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43"/>
  </p:notesMasterIdLst>
  <p:handoutMasterIdLst>
    <p:handoutMasterId r:id="rId44"/>
  </p:handoutMasterIdLst>
  <p:sldIdLst>
    <p:sldId id="256" r:id="rId2"/>
    <p:sldId id="322" r:id="rId3"/>
    <p:sldId id="313" r:id="rId4"/>
    <p:sldId id="887" r:id="rId5"/>
    <p:sldId id="888" r:id="rId6"/>
    <p:sldId id="845" r:id="rId7"/>
    <p:sldId id="856" r:id="rId8"/>
    <p:sldId id="857" r:id="rId9"/>
    <p:sldId id="847" r:id="rId10"/>
    <p:sldId id="850" r:id="rId11"/>
    <p:sldId id="851" r:id="rId12"/>
    <p:sldId id="870" r:id="rId13"/>
    <p:sldId id="871" r:id="rId14"/>
    <p:sldId id="859" r:id="rId15"/>
    <p:sldId id="848" r:id="rId16"/>
    <p:sldId id="861" r:id="rId17"/>
    <p:sldId id="862" r:id="rId18"/>
    <p:sldId id="879" r:id="rId19"/>
    <p:sldId id="880" r:id="rId20"/>
    <p:sldId id="881" r:id="rId21"/>
    <p:sldId id="882" r:id="rId22"/>
    <p:sldId id="863" r:id="rId23"/>
    <p:sldId id="883" r:id="rId24"/>
    <p:sldId id="884" r:id="rId25"/>
    <p:sldId id="846" r:id="rId26"/>
    <p:sldId id="894" r:id="rId27"/>
    <p:sldId id="896" r:id="rId28"/>
    <p:sldId id="897" r:id="rId29"/>
    <p:sldId id="849" r:id="rId30"/>
    <p:sldId id="873" r:id="rId31"/>
    <p:sldId id="874" r:id="rId32"/>
    <p:sldId id="875" r:id="rId33"/>
    <p:sldId id="876" r:id="rId34"/>
    <p:sldId id="893" r:id="rId35"/>
    <p:sldId id="886" r:id="rId36"/>
    <p:sldId id="852" r:id="rId37"/>
    <p:sldId id="855" r:id="rId38"/>
    <p:sldId id="891" r:id="rId39"/>
    <p:sldId id="890" r:id="rId40"/>
    <p:sldId id="892" r:id="rId41"/>
    <p:sldId id="341" r:id="rId42"/>
  </p:sldIdLst>
  <p:sldSz cx="9144000" cy="5143500" type="screen16x9"/>
  <p:notesSz cx="7315200" cy="9601200"/>
  <p:embeddedFontLst>
    <p:embeddedFont>
      <p:font typeface="Lilita One" panose="020B0604020202020204" charset="0"/>
      <p:regular r:id="rId45"/>
    </p:embeddedFont>
    <p:embeddedFont>
      <p:font typeface="UTM Colossalis" panose="02040603050506020204" pitchFamily="18" charset="0"/>
      <p:regular r:id="rId46"/>
    </p:embeddedFont>
    <p:embeddedFont>
      <p:font typeface="UTM Facebook" panose="02040403050506020204" pitchFamily="18" charset="0"/>
      <p:regular r:id="rId47"/>
    </p:embeddedFont>
    <p:embeddedFont>
      <p:font typeface="UTM Facebook K&amp;T" panose="02040603050506020204" pitchFamily="18" charset="0"/>
      <p:regular r:id="rId48"/>
      <p:bold r:id="rId49"/>
      <p:italic r:id="rId50"/>
      <p:boldItalic r:id="rId51"/>
    </p:embeddedFont>
    <p:embeddedFont>
      <p:font typeface="UTM Showcard" panose="02040603050506020204" pitchFamily="18" charset="0"/>
      <p:regular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lle Aguja"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581D"/>
    <a:srgbClr val="F790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93" autoAdjust="0"/>
    <p:restoredTop sz="94660"/>
  </p:normalViewPr>
  <p:slideViewPr>
    <p:cSldViewPr snapToGrid="0">
      <p:cViewPr varScale="1">
        <p:scale>
          <a:sx n="90" d="100"/>
          <a:sy n="90" d="100"/>
        </p:scale>
        <p:origin x="792"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52"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 Trong Hiep" userId="dca8e81de8d7b791" providerId="LiveId" clId="{C594DF09-7B6B-4F3C-AEC3-4B8899CF6174}"/>
    <pc:docChg chg="undo custSel addSld delSld modSld modNotesMaster">
      <pc:chgData name="Do Trong Hiep" userId="dca8e81de8d7b791" providerId="LiveId" clId="{C594DF09-7B6B-4F3C-AEC3-4B8899CF6174}" dt="2025-03-02T00:37:37.298" v="70"/>
      <pc:docMkLst>
        <pc:docMk/>
      </pc:docMkLst>
      <pc:sldChg chg="setBg modNotes">
        <pc:chgData name="Do Trong Hiep" userId="dca8e81de8d7b791" providerId="LiveId" clId="{C594DF09-7B6B-4F3C-AEC3-4B8899CF6174}" dt="2025-03-02T00:37:37.298" v="70"/>
        <pc:sldMkLst>
          <pc:docMk/>
          <pc:sldMk cId="0" sldId="256"/>
        </pc:sldMkLst>
      </pc:sldChg>
      <pc:sldChg chg="modNotes">
        <pc:chgData name="Do Trong Hiep" userId="dca8e81de8d7b791" providerId="LiveId" clId="{C594DF09-7B6B-4F3C-AEC3-4B8899CF6174}" dt="2025-03-02T00:37:37.298" v="70"/>
        <pc:sldMkLst>
          <pc:docMk/>
          <pc:sldMk cId="0" sldId="313"/>
        </pc:sldMkLst>
      </pc:sldChg>
      <pc:sldChg chg="modNotes">
        <pc:chgData name="Do Trong Hiep" userId="dca8e81de8d7b791" providerId="LiveId" clId="{C594DF09-7B6B-4F3C-AEC3-4B8899CF6174}" dt="2025-03-02T00:37:37.298" v="70"/>
        <pc:sldMkLst>
          <pc:docMk/>
          <pc:sldMk cId="0" sldId="322"/>
        </pc:sldMkLst>
      </pc:sldChg>
      <pc:sldChg chg="modSp add del mod modClrScheme chgLayout">
        <pc:chgData name="Do Trong Hiep" userId="dca8e81de8d7b791" providerId="LiveId" clId="{C594DF09-7B6B-4F3C-AEC3-4B8899CF6174}" dt="2025-03-02T00:37:23.169" v="69" actId="47"/>
        <pc:sldMkLst>
          <pc:docMk/>
          <pc:sldMk cId="391331879" sldId="341"/>
        </pc:sldMkLst>
        <pc:spChg chg="mod">
          <ac:chgData name="Do Trong Hiep" userId="dca8e81de8d7b791" providerId="LiveId" clId="{C594DF09-7B6B-4F3C-AEC3-4B8899CF6174}" dt="2025-03-02T00:17:33.158" v="67" actId="1076"/>
          <ac:spMkLst>
            <pc:docMk/>
            <pc:sldMk cId="391331879" sldId="341"/>
            <ac:spMk id="2" creationId="{19B0DBC0-7B4C-7118-E090-8CD96B693834}"/>
          </ac:spMkLst>
        </pc:spChg>
      </pc:sldChg>
      <pc:sldChg chg="modNotes">
        <pc:chgData name="Do Trong Hiep" userId="dca8e81de8d7b791" providerId="LiveId" clId="{C594DF09-7B6B-4F3C-AEC3-4B8899CF6174}" dt="2025-03-02T00:37:37.298" v="70"/>
        <pc:sldMkLst>
          <pc:docMk/>
          <pc:sldMk cId="787469613" sldId="845"/>
        </pc:sldMkLst>
      </pc:sldChg>
      <pc:sldChg chg="modNotes">
        <pc:chgData name="Do Trong Hiep" userId="dca8e81de8d7b791" providerId="LiveId" clId="{C594DF09-7B6B-4F3C-AEC3-4B8899CF6174}" dt="2025-03-02T00:37:37.298" v="70"/>
        <pc:sldMkLst>
          <pc:docMk/>
          <pc:sldMk cId="1935480238" sldId="846"/>
        </pc:sldMkLst>
      </pc:sldChg>
      <pc:sldChg chg="modNotes">
        <pc:chgData name="Do Trong Hiep" userId="dca8e81de8d7b791" providerId="LiveId" clId="{C594DF09-7B6B-4F3C-AEC3-4B8899CF6174}" dt="2025-03-02T00:37:37.298" v="70"/>
        <pc:sldMkLst>
          <pc:docMk/>
          <pc:sldMk cId="494846283" sldId="847"/>
        </pc:sldMkLst>
      </pc:sldChg>
      <pc:sldChg chg="modNotes">
        <pc:chgData name="Do Trong Hiep" userId="dca8e81de8d7b791" providerId="LiveId" clId="{C594DF09-7B6B-4F3C-AEC3-4B8899CF6174}" dt="2025-03-02T00:37:37.298" v="70"/>
        <pc:sldMkLst>
          <pc:docMk/>
          <pc:sldMk cId="4001987340" sldId="848"/>
        </pc:sldMkLst>
      </pc:sldChg>
      <pc:sldChg chg="modNotes">
        <pc:chgData name="Do Trong Hiep" userId="dca8e81de8d7b791" providerId="LiveId" clId="{C594DF09-7B6B-4F3C-AEC3-4B8899CF6174}" dt="2025-03-02T00:37:37.298" v="70"/>
        <pc:sldMkLst>
          <pc:docMk/>
          <pc:sldMk cId="415467451" sldId="849"/>
        </pc:sldMkLst>
      </pc:sldChg>
      <pc:sldChg chg="modSp mod">
        <pc:chgData name="Do Trong Hiep" userId="dca8e81de8d7b791" providerId="LiveId" clId="{C594DF09-7B6B-4F3C-AEC3-4B8899CF6174}" dt="2025-02-27T07:24:02.423" v="21" actId="207"/>
        <pc:sldMkLst>
          <pc:docMk/>
          <pc:sldMk cId="809154546" sldId="850"/>
        </pc:sldMkLst>
        <pc:spChg chg="mod">
          <ac:chgData name="Do Trong Hiep" userId="dca8e81de8d7b791" providerId="LiveId" clId="{C594DF09-7B6B-4F3C-AEC3-4B8899CF6174}" dt="2025-02-27T07:24:02.423" v="21" actId="207"/>
          <ac:spMkLst>
            <pc:docMk/>
            <pc:sldMk cId="809154546" sldId="850"/>
            <ac:spMk id="18" creationId="{9E848AED-5345-71B4-EA6B-9CC45D3B4934}"/>
          </ac:spMkLst>
        </pc:spChg>
      </pc:sldChg>
      <pc:sldChg chg="modNotes">
        <pc:chgData name="Do Trong Hiep" userId="dca8e81de8d7b791" providerId="LiveId" clId="{C594DF09-7B6B-4F3C-AEC3-4B8899CF6174}" dt="2025-03-02T00:37:37.298" v="70"/>
        <pc:sldMkLst>
          <pc:docMk/>
          <pc:sldMk cId="3003643844" sldId="852"/>
        </pc:sldMkLst>
      </pc:sldChg>
      <pc:sldChg chg="modNotes">
        <pc:chgData name="Do Trong Hiep" userId="dca8e81de8d7b791" providerId="LiveId" clId="{C594DF09-7B6B-4F3C-AEC3-4B8899CF6174}" dt="2025-03-02T00:37:37.298" v="70"/>
        <pc:sldMkLst>
          <pc:docMk/>
          <pc:sldMk cId="3932117865" sldId="855"/>
        </pc:sldMkLst>
      </pc:sldChg>
      <pc:sldChg chg="modNotes">
        <pc:chgData name="Do Trong Hiep" userId="dca8e81de8d7b791" providerId="LiveId" clId="{C594DF09-7B6B-4F3C-AEC3-4B8899CF6174}" dt="2025-03-02T00:37:37.298" v="70"/>
        <pc:sldMkLst>
          <pc:docMk/>
          <pc:sldMk cId="2417250593" sldId="856"/>
        </pc:sldMkLst>
      </pc:sldChg>
      <pc:sldChg chg="modNotes">
        <pc:chgData name="Do Trong Hiep" userId="dca8e81de8d7b791" providerId="LiveId" clId="{C594DF09-7B6B-4F3C-AEC3-4B8899CF6174}" dt="2025-03-02T00:37:37.298" v="70"/>
        <pc:sldMkLst>
          <pc:docMk/>
          <pc:sldMk cId="602855843" sldId="857"/>
        </pc:sldMkLst>
      </pc:sldChg>
      <pc:sldChg chg="modNotes">
        <pc:chgData name="Do Trong Hiep" userId="dca8e81de8d7b791" providerId="LiveId" clId="{C594DF09-7B6B-4F3C-AEC3-4B8899CF6174}" dt="2025-03-02T00:37:37.298" v="70"/>
        <pc:sldMkLst>
          <pc:docMk/>
          <pc:sldMk cId="734967779" sldId="859"/>
        </pc:sldMkLst>
      </pc:sldChg>
      <pc:sldChg chg="modSp mod">
        <pc:chgData name="Do Trong Hiep" userId="dca8e81de8d7b791" providerId="LiveId" clId="{C594DF09-7B6B-4F3C-AEC3-4B8899CF6174}" dt="2025-02-27T07:30:24.858" v="22" actId="11"/>
        <pc:sldMkLst>
          <pc:docMk/>
          <pc:sldMk cId="2383510313" sldId="871"/>
        </pc:sldMkLst>
        <pc:spChg chg="mod">
          <ac:chgData name="Do Trong Hiep" userId="dca8e81de8d7b791" providerId="LiveId" clId="{C594DF09-7B6B-4F3C-AEC3-4B8899CF6174}" dt="2025-02-27T07:30:24.858" v="22" actId="11"/>
          <ac:spMkLst>
            <pc:docMk/>
            <pc:sldMk cId="2383510313" sldId="871"/>
            <ac:spMk id="2" creationId="{37DCDF25-A147-D8E9-9414-E5BCCFE88C0E}"/>
          </ac:spMkLst>
        </pc:spChg>
      </pc:sldChg>
      <pc:sldChg chg="modNotes">
        <pc:chgData name="Do Trong Hiep" userId="dca8e81de8d7b791" providerId="LiveId" clId="{C594DF09-7B6B-4F3C-AEC3-4B8899CF6174}" dt="2025-03-02T00:37:37.298" v="70"/>
        <pc:sldMkLst>
          <pc:docMk/>
          <pc:sldMk cId="3986347629" sldId="886"/>
        </pc:sldMkLst>
      </pc:sldChg>
      <pc:sldChg chg="modNotes">
        <pc:chgData name="Do Trong Hiep" userId="dca8e81de8d7b791" providerId="LiveId" clId="{C594DF09-7B6B-4F3C-AEC3-4B8899CF6174}" dt="2025-03-02T00:37:37.298" v="70"/>
        <pc:sldMkLst>
          <pc:docMk/>
          <pc:sldMk cId="3883100457" sldId="887"/>
        </pc:sldMkLst>
      </pc:sldChg>
      <pc:sldChg chg="modNotes">
        <pc:chgData name="Do Trong Hiep" userId="dca8e81de8d7b791" providerId="LiveId" clId="{C594DF09-7B6B-4F3C-AEC3-4B8899CF6174}" dt="2025-03-02T00:37:37.298" v="70"/>
        <pc:sldMkLst>
          <pc:docMk/>
          <pc:sldMk cId="1313729341" sldId="888"/>
        </pc:sldMkLst>
      </pc:sldChg>
      <pc:sldChg chg="del">
        <pc:chgData name="Do Trong Hiep" userId="dca8e81de8d7b791" providerId="LiveId" clId="{C594DF09-7B6B-4F3C-AEC3-4B8899CF6174}" dt="2025-03-02T00:17:23.456" v="65" actId="47"/>
        <pc:sldMkLst>
          <pc:docMk/>
          <pc:sldMk cId="1273518527" sldId="889"/>
        </pc:sldMkLst>
      </pc:sldChg>
      <pc:sldChg chg="modNotes">
        <pc:chgData name="Do Trong Hiep" userId="dca8e81de8d7b791" providerId="LiveId" clId="{C594DF09-7B6B-4F3C-AEC3-4B8899CF6174}" dt="2025-03-02T00:37:37.298" v="70"/>
        <pc:sldMkLst>
          <pc:docMk/>
          <pc:sldMk cId="799810240" sldId="890"/>
        </pc:sldMkLst>
      </pc:sldChg>
      <pc:sldChg chg="modNotes">
        <pc:chgData name="Do Trong Hiep" userId="dca8e81de8d7b791" providerId="LiveId" clId="{C594DF09-7B6B-4F3C-AEC3-4B8899CF6174}" dt="2025-03-02T00:37:37.298" v="70"/>
        <pc:sldMkLst>
          <pc:docMk/>
          <pc:sldMk cId="1576416784" sldId="891"/>
        </pc:sldMkLst>
      </pc:sldChg>
      <pc:sldChg chg="modNotes">
        <pc:chgData name="Do Trong Hiep" userId="dca8e81de8d7b791" providerId="LiveId" clId="{C594DF09-7B6B-4F3C-AEC3-4B8899CF6174}" dt="2025-03-02T00:37:37.298" v="70"/>
        <pc:sldMkLst>
          <pc:docMk/>
          <pc:sldMk cId="684766818" sldId="892"/>
        </pc:sldMkLst>
      </pc:sldChg>
      <pc:sldChg chg="modNotes">
        <pc:chgData name="Do Trong Hiep" userId="dca8e81de8d7b791" providerId="LiveId" clId="{C594DF09-7B6B-4F3C-AEC3-4B8899CF6174}" dt="2025-03-02T00:37:37.298" v="70"/>
        <pc:sldMkLst>
          <pc:docMk/>
          <pc:sldMk cId="661610638" sldId="893"/>
        </pc:sldMkLst>
      </pc:sldChg>
      <pc:sldChg chg="modNotes">
        <pc:chgData name="Do Trong Hiep" userId="dca8e81de8d7b791" providerId="LiveId" clId="{C594DF09-7B6B-4F3C-AEC3-4B8899CF6174}" dt="2025-03-02T00:37:37.298" v="70"/>
        <pc:sldMkLst>
          <pc:docMk/>
          <pc:sldMk cId="1692781719" sldId="894"/>
        </pc:sldMkLst>
      </pc:sldChg>
      <pc:sldChg chg="modSp mod modNotes">
        <pc:chgData name="Do Trong Hiep" userId="dca8e81de8d7b791" providerId="LiveId" clId="{C594DF09-7B6B-4F3C-AEC3-4B8899CF6174}" dt="2025-03-02T00:37:37.298" v="70"/>
        <pc:sldMkLst>
          <pc:docMk/>
          <pc:sldMk cId="1578977098" sldId="896"/>
        </pc:sldMkLst>
        <pc:graphicFrameChg chg="mod modGraphic">
          <ac:chgData name="Do Trong Hiep" userId="dca8e81de8d7b791" providerId="LiveId" clId="{C594DF09-7B6B-4F3C-AEC3-4B8899CF6174}" dt="2025-02-27T09:19:22.982" v="64" actId="1076"/>
          <ac:graphicFrameMkLst>
            <pc:docMk/>
            <pc:sldMk cId="1578977098" sldId="896"/>
            <ac:graphicFrameMk id="4" creationId="{24D2FA68-D5B5-02F0-1A48-61523EF09553}"/>
          </ac:graphicFrameMkLst>
        </pc:graphicFrameChg>
      </pc:sldChg>
      <pc:sldChg chg="modNotes">
        <pc:chgData name="Do Trong Hiep" userId="dca8e81de8d7b791" providerId="LiveId" clId="{C594DF09-7B6B-4F3C-AEC3-4B8899CF6174}" dt="2025-03-02T00:37:37.298" v="70"/>
        <pc:sldMkLst>
          <pc:docMk/>
          <pc:sldMk cId="3326932062" sldId="89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488E2B-3322-D5B8-99C3-B743FB9ECE2F}"/>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vi-VN"/>
          </a:p>
        </p:txBody>
      </p:sp>
      <p:sp>
        <p:nvSpPr>
          <p:cNvPr id="3" name="Date Placeholder 2">
            <a:extLst>
              <a:ext uri="{FF2B5EF4-FFF2-40B4-BE49-F238E27FC236}">
                <a16:creationId xmlns:a16="http://schemas.microsoft.com/office/drawing/2014/main" id="{5769FBDB-EBE9-5284-C0DC-A6733B9AFC2D}"/>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r>
              <a:rPr lang="vi-VN"/>
              <a:t>27/2/2025</a:t>
            </a:r>
          </a:p>
        </p:txBody>
      </p:sp>
      <p:sp>
        <p:nvSpPr>
          <p:cNvPr id="4" name="Footer Placeholder 3">
            <a:extLst>
              <a:ext uri="{FF2B5EF4-FFF2-40B4-BE49-F238E27FC236}">
                <a16:creationId xmlns:a16="http://schemas.microsoft.com/office/drawing/2014/main" id="{E7F34A23-0EAB-7057-F22F-72B9A63D41AA}"/>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vi-VN"/>
          </a:p>
        </p:txBody>
      </p:sp>
      <p:sp>
        <p:nvSpPr>
          <p:cNvPr id="5" name="Slide Number Placeholder 4">
            <a:extLst>
              <a:ext uri="{FF2B5EF4-FFF2-40B4-BE49-F238E27FC236}">
                <a16:creationId xmlns:a16="http://schemas.microsoft.com/office/drawing/2014/main" id="{4DB82509-E184-4ED0-F01C-64511E095DFD}"/>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E9206453-9878-4C88-9652-D1331CEE78F3}" type="slidenum">
              <a:rPr lang="vi-VN" smtClean="0"/>
              <a:t>‹#›</a:t>
            </a:fld>
            <a:endParaRPr lang="vi-VN"/>
          </a:p>
        </p:txBody>
      </p:sp>
    </p:spTree>
    <p:extLst>
      <p:ext uri="{BB962C8B-B14F-4D97-AF65-F5344CB8AC3E}">
        <p14:creationId xmlns:p14="http://schemas.microsoft.com/office/powerpoint/2010/main" val="97212244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20" y="4560570"/>
            <a:ext cx="5852160" cy="4320540"/>
          </a:xfrm>
          <a:prstGeom prst="rect">
            <a:avLst/>
          </a:prstGeom>
          <a:noFill/>
          <a:ln>
            <a:noFill/>
          </a:ln>
        </p:spPr>
        <p:txBody>
          <a:bodyPr spcFirstLastPara="1" wrap="square" lIns="96645" tIns="96645" rIns="96645" bIns="9664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hf hdr="0" ftr="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b1f4cfee0b_2_8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a:p>
        </p:txBody>
      </p:sp>
      <p:sp>
        <p:nvSpPr>
          <p:cNvPr id="126" name="Google Shape;126;g2b1f4cfee0b_2_8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70f1f795cd_0_5:notes"/>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ad5707b9c9_0_0:notes"/>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ad5707b9c9_0_0:notes"/>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074505DB-63DD-B668-E319-1172D8678957}"/>
            </a:ext>
          </a:extLst>
        </p:cNvPr>
        <p:cNvGrpSpPr/>
        <p:nvPr/>
      </p:nvGrpSpPr>
      <p:grpSpPr>
        <a:xfrm>
          <a:off x="0" y="0"/>
          <a:ext cx="0" cy="0"/>
          <a:chOff x="0" y="0"/>
          <a:chExt cx="0" cy="0"/>
        </a:xfrm>
      </p:grpSpPr>
      <p:sp>
        <p:nvSpPr>
          <p:cNvPr id="332" name="Google Shape;332;g70f1f795cd_0_5:notes">
            <a:extLst>
              <a:ext uri="{FF2B5EF4-FFF2-40B4-BE49-F238E27FC236}">
                <a16:creationId xmlns:a16="http://schemas.microsoft.com/office/drawing/2014/main" id="{90FEC35D-B120-49ED-22F1-8970EA7A259F}"/>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a:extLst>
              <a:ext uri="{FF2B5EF4-FFF2-40B4-BE49-F238E27FC236}">
                <a16:creationId xmlns:a16="http://schemas.microsoft.com/office/drawing/2014/main" id="{005AC699-10B2-8B41-FCD6-F781A7CCC11F}"/>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2967386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7AFB9571-60F6-28D4-6CDA-C74D13FB1F22}"/>
            </a:ext>
          </a:extLst>
        </p:cNvPr>
        <p:cNvGrpSpPr/>
        <p:nvPr/>
      </p:nvGrpSpPr>
      <p:grpSpPr>
        <a:xfrm>
          <a:off x="0" y="0"/>
          <a:ext cx="0" cy="0"/>
          <a:chOff x="0" y="0"/>
          <a:chExt cx="0" cy="0"/>
        </a:xfrm>
      </p:grpSpPr>
      <p:sp>
        <p:nvSpPr>
          <p:cNvPr id="332" name="Google Shape;332;g70f1f795cd_0_5:notes">
            <a:extLst>
              <a:ext uri="{FF2B5EF4-FFF2-40B4-BE49-F238E27FC236}">
                <a16:creationId xmlns:a16="http://schemas.microsoft.com/office/drawing/2014/main" id="{279E02F5-13E0-28CB-6C9D-C8E28D410627}"/>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a:extLst>
              <a:ext uri="{FF2B5EF4-FFF2-40B4-BE49-F238E27FC236}">
                <a16:creationId xmlns:a16="http://schemas.microsoft.com/office/drawing/2014/main" id="{18CA18A5-0BC5-D627-6A75-F5C059052704}"/>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3842461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a:extLst>
            <a:ext uri="{FF2B5EF4-FFF2-40B4-BE49-F238E27FC236}">
              <a16:creationId xmlns:a16="http://schemas.microsoft.com/office/drawing/2014/main" id="{F9819AEC-A291-9F3D-DAC9-79C3FDE456EA}"/>
            </a:ext>
          </a:extLst>
        </p:cNvPr>
        <p:cNvGrpSpPr/>
        <p:nvPr/>
      </p:nvGrpSpPr>
      <p:grpSpPr>
        <a:xfrm>
          <a:off x="0" y="0"/>
          <a:ext cx="0" cy="0"/>
          <a:chOff x="0" y="0"/>
          <a:chExt cx="0" cy="0"/>
        </a:xfrm>
      </p:grpSpPr>
      <p:sp>
        <p:nvSpPr>
          <p:cNvPr id="379" name="Google Shape;379;gad5707b9c9_0_0:notes">
            <a:extLst>
              <a:ext uri="{FF2B5EF4-FFF2-40B4-BE49-F238E27FC236}">
                <a16:creationId xmlns:a16="http://schemas.microsoft.com/office/drawing/2014/main" id="{BC253D63-9672-3DB7-7C90-47964B90E889}"/>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ad5707b9c9_0_0:notes">
            <a:extLst>
              <a:ext uri="{FF2B5EF4-FFF2-40B4-BE49-F238E27FC236}">
                <a16:creationId xmlns:a16="http://schemas.microsoft.com/office/drawing/2014/main" id="{9D0D484B-5061-B3A7-5A26-08F379B42343}"/>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2061620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09219C91-6B6C-7900-490B-4BC2C892D8BD}"/>
            </a:ext>
          </a:extLst>
        </p:cNvPr>
        <p:cNvGrpSpPr/>
        <p:nvPr/>
      </p:nvGrpSpPr>
      <p:grpSpPr>
        <a:xfrm>
          <a:off x="0" y="0"/>
          <a:ext cx="0" cy="0"/>
          <a:chOff x="0" y="0"/>
          <a:chExt cx="0" cy="0"/>
        </a:xfrm>
      </p:grpSpPr>
      <p:sp>
        <p:nvSpPr>
          <p:cNvPr id="332" name="Google Shape;332;g70f1f795cd_0_5:notes">
            <a:extLst>
              <a:ext uri="{FF2B5EF4-FFF2-40B4-BE49-F238E27FC236}">
                <a16:creationId xmlns:a16="http://schemas.microsoft.com/office/drawing/2014/main" id="{D0839385-4DAF-CA2F-B2B8-F485E79475EF}"/>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a:extLst>
              <a:ext uri="{FF2B5EF4-FFF2-40B4-BE49-F238E27FC236}">
                <a16:creationId xmlns:a16="http://schemas.microsoft.com/office/drawing/2014/main" id="{7A2E2D11-FF59-9423-E931-DEB2F18734F0}"/>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4230175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9206E647-0098-8BA7-E08A-238CC2C7A641}"/>
            </a:ext>
          </a:extLst>
        </p:cNvPr>
        <p:cNvGrpSpPr/>
        <p:nvPr/>
      </p:nvGrpSpPr>
      <p:grpSpPr>
        <a:xfrm>
          <a:off x="0" y="0"/>
          <a:ext cx="0" cy="0"/>
          <a:chOff x="0" y="0"/>
          <a:chExt cx="0" cy="0"/>
        </a:xfrm>
      </p:grpSpPr>
      <p:sp>
        <p:nvSpPr>
          <p:cNvPr id="332" name="Google Shape;332;g70f1f795cd_0_5:notes">
            <a:extLst>
              <a:ext uri="{FF2B5EF4-FFF2-40B4-BE49-F238E27FC236}">
                <a16:creationId xmlns:a16="http://schemas.microsoft.com/office/drawing/2014/main" id="{796C9EFF-2831-F259-8B2D-1A4DF2517EC9}"/>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a:extLst>
              <a:ext uri="{FF2B5EF4-FFF2-40B4-BE49-F238E27FC236}">
                <a16:creationId xmlns:a16="http://schemas.microsoft.com/office/drawing/2014/main" id="{F25AFA66-4AAC-1B8C-6EE4-44DCC3A6D9BB}"/>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3136074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a:extLst>
            <a:ext uri="{FF2B5EF4-FFF2-40B4-BE49-F238E27FC236}">
              <a16:creationId xmlns:a16="http://schemas.microsoft.com/office/drawing/2014/main" id="{6631A12B-B986-F295-553D-4F66E12B0B39}"/>
            </a:ext>
          </a:extLst>
        </p:cNvPr>
        <p:cNvGrpSpPr/>
        <p:nvPr/>
      </p:nvGrpSpPr>
      <p:grpSpPr>
        <a:xfrm>
          <a:off x="0" y="0"/>
          <a:ext cx="0" cy="0"/>
          <a:chOff x="0" y="0"/>
          <a:chExt cx="0" cy="0"/>
        </a:xfrm>
      </p:grpSpPr>
      <p:sp>
        <p:nvSpPr>
          <p:cNvPr id="379" name="Google Shape;379;gad5707b9c9_0_0:notes">
            <a:extLst>
              <a:ext uri="{FF2B5EF4-FFF2-40B4-BE49-F238E27FC236}">
                <a16:creationId xmlns:a16="http://schemas.microsoft.com/office/drawing/2014/main" id="{C5CABBF6-557B-1782-6E0E-FD4261039BE0}"/>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ad5707b9c9_0_0:notes">
            <a:extLst>
              <a:ext uri="{FF2B5EF4-FFF2-40B4-BE49-F238E27FC236}">
                <a16:creationId xmlns:a16="http://schemas.microsoft.com/office/drawing/2014/main" id="{74224BB1-1270-45E3-839F-AF7C06C8A277}"/>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2834296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6">
          <a:extLst>
            <a:ext uri="{FF2B5EF4-FFF2-40B4-BE49-F238E27FC236}">
              <a16:creationId xmlns:a16="http://schemas.microsoft.com/office/drawing/2014/main" id="{8420F1A7-E797-1840-5F3D-689397ED8D50}"/>
            </a:ext>
          </a:extLst>
        </p:cNvPr>
        <p:cNvGrpSpPr/>
        <p:nvPr/>
      </p:nvGrpSpPr>
      <p:grpSpPr>
        <a:xfrm>
          <a:off x="0" y="0"/>
          <a:ext cx="0" cy="0"/>
          <a:chOff x="0" y="0"/>
          <a:chExt cx="0" cy="0"/>
        </a:xfrm>
      </p:grpSpPr>
      <p:sp>
        <p:nvSpPr>
          <p:cNvPr id="1517" name="Google Shape;1517;g7fe0ef0084_2_359:notes">
            <a:extLst>
              <a:ext uri="{FF2B5EF4-FFF2-40B4-BE49-F238E27FC236}">
                <a16:creationId xmlns:a16="http://schemas.microsoft.com/office/drawing/2014/main" id="{E496817B-EE44-0D58-24EE-53F6F33F7A3E}"/>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8" name="Google Shape;1518;g7fe0ef0084_2_359:notes">
            <a:extLst>
              <a:ext uri="{FF2B5EF4-FFF2-40B4-BE49-F238E27FC236}">
                <a16:creationId xmlns:a16="http://schemas.microsoft.com/office/drawing/2014/main" id="{8D801457-1349-D2DD-7AB8-D4AEAA6F745E}"/>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56108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a:extLst>
            <a:ext uri="{FF2B5EF4-FFF2-40B4-BE49-F238E27FC236}">
              <a16:creationId xmlns:a16="http://schemas.microsoft.com/office/drawing/2014/main" id="{ACF073EC-B576-3213-F748-83EC1C359D8B}"/>
            </a:ext>
          </a:extLst>
        </p:cNvPr>
        <p:cNvGrpSpPr/>
        <p:nvPr/>
      </p:nvGrpSpPr>
      <p:grpSpPr>
        <a:xfrm>
          <a:off x="0" y="0"/>
          <a:ext cx="0" cy="0"/>
          <a:chOff x="0" y="0"/>
          <a:chExt cx="0" cy="0"/>
        </a:xfrm>
      </p:grpSpPr>
      <p:sp>
        <p:nvSpPr>
          <p:cNvPr id="379" name="Google Shape;379;gad5707b9c9_0_0:notes">
            <a:extLst>
              <a:ext uri="{FF2B5EF4-FFF2-40B4-BE49-F238E27FC236}">
                <a16:creationId xmlns:a16="http://schemas.microsoft.com/office/drawing/2014/main" id="{8F8DC3F0-D7A5-3050-1792-1048212C1BF3}"/>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ad5707b9c9_0_0:notes">
            <a:extLst>
              <a:ext uri="{FF2B5EF4-FFF2-40B4-BE49-F238E27FC236}">
                <a16:creationId xmlns:a16="http://schemas.microsoft.com/office/drawing/2014/main" id="{E420D31A-5D05-149B-A56E-5888C62BCF75}"/>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612343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a:extLst>
            <a:ext uri="{FF2B5EF4-FFF2-40B4-BE49-F238E27FC236}">
              <a16:creationId xmlns:a16="http://schemas.microsoft.com/office/drawing/2014/main" id="{E9FFEA51-9426-53F0-8A67-F4EEB4B8D3DE}"/>
            </a:ext>
          </a:extLst>
        </p:cNvPr>
        <p:cNvGrpSpPr/>
        <p:nvPr/>
      </p:nvGrpSpPr>
      <p:grpSpPr>
        <a:xfrm>
          <a:off x="0" y="0"/>
          <a:ext cx="0" cy="0"/>
          <a:chOff x="0" y="0"/>
          <a:chExt cx="0" cy="0"/>
        </a:xfrm>
      </p:grpSpPr>
      <p:sp>
        <p:nvSpPr>
          <p:cNvPr id="379" name="Google Shape;379;gad5707b9c9_0_0:notes">
            <a:extLst>
              <a:ext uri="{FF2B5EF4-FFF2-40B4-BE49-F238E27FC236}">
                <a16:creationId xmlns:a16="http://schemas.microsoft.com/office/drawing/2014/main" id="{05B85A40-A2B9-FA95-CB58-24464FAE384B}"/>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ad5707b9c9_0_0:notes">
            <a:extLst>
              <a:ext uri="{FF2B5EF4-FFF2-40B4-BE49-F238E27FC236}">
                <a16:creationId xmlns:a16="http://schemas.microsoft.com/office/drawing/2014/main" id="{8C6AA50B-13DB-4F4A-BF9A-8BA3D741BA74}"/>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1124234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155FA804-FF0C-7FE4-2C7F-AC0519313406}"/>
            </a:ext>
          </a:extLst>
        </p:cNvPr>
        <p:cNvGrpSpPr/>
        <p:nvPr/>
      </p:nvGrpSpPr>
      <p:grpSpPr>
        <a:xfrm>
          <a:off x="0" y="0"/>
          <a:ext cx="0" cy="0"/>
          <a:chOff x="0" y="0"/>
          <a:chExt cx="0" cy="0"/>
        </a:xfrm>
      </p:grpSpPr>
      <p:sp>
        <p:nvSpPr>
          <p:cNvPr id="332" name="Google Shape;332;g70f1f795cd_0_5:notes">
            <a:extLst>
              <a:ext uri="{FF2B5EF4-FFF2-40B4-BE49-F238E27FC236}">
                <a16:creationId xmlns:a16="http://schemas.microsoft.com/office/drawing/2014/main" id="{AF3F816E-FED5-AD18-8AF7-37D5AB1FC38D}"/>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a:extLst>
              <a:ext uri="{FF2B5EF4-FFF2-40B4-BE49-F238E27FC236}">
                <a16:creationId xmlns:a16="http://schemas.microsoft.com/office/drawing/2014/main" id="{FAA27C9D-9409-9E55-8895-4E7106F9057C}"/>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571686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7CC02E5D-7324-3A55-4B4E-EB8C7DC59E33}"/>
            </a:ext>
          </a:extLst>
        </p:cNvPr>
        <p:cNvGrpSpPr/>
        <p:nvPr/>
      </p:nvGrpSpPr>
      <p:grpSpPr>
        <a:xfrm>
          <a:off x="0" y="0"/>
          <a:ext cx="0" cy="0"/>
          <a:chOff x="0" y="0"/>
          <a:chExt cx="0" cy="0"/>
        </a:xfrm>
      </p:grpSpPr>
      <p:sp>
        <p:nvSpPr>
          <p:cNvPr id="332" name="Google Shape;332;g70f1f795cd_0_5:notes">
            <a:extLst>
              <a:ext uri="{FF2B5EF4-FFF2-40B4-BE49-F238E27FC236}">
                <a16:creationId xmlns:a16="http://schemas.microsoft.com/office/drawing/2014/main" id="{F86943C2-7BC9-ACC7-39F8-9283F710CF2B}"/>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a:extLst>
              <a:ext uri="{FF2B5EF4-FFF2-40B4-BE49-F238E27FC236}">
                <a16:creationId xmlns:a16="http://schemas.microsoft.com/office/drawing/2014/main" id="{A26E3065-A78B-789B-5B88-C33EB1CC9EAF}"/>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1429203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168F5B33-FB71-3CB9-8A3A-72750297E3F3}"/>
            </a:ext>
          </a:extLst>
        </p:cNvPr>
        <p:cNvGrpSpPr/>
        <p:nvPr/>
      </p:nvGrpSpPr>
      <p:grpSpPr>
        <a:xfrm>
          <a:off x="0" y="0"/>
          <a:ext cx="0" cy="0"/>
          <a:chOff x="0" y="0"/>
          <a:chExt cx="0" cy="0"/>
        </a:xfrm>
      </p:grpSpPr>
      <p:sp>
        <p:nvSpPr>
          <p:cNvPr id="332" name="Google Shape;332;g70f1f795cd_0_5:notes">
            <a:extLst>
              <a:ext uri="{FF2B5EF4-FFF2-40B4-BE49-F238E27FC236}">
                <a16:creationId xmlns:a16="http://schemas.microsoft.com/office/drawing/2014/main" id="{253C253E-8957-3473-C4E1-3C3C4C5340C1}"/>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a:extLst>
              <a:ext uri="{FF2B5EF4-FFF2-40B4-BE49-F238E27FC236}">
                <a16:creationId xmlns:a16="http://schemas.microsoft.com/office/drawing/2014/main" id="{E0CE3BD4-69E0-792E-6A10-F14C3EA37AE1}"/>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1711450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a:extLst>
            <a:ext uri="{FF2B5EF4-FFF2-40B4-BE49-F238E27FC236}">
              <a16:creationId xmlns:a16="http://schemas.microsoft.com/office/drawing/2014/main" id="{46C1EE66-8753-5C6D-07FB-3A4788F6BE37}"/>
            </a:ext>
          </a:extLst>
        </p:cNvPr>
        <p:cNvGrpSpPr/>
        <p:nvPr/>
      </p:nvGrpSpPr>
      <p:grpSpPr>
        <a:xfrm>
          <a:off x="0" y="0"/>
          <a:ext cx="0" cy="0"/>
          <a:chOff x="0" y="0"/>
          <a:chExt cx="0" cy="0"/>
        </a:xfrm>
      </p:grpSpPr>
      <p:sp>
        <p:nvSpPr>
          <p:cNvPr id="379" name="Google Shape;379;gad5707b9c9_0_0:notes">
            <a:extLst>
              <a:ext uri="{FF2B5EF4-FFF2-40B4-BE49-F238E27FC236}">
                <a16:creationId xmlns:a16="http://schemas.microsoft.com/office/drawing/2014/main" id="{68185316-79D7-C9CD-EDBE-20D4CFB085E5}"/>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ad5707b9c9_0_0:notes">
            <a:extLst>
              <a:ext uri="{FF2B5EF4-FFF2-40B4-BE49-F238E27FC236}">
                <a16:creationId xmlns:a16="http://schemas.microsoft.com/office/drawing/2014/main" id="{DA7865F1-95B5-96E1-16A4-71A99B5BB81C}"/>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3548132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A2BA45C6-192C-5951-5E3C-87D93DE88C7C}"/>
            </a:ext>
          </a:extLst>
        </p:cNvPr>
        <p:cNvGrpSpPr/>
        <p:nvPr/>
      </p:nvGrpSpPr>
      <p:grpSpPr>
        <a:xfrm>
          <a:off x="0" y="0"/>
          <a:ext cx="0" cy="0"/>
          <a:chOff x="0" y="0"/>
          <a:chExt cx="0" cy="0"/>
        </a:xfrm>
      </p:grpSpPr>
      <p:sp>
        <p:nvSpPr>
          <p:cNvPr id="332" name="Google Shape;332;g70f1f795cd_0_5:notes">
            <a:extLst>
              <a:ext uri="{FF2B5EF4-FFF2-40B4-BE49-F238E27FC236}">
                <a16:creationId xmlns:a16="http://schemas.microsoft.com/office/drawing/2014/main" id="{4F921330-5009-DD28-9AA8-B96EEB87CE2E}"/>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a:extLst>
              <a:ext uri="{FF2B5EF4-FFF2-40B4-BE49-F238E27FC236}">
                <a16:creationId xmlns:a16="http://schemas.microsoft.com/office/drawing/2014/main" id="{6D9EC795-3D3D-DE79-9D4E-3B11D87F6EF6}"/>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5067288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a:extLst>
            <a:ext uri="{FF2B5EF4-FFF2-40B4-BE49-F238E27FC236}">
              <a16:creationId xmlns:a16="http://schemas.microsoft.com/office/drawing/2014/main" id="{ACDFBCF5-A920-B70F-9D44-687444D7C0EE}"/>
            </a:ext>
          </a:extLst>
        </p:cNvPr>
        <p:cNvGrpSpPr/>
        <p:nvPr/>
      </p:nvGrpSpPr>
      <p:grpSpPr>
        <a:xfrm>
          <a:off x="0" y="0"/>
          <a:ext cx="0" cy="0"/>
          <a:chOff x="0" y="0"/>
          <a:chExt cx="0" cy="0"/>
        </a:xfrm>
      </p:grpSpPr>
      <p:sp>
        <p:nvSpPr>
          <p:cNvPr id="379" name="Google Shape;379;gad5707b9c9_0_0:notes">
            <a:extLst>
              <a:ext uri="{FF2B5EF4-FFF2-40B4-BE49-F238E27FC236}">
                <a16:creationId xmlns:a16="http://schemas.microsoft.com/office/drawing/2014/main" id="{A7AD6459-51C1-4E61-E6F8-98D9D1A40185}"/>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ad5707b9c9_0_0:notes">
            <a:extLst>
              <a:ext uri="{FF2B5EF4-FFF2-40B4-BE49-F238E27FC236}">
                <a16:creationId xmlns:a16="http://schemas.microsoft.com/office/drawing/2014/main" id="{A0D3AB74-B096-B7F5-6D19-234C7755381F}"/>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1733657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DCC29874-422A-B066-BDA9-7D6CE350072F}"/>
            </a:ext>
          </a:extLst>
        </p:cNvPr>
        <p:cNvGrpSpPr/>
        <p:nvPr/>
      </p:nvGrpSpPr>
      <p:grpSpPr>
        <a:xfrm>
          <a:off x="0" y="0"/>
          <a:ext cx="0" cy="0"/>
          <a:chOff x="0" y="0"/>
          <a:chExt cx="0" cy="0"/>
        </a:xfrm>
      </p:grpSpPr>
      <p:sp>
        <p:nvSpPr>
          <p:cNvPr id="332" name="Google Shape;332;g70f1f795cd_0_5:notes">
            <a:extLst>
              <a:ext uri="{FF2B5EF4-FFF2-40B4-BE49-F238E27FC236}">
                <a16:creationId xmlns:a16="http://schemas.microsoft.com/office/drawing/2014/main" id="{BDB841C4-4B51-2F13-B1D7-292B55643B95}"/>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a:extLst>
              <a:ext uri="{FF2B5EF4-FFF2-40B4-BE49-F238E27FC236}">
                <a16:creationId xmlns:a16="http://schemas.microsoft.com/office/drawing/2014/main" id="{6B4E4C86-3048-180F-896C-AD042507D893}"/>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789396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EDA8D2B7-30DF-2092-0DB3-3CF53339F4EB}"/>
            </a:ext>
          </a:extLst>
        </p:cNvPr>
        <p:cNvGrpSpPr/>
        <p:nvPr/>
      </p:nvGrpSpPr>
      <p:grpSpPr>
        <a:xfrm>
          <a:off x="0" y="0"/>
          <a:ext cx="0" cy="0"/>
          <a:chOff x="0" y="0"/>
          <a:chExt cx="0" cy="0"/>
        </a:xfrm>
      </p:grpSpPr>
      <p:sp>
        <p:nvSpPr>
          <p:cNvPr id="332" name="Google Shape;332;g70f1f795cd_0_5:notes">
            <a:extLst>
              <a:ext uri="{FF2B5EF4-FFF2-40B4-BE49-F238E27FC236}">
                <a16:creationId xmlns:a16="http://schemas.microsoft.com/office/drawing/2014/main" id="{D798F284-9935-A667-C12C-9794A06D578C}"/>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a:extLst>
              <a:ext uri="{FF2B5EF4-FFF2-40B4-BE49-F238E27FC236}">
                <a16:creationId xmlns:a16="http://schemas.microsoft.com/office/drawing/2014/main" id="{66FE1EFC-D0C5-87E6-5F87-F53540BF9331}"/>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23777793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B4E00195-AD19-81FC-D58E-B386E1F68B24}"/>
            </a:ext>
          </a:extLst>
        </p:cNvPr>
        <p:cNvGrpSpPr/>
        <p:nvPr/>
      </p:nvGrpSpPr>
      <p:grpSpPr>
        <a:xfrm>
          <a:off x="0" y="0"/>
          <a:ext cx="0" cy="0"/>
          <a:chOff x="0" y="0"/>
          <a:chExt cx="0" cy="0"/>
        </a:xfrm>
      </p:grpSpPr>
      <p:sp>
        <p:nvSpPr>
          <p:cNvPr id="332" name="Google Shape;332;g70f1f795cd_0_5:notes">
            <a:extLst>
              <a:ext uri="{FF2B5EF4-FFF2-40B4-BE49-F238E27FC236}">
                <a16:creationId xmlns:a16="http://schemas.microsoft.com/office/drawing/2014/main" id="{FAECE51B-D2F4-8F68-6E0A-645962B72DCA}"/>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a:extLst>
              <a:ext uri="{FF2B5EF4-FFF2-40B4-BE49-F238E27FC236}">
                <a16:creationId xmlns:a16="http://schemas.microsoft.com/office/drawing/2014/main" id="{50706E54-417F-33A3-26CF-3F262EF3E6FC}"/>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749199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00F06B95-F655-248B-21A2-F3DC09EF544B}"/>
            </a:ext>
          </a:extLst>
        </p:cNvPr>
        <p:cNvGrpSpPr/>
        <p:nvPr/>
      </p:nvGrpSpPr>
      <p:grpSpPr>
        <a:xfrm>
          <a:off x="0" y="0"/>
          <a:ext cx="0" cy="0"/>
          <a:chOff x="0" y="0"/>
          <a:chExt cx="0" cy="0"/>
        </a:xfrm>
      </p:grpSpPr>
      <p:sp>
        <p:nvSpPr>
          <p:cNvPr id="332" name="Google Shape;332;g70f1f795cd_0_5:notes">
            <a:extLst>
              <a:ext uri="{FF2B5EF4-FFF2-40B4-BE49-F238E27FC236}">
                <a16:creationId xmlns:a16="http://schemas.microsoft.com/office/drawing/2014/main" id="{048C75B2-A7CA-075E-5156-5DC5C48BE536}"/>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a:extLst>
              <a:ext uri="{FF2B5EF4-FFF2-40B4-BE49-F238E27FC236}">
                <a16:creationId xmlns:a16="http://schemas.microsoft.com/office/drawing/2014/main" id="{0C67909C-450F-A8BC-6BB3-33C1DA111583}"/>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1985787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A6EA716D-2E6F-2A71-38A5-4E230F14BD5F}"/>
            </a:ext>
          </a:extLst>
        </p:cNvPr>
        <p:cNvGrpSpPr/>
        <p:nvPr/>
      </p:nvGrpSpPr>
      <p:grpSpPr>
        <a:xfrm>
          <a:off x="0" y="0"/>
          <a:ext cx="0" cy="0"/>
          <a:chOff x="0" y="0"/>
          <a:chExt cx="0" cy="0"/>
        </a:xfrm>
      </p:grpSpPr>
      <p:sp>
        <p:nvSpPr>
          <p:cNvPr id="332" name="Google Shape;332;g70f1f795cd_0_5:notes">
            <a:extLst>
              <a:ext uri="{FF2B5EF4-FFF2-40B4-BE49-F238E27FC236}">
                <a16:creationId xmlns:a16="http://schemas.microsoft.com/office/drawing/2014/main" id="{62CE2B5A-208C-E52B-A6AF-FF50D09C65AA}"/>
              </a:ext>
            </a:extLst>
          </p:cNvPr>
          <p:cNvSpPr>
            <a:spLocks noGrp="1" noRot="1" noChangeAspect="1"/>
          </p:cNvSpPr>
          <p:nvPr>
            <p:ph type="sldImg" idx="2"/>
          </p:nvPr>
        </p:nvSpPr>
        <p:spPr>
          <a:xfrm>
            <a:off x="541338" y="757238"/>
            <a:ext cx="6719887" cy="37798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0f1f795cd_0_5:notes">
            <a:extLst>
              <a:ext uri="{FF2B5EF4-FFF2-40B4-BE49-F238E27FC236}">
                <a16:creationId xmlns:a16="http://schemas.microsoft.com/office/drawing/2014/main" id="{5A0C6AC9-0ED5-D91B-2577-7F74E6D2DA74}"/>
              </a:ext>
            </a:extLst>
          </p:cNvPr>
          <p:cNvSpPr txBox="1">
            <a:spLocks noGrp="1"/>
          </p:cNvSpPr>
          <p:nvPr>
            <p:ph type="body" idx="1"/>
          </p:nvPr>
        </p:nvSpPr>
        <p:spPr>
          <a:xfrm>
            <a:off x="780288" y="4788599"/>
            <a:ext cx="6242304" cy="4536567"/>
          </a:xfrm>
          <a:prstGeom prst="rect">
            <a:avLst/>
          </a:prstGeom>
        </p:spPr>
        <p:txBody>
          <a:bodyPr spcFirstLastPara="1" wrap="square" lIns="102163" tIns="102163" rIns="102163" bIns="102163" anchor="t" anchorCtr="0">
            <a:noAutofit/>
          </a:bodyPr>
          <a:lstStyle/>
          <a:p>
            <a:pPr marL="0" indent="0">
              <a:buNone/>
            </a:pPr>
            <a:endParaRPr/>
          </a:p>
        </p:txBody>
      </p:sp>
    </p:spTree>
    <p:extLst>
      <p:ext uri="{BB962C8B-B14F-4D97-AF65-F5344CB8AC3E}">
        <p14:creationId xmlns:p14="http://schemas.microsoft.com/office/powerpoint/2010/main" val="2911935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51"/>
        <p:cNvGrpSpPr/>
        <p:nvPr/>
      </p:nvGrpSpPr>
      <p:grpSpPr>
        <a:xfrm>
          <a:off x="0" y="0"/>
          <a:ext cx="0" cy="0"/>
          <a:chOff x="0" y="0"/>
          <a:chExt cx="0" cy="0"/>
        </a:xfrm>
      </p:grpSpPr>
      <p:pic>
        <p:nvPicPr>
          <p:cNvPr id="52" name="Google Shape;52;p14"/>
          <p:cNvPicPr preferRelativeResize="0"/>
          <p:nvPr/>
        </p:nvPicPr>
        <p:blipFill rotWithShape="1">
          <a:blip r:embed="rId2">
            <a:alphaModFix/>
          </a:blip>
          <a:srcRect/>
          <a:stretch/>
        </p:blipFill>
        <p:spPr>
          <a:xfrm>
            <a:off x="182674" y="4482375"/>
            <a:ext cx="3750400" cy="507250"/>
          </a:xfrm>
          <a:prstGeom prst="rect">
            <a:avLst/>
          </a:prstGeom>
          <a:noFill/>
          <a:ln>
            <a:noFill/>
          </a:ln>
        </p:spPr>
      </p:pic>
      <p:sp>
        <p:nvSpPr>
          <p:cNvPr id="53" name="Google Shape;53;p14"/>
          <p:cNvSpPr/>
          <p:nvPr/>
        </p:nvSpPr>
        <p:spPr>
          <a:xfrm>
            <a:off x="0" y="1021556"/>
            <a:ext cx="9144000" cy="3307556"/>
          </a:xfrm>
          <a:prstGeom prst="rect">
            <a:avLst/>
          </a:prstGeom>
          <a:solidFill>
            <a:srgbClr val="FF581D"/>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pic>
        <p:nvPicPr>
          <p:cNvPr id="54" name="Google Shape;54;p14"/>
          <p:cNvPicPr preferRelativeResize="0"/>
          <p:nvPr/>
        </p:nvPicPr>
        <p:blipFill rotWithShape="1">
          <a:blip r:embed="rId3">
            <a:alphaModFix/>
          </a:blip>
          <a:srcRect/>
          <a:stretch/>
        </p:blipFill>
        <p:spPr>
          <a:xfrm>
            <a:off x="3287133" y="266414"/>
            <a:ext cx="2569733" cy="60187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5"/>
        <p:cNvGrpSpPr/>
        <p:nvPr/>
      </p:nvGrpSpPr>
      <p:grpSpPr>
        <a:xfrm>
          <a:off x="0" y="0"/>
          <a:ext cx="0" cy="0"/>
          <a:chOff x="0" y="0"/>
          <a:chExt cx="0" cy="0"/>
        </a:xfrm>
      </p:grpSpPr>
      <p:grpSp>
        <p:nvGrpSpPr>
          <p:cNvPr id="56" name="Google Shape;56;p15"/>
          <p:cNvGrpSpPr/>
          <p:nvPr/>
        </p:nvGrpSpPr>
        <p:grpSpPr>
          <a:xfrm>
            <a:off x="0" y="1029725"/>
            <a:ext cx="9144001" cy="3307556"/>
            <a:chOff x="0" y="1372967"/>
            <a:chExt cx="12192002" cy="4410075"/>
          </a:xfrm>
        </p:grpSpPr>
        <p:sp>
          <p:nvSpPr>
            <p:cNvPr id="57" name="Google Shape;57;p15"/>
            <p:cNvSpPr/>
            <p:nvPr/>
          </p:nvSpPr>
          <p:spPr>
            <a:xfrm>
              <a:off x="0" y="1372967"/>
              <a:ext cx="4928784" cy="4410075"/>
            </a:xfrm>
            <a:prstGeom prst="rect">
              <a:avLst/>
            </a:prstGeom>
            <a:solidFill>
              <a:srgbClr val="FF581D"/>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58" name="Google Shape;58;p15"/>
            <p:cNvSpPr/>
            <p:nvPr/>
          </p:nvSpPr>
          <p:spPr>
            <a:xfrm>
              <a:off x="4928784" y="1372968"/>
              <a:ext cx="7263218" cy="293205"/>
            </a:xfrm>
            <a:prstGeom prst="rect">
              <a:avLst/>
            </a:prstGeom>
            <a:solidFill>
              <a:srgbClr val="FF581D"/>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59" name="Google Shape;59;p15"/>
            <p:cNvSpPr/>
            <p:nvPr/>
          </p:nvSpPr>
          <p:spPr>
            <a:xfrm>
              <a:off x="4928784" y="5259774"/>
              <a:ext cx="7263218" cy="523267"/>
            </a:xfrm>
            <a:prstGeom prst="rect">
              <a:avLst/>
            </a:prstGeom>
            <a:solidFill>
              <a:srgbClr val="FF581D"/>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pic>
        <p:nvPicPr>
          <p:cNvPr id="60" name="Google Shape;60;p15"/>
          <p:cNvPicPr preferRelativeResize="0"/>
          <p:nvPr/>
        </p:nvPicPr>
        <p:blipFill rotWithShape="1">
          <a:blip r:embed="rId2">
            <a:alphaModFix/>
          </a:blip>
          <a:srcRect b="33253"/>
          <a:stretch/>
        </p:blipFill>
        <p:spPr>
          <a:xfrm>
            <a:off x="3696588" y="1249630"/>
            <a:ext cx="5447411" cy="2748962"/>
          </a:xfrm>
          <a:prstGeom prst="rect">
            <a:avLst/>
          </a:prstGeom>
          <a:noFill/>
          <a:ln>
            <a:noFill/>
          </a:ln>
        </p:spPr>
      </p:pic>
      <p:pic>
        <p:nvPicPr>
          <p:cNvPr id="61" name="Google Shape;61;p15"/>
          <p:cNvPicPr preferRelativeResize="0"/>
          <p:nvPr/>
        </p:nvPicPr>
        <p:blipFill rotWithShape="1">
          <a:blip r:embed="rId3">
            <a:alphaModFix/>
          </a:blip>
          <a:srcRect/>
          <a:stretch/>
        </p:blipFill>
        <p:spPr>
          <a:xfrm>
            <a:off x="3143048" y="226405"/>
            <a:ext cx="2857905" cy="669372"/>
          </a:xfrm>
          <a:prstGeom prst="rect">
            <a:avLst/>
          </a:prstGeom>
          <a:noFill/>
          <a:ln>
            <a:noFill/>
          </a:ln>
        </p:spPr>
      </p:pic>
      <p:pic>
        <p:nvPicPr>
          <p:cNvPr id="62" name="Google Shape;62;p15"/>
          <p:cNvPicPr preferRelativeResize="0"/>
          <p:nvPr/>
        </p:nvPicPr>
        <p:blipFill rotWithShape="1">
          <a:blip r:embed="rId4">
            <a:alphaModFix/>
          </a:blip>
          <a:srcRect/>
          <a:stretch/>
        </p:blipFill>
        <p:spPr>
          <a:xfrm>
            <a:off x="182674" y="4482375"/>
            <a:ext cx="3750400" cy="5072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7"/>
        <p:cNvGrpSpPr/>
        <p:nvPr/>
      </p:nvGrpSpPr>
      <p:grpSpPr>
        <a:xfrm>
          <a:off x="0" y="0"/>
          <a:ext cx="0" cy="0"/>
          <a:chOff x="0" y="0"/>
          <a:chExt cx="0" cy="0"/>
        </a:xfrm>
      </p:grpSpPr>
      <p:sp>
        <p:nvSpPr>
          <p:cNvPr id="68" name="Google Shape;68;p17"/>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9" name="Google Shape;69;p17"/>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400"/>
              </a:spcBef>
              <a:spcAft>
                <a:spcPts val="0"/>
              </a:spcAft>
              <a:buClr>
                <a:srgbClr val="888888"/>
              </a:buClr>
              <a:buSzPts val="1500"/>
              <a:buFont typeface="Arial"/>
              <a:buNone/>
              <a:defRPr sz="15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40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70" name="Google Shape;70;p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1" name="Google Shape;71;p1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2" name="Google Shape;72;p1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3"/>
        <p:cNvGrpSpPr/>
        <p:nvPr/>
      </p:nvGrpSpPr>
      <p:grpSpPr>
        <a:xfrm>
          <a:off x="0" y="0"/>
          <a:ext cx="0" cy="0"/>
          <a:chOff x="0" y="0"/>
          <a:chExt cx="0" cy="0"/>
        </a:xfrm>
      </p:grpSpPr>
      <p:sp>
        <p:nvSpPr>
          <p:cNvPr id="74" name="Google Shape;74;p1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5" name="Google Shape;75;p18"/>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6" name="Google Shape;76;p18"/>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7" name="Google Shape;77;p1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8" name="Google Shape;78;p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9" name="Google Shape;79;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0"/>
        <p:cNvGrpSpPr/>
        <p:nvPr/>
      </p:nvGrpSpPr>
      <p:grpSpPr>
        <a:xfrm>
          <a:off x="0" y="0"/>
          <a:ext cx="0" cy="0"/>
          <a:chOff x="0" y="0"/>
          <a:chExt cx="0" cy="0"/>
        </a:xfrm>
      </p:grpSpPr>
      <p:sp>
        <p:nvSpPr>
          <p:cNvPr id="81" name="Google Shape;81;p19"/>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82" name="Google Shape;82;p19"/>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Autofit/>
          </a:bodyPr>
          <a:lstStyle>
            <a:lvl1pPr marL="457200" marR="0" lvl="0"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83" name="Google Shape;83;p19"/>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4" name="Google Shape;84;p19"/>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Autofit/>
          </a:bodyPr>
          <a:lstStyle>
            <a:lvl1pPr marL="457200" marR="0" lvl="0"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85" name="Google Shape;85;p1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6" name="Google Shape;86;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7" name="Google Shape;87;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8" name="Google Shape;88;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8"/>
        <p:cNvGrpSpPr/>
        <p:nvPr/>
      </p:nvGrpSpPr>
      <p:grpSpPr>
        <a:xfrm>
          <a:off x="0" y="0"/>
          <a:ext cx="0" cy="0"/>
          <a:chOff x="0" y="0"/>
          <a:chExt cx="0" cy="0"/>
        </a:xfrm>
      </p:grpSpPr>
      <p:sp>
        <p:nvSpPr>
          <p:cNvPr id="99" name="Google Shape;99;p22"/>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00" name="Google Shape;100;p22"/>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Autofit/>
          </a:bodyPr>
          <a:lstStyle>
            <a:lvl1pPr marL="457200" marR="0" lvl="0" indent="-381000" algn="l" rtl="0">
              <a:lnSpc>
                <a:spcPct val="90000"/>
              </a:lnSpc>
              <a:spcBef>
                <a:spcPts val="8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lnSpc>
                <a:spcPct val="9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01" name="Google Shape;101;p22"/>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02" name="Google Shape;102;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03" name="Google Shape;103;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04" name="Google Shape;104;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5"/>
        <p:cNvGrpSpPr/>
        <p:nvPr/>
      </p:nvGrpSpPr>
      <p:grpSpPr>
        <a:xfrm>
          <a:off x="0" y="0"/>
          <a:ext cx="0" cy="0"/>
          <a:chOff x="0" y="0"/>
          <a:chExt cx="0" cy="0"/>
        </a:xfrm>
      </p:grpSpPr>
      <p:sp>
        <p:nvSpPr>
          <p:cNvPr id="106" name="Google Shape;106;p2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07" name="Google Shape;107;p23"/>
          <p:cNvSpPr>
            <a:spLocks noGrp="1"/>
          </p:cNvSpPr>
          <p:nvPr>
            <p:ph type="pic" idx="2"/>
          </p:nvPr>
        </p:nvSpPr>
        <p:spPr>
          <a:xfrm>
            <a:off x="3887391" y="740569"/>
            <a:ext cx="4629150" cy="3655219"/>
          </a:xfrm>
          <a:prstGeom prst="rect">
            <a:avLst/>
          </a:prstGeom>
          <a:noFill/>
          <a:ln>
            <a:noFill/>
          </a:ln>
        </p:spPr>
      </p:sp>
      <p:sp>
        <p:nvSpPr>
          <p:cNvPr id="108" name="Google Shape;108;p23"/>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09" name="Google Shape;109;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0" name="Google Shape;110;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1" name="Google Shape;111;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2"/>
        <p:cNvGrpSpPr/>
        <p:nvPr/>
      </p:nvGrpSpPr>
      <p:grpSpPr>
        <a:xfrm>
          <a:off x="0" y="0"/>
          <a:ext cx="0" cy="0"/>
          <a:chOff x="0" y="0"/>
          <a:chExt cx="0" cy="0"/>
        </a:xfrm>
      </p:grpSpPr>
      <p:sp>
        <p:nvSpPr>
          <p:cNvPr id="113" name="Google Shape;113;p2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14" name="Google Shape;114;p24"/>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15" name="Google Shape;115;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6" name="Google Shape;116;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7" name="Google Shape;117;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8"/>
        <p:cNvGrpSpPr/>
        <p:nvPr/>
      </p:nvGrpSpPr>
      <p:grpSpPr>
        <a:xfrm>
          <a:off x="0" y="0"/>
          <a:ext cx="0" cy="0"/>
          <a:chOff x="0" y="0"/>
          <a:chExt cx="0" cy="0"/>
        </a:xfrm>
      </p:grpSpPr>
      <p:sp>
        <p:nvSpPr>
          <p:cNvPr id="119" name="Google Shape;119;p2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20" name="Google Shape;120;p25"/>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1" name="Google Shape;121;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2" name="Google Shape;122;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3" name="Google Shape;123;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14"/>
        <p:cNvGrpSpPr/>
        <p:nvPr/>
      </p:nvGrpSpPr>
      <p:grpSpPr>
        <a:xfrm>
          <a:off x="0" y="0"/>
          <a:ext cx="0" cy="0"/>
          <a:chOff x="0" y="0"/>
          <a:chExt cx="0" cy="0"/>
        </a:xfrm>
      </p:grpSpPr>
      <p:sp>
        <p:nvSpPr>
          <p:cNvPr id="215" name="Google Shape;215;p32"/>
          <p:cNvSpPr/>
          <p:nvPr/>
        </p:nvSpPr>
        <p:spPr>
          <a:xfrm rot="-9899867">
            <a:off x="7335496" y="-351955"/>
            <a:ext cx="2761705" cy="1872863"/>
          </a:xfrm>
          <a:custGeom>
            <a:avLst/>
            <a:gdLst/>
            <a:ahLst/>
            <a:cxnLst/>
            <a:rect l="l" t="t" r="r" b="b"/>
            <a:pathLst>
              <a:path w="124653" h="84534" extrusionOk="0">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6" name="Google Shape;216;p32"/>
          <p:cNvSpPr/>
          <p:nvPr/>
        </p:nvSpPr>
        <p:spPr>
          <a:xfrm rot="899937">
            <a:off x="-2632860" y="1803084"/>
            <a:ext cx="6284395" cy="4261791"/>
          </a:xfrm>
          <a:custGeom>
            <a:avLst/>
            <a:gdLst/>
            <a:ahLst/>
            <a:cxnLst/>
            <a:rect l="l" t="t" r="r" b="b"/>
            <a:pathLst>
              <a:path w="124653" h="84534" extrusionOk="0">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40519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chemeClr val="accent1"/>
        </a:solidFill>
        <a:effectLst/>
      </p:bgPr>
    </p:bg>
    <p:spTree>
      <p:nvGrpSpPr>
        <p:cNvPr id="1" name="Shape 93"/>
        <p:cNvGrpSpPr/>
        <p:nvPr/>
      </p:nvGrpSpPr>
      <p:grpSpPr>
        <a:xfrm>
          <a:off x="0" y="0"/>
          <a:ext cx="0" cy="0"/>
          <a:chOff x="0" y="0"/>
          <a:chExt cx="0" cy="0"/>
        </a:xfrm>
      </p:grpSpPr>
      <p:grpSp>
        <p:nvGrpSpPr>
          <p:cNvPr id="94" name="Google Shape;94;p15"/>
          <p:cNvGrpSpPr/>
          <p:nvPr/>
        </p:nvGrpSpPr>
        <p:grpSpPr>
          <a:xfrm>
            <a:off x="-1562408" y="-2831656"/>
            <a:ext cx="13146447" cy="12065924"/>
            <a:chOff x="-1562408" y="-2831656"/>
            <a:chExt cx="13146447" cy="12065924"/>
          </a:xfrm>
        </p:grpSpPr>
        <p:sp>
          <p:nvSpPr>
            <p:cNvPr id="95" name="Google Shape;95;p15"/>
            <p:cNvSpPr/>
            <p:nvPr/>
          </p:nvSpPr>
          <p:spPr>
            <a:xfrm rot="-1800004">
              <a:off x="-443676" y="-395388"/>
              <a:ext cx="10908984" cy="7397977"/>
            </a:xfrm>
            <a:custGeom>
              <a:avLst/>
              <a:gdLst/>
              <a:ahLst/>
              <a:cxnLst/>
              <a:rect l="l" t="t" r="r" b="b"/>
              <a:pathLst>
                <a:path w="124653" h="84534" extrusionOk="0">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5"/>
            <p:cNvSpPr/>
            <p:nvPr/>
          </p:nvSpPr>
          <p:spPr>
            <a:xfrm rot="9739395">
              <a:off x="3835164" y="-1991161"/>
              <a:ext cx="6188594" cy="4196823"/>
            </a:xfrm>
            <a:custGeom>
              <a:avLst/>
              <a:gdLst/>
              <a:ahLst/>
              <a:cxnLst/>
              <a:rect l="l" t="t" r="r" b="b"/>
              <a:pathLst>
                <a:path w="124653" h="84534" extrusionOk="0">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 name="Google Shape;97;p15"/>
          <p:cNvSpPr txBox="1">
            <a:spLocks noGrp="1"/>
          </p:cNvSpPr>
          <p:nvPr>
            <p:ph type="title"/>
          </p:nvPr>
        </p:nvSpPr>
        <p:spPr>
          <a:xfrm>
            <a:off x="1616700" y="2076575"/>
            <a:ext cx="5910600" cy="1656300"/>
          </a:xfrm>
          <a:prstGeom prst="rect">
            <a:avLst/>
          </a:prstGeom>
          <a:ln>
            <a:noFill/>
          </a:ln>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4200"/>
              <a:buNone/>
              <a:defRPr sz="6000"/>
            </a:lvl1pPr>
            <a:lvl2pPr lvl="1" algn="ctr" rtl="0">
              <a:spcBef>
                <a:spcPts val="0"/>
              </a:spcBef>
              <a:spcAft>
                <a:spcPts val="0"/>
              </a:spcAft>
              <a:buClr>
                <a:schemeClr val="dk1"/>
              </a:buClr>
              <a:buSzPts val="4200"/>
              <a:buNone/>
              <a:defRPr sz="4200">
                <a:solidFill>
                  <a:schemeClr val="dk1"/>
                </a:solidFill>
              </a:defRPr>
            </a:lvl2pPr>
            <a:lvl3pPr lvl="2" algn="ctr" rtl="0">
              <a:spcBef>
                <a:spcPts val="0"/>
              </a:spcBef>
              <a:spcAft>
                <a:spcPts val="0"/>
              </a:spcAft>
              <a:buClr>
                <a:schemeClr val="dk1"/>
              </a:buClr>
              <a:buSzPts val="4200"/>
              <a:buNone/>
              <a:defRPr sz="4200">
                <a:solidFill>
                  <a:schemeClr val="dk1"/>
                </a:solidFill>
              </a:defRPr>
            </a:lvl3pPr>
            <a:lvl4pPr lvl="3" algn="ctr" rtl="0">
              <a:spcBef>
                <a:spcPts val="0"/>
              </a:spcBef>
              <a:spcAft>
                <a:spcPts val="0"/>
              </a:spcAft>
              <a:buClr>
                <a:schemeClr val="dk1"/>
              </a:buClr>
              <a:buSzPts val="4200"/>
              <a:buNone/>
              <a:defRPr sz="4200">
                <a:solidFill>
                  <a:schemeClr val="dk1"/>
                </a:solidFill>
              </a:defRPr>
            </a:lvl4pPr>
            <a:lvl5pPr lvl="4" algn="ctr" rtl="0">
              <a:spcBef>
                <a:spcPts val="0"/>
              </a:spcBef>
              <a:spcAft>
                <a:spcPts val="0"/>
              </a:spcAft>
              <a:buClr>
                <a:schemeClr val="dk1"/>
              </a:buClr>
              <a:buSzPts val="4200"/>
              <a:buNone/>
              <a:defRPr sz="4200">
                <a:solidFill>
                  <a:schemeClr val="dk1"/>
                </a:solidFill>
              </a:defRPr>
            </a:lvl5pPr>
            <a:lvl6pPr lvl="5" algn="ctr" rtl="0">
              <a:spcBef>
                <a:spcPts val="0"/>
              </a:spcBef>
              <a:spcAft>
                <a:spcPts val="0"/>
              </a:spcAft>
              <a:buClr>
                <a:schemeClr val="dk1"/>
              </a:buClr>
              <a:buSzPts val="4200"/>
              <a:buNone/>
              <a:defRPr sz="4200">
                <a:solidFill>
                  <a:schemeClr val="dk1"/>
                </a:solidFill>
              </a:defRPr>
            </a:lvl6pPr>
            <a:lvl7pPr lvl="6" algn="ctr" rtl="0">
              <a:spcBef>
                <a:spcPts val="0"/>
              </a:spcBef>
              <a:spcAft>
                <a:spcPts val="0"/>
              </a:spcAft>
              <a:buClr>
                <a:schemeClr val="dk1"/>
              </a:buClr>
              <a:buSzPts val="4200"/>
              <a:buNone/>
              <a:defRPr sz="4200">
                <a:solidFill>
                  <a:schemeClr val="dk1"/>
                </a:solidFill>
              </a:defRPr>
            </a:lvl7pPr>
            <a:lvl8pPr lvl="7" algn="ctr" rtl="0">
              <a:spcBef>
                <a:spcPts val="0"/>
              </a:spcBef>
              <a:spcAft>
                <a:spcPts val="0"/>
              </a:spcAft>
              <a:buClr>
                <a:schemeClr val="dk1"/>
              </a:buClr>
              <a:buSzPts val="4200"/>
              <a:buNone/>
              <a:defRPr sz="4200">
                <a:solidFill>
                  <a:schemeClr val="dk1"/>
                </a:solidFill>
              </a:defRPr>
            </a:lvl8pPr>
            <a:lvl9pPr lvl="8" algn="ctr" rtl="0">
              <a:spcBef>
                <a:spcPts val="0"/>
              </a:spcBef>
              <a:spcAft>
                <a:spcPts val="0"/>
              </a:spcAft>
              <a:buClr>
                <a:schemeClr val="dk1"/>
              </a:buClr>
              <a:buSzPts val="4200"/>
              <a:buNone/>
              <a:defRPr sz="4200">
                <a:solidFill>
                  <a:schemeClr val="dk1"/>
                </a:solidFill>
              </a:defRPr>
            </a:lvl9pPr>
          </a:lstStyle>
          <a:p>
            <a:endParaRPr/>
          </a:p>
        </p:txBody>
      </p:sp>
      <p:sp>
        <p:nvSpPr>
          <p:cNvPr id="98" name="Google Shape;98;p15"/>
          <p:cNvSpPr txBox="1">
            <a:spLocks noGrp="1"/>
          </p:cNvSpPr>
          <p:nvPr>
            <p:ph type="subTitle" idx="1"/>
          </p:nvPr>
        </p:nvSpPr>
        <p:spPr>
          <a:xfrm>
            <a:off x="1796350" y="3972908"/>
            <a:ext cx="5553300" cy="4923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100"/>
              <a:buNone/>
              <a:defRPr sz="1800">
                <a:solidFill>
                  <a:schemeClr val="dk2"/>
                </a:solidFill>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99" name="Google Shape;99;p15"/>
          <p:cNvSpPr txBox="1">
            <a:spLocks noGrp="1"/>
          </p:cNvSpPr>
          <p:nvPr>
            <p:ph type="title" idx="2" hasCustomPrompt="1"/>
          </p:nvPr>
        </p:nvSpPr>
        <p:spPr>
          <a:xfrm>
            <a:off x="6989883" y="451079"/>
            <a:ext cx="1474200" cy="1457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2000"/>
              <a:buNone/>
              <a:defRPr sz="8500"/>
            </a:lvl1pPr>
            <a:lvl2pPr lvl="1" algn="ctr" rtl="0">
              <a:spcBef>
                <a:spcPts val="0"/>
              </a:spcBef>
              <a:spcAft>
                <a:spcPts val="0"/>
              </a:spcAft>
              <a:buClr>
                <a:schemeClr val="accent1"/>
              </a:buClr>
              <a:buSzPts val="12000"/>
              <a:buNone/>
              <a:defRPr sz="12000">
                <a:solidFill>
                  <a:schemeClr val="accent1"/>
                </a:solidFill>
              </a:defRPr>
            </a:lvl2pPr>
            <a:lvl3pPr lvl="2" algn="ctr" rtl="0">
              <a:spcBef>
                <a:spcPts val="0"/>
              </a:spcBef>
              <a:spcAft>
                <a:spcPts val="0"/>
              </a:spcAft>
              <a:buClr>
                <a:schemeClr val="accent1"/>
              </a:buClr>
              <a:buSzPts val="12000"/>
              <a:buNone/>
              <a:defRPr sz="12000">
                <a:solidFill>
                  <a:schemeClr val="accent1"/>
                </a:solidFill>
              </a:defRPr>
            </a:lvl3pPr>
            <a:lvl4pPr lvl="3" algn="ctr" rtl="0">
              <a:spcBef>
                <a:spcPts val="0"/>
              </a:spcBef>
              <a:spcAft>
                <a:spcPts val="0"/>
              </a:spcAft>
              <a:buClr>
                <a:schemeClr val="accent1"/>
              </a:buClr>
              <a:buSzPts val="12000"/>
              <a:buNone/>
              <a:defRPr sz="12000">
                <a:solidFill>
                  <a:schemeClr val="accent1"/>
                </a:solidFill>
              </a:defRPr>
            </a:lvl4pPr>
            <a:lvl5pPr lvl="4" algn="ctr" rtl="0">
              <a:spcBef>
                <a:spcPts val="0"/>
              </a:spcBef>
              <a:spcAft>
                <a:spcPts val="0"/>
              </a:spcAft>
              <a:buClr>
                <a:schemeClr val="accent1"/>
              </a:buClr>
              <a:buSzPts val="12000"/>
              <a:buNone/>
              <a:defRPr sz="12000">
                <a:solidFill>
                  <a:schemeClr val="accent1"/>
                </a:solidFill>
              </a:defRPr>
            </a:lvl5pPr>
            <a:lvl6pPr lvl="5" algn="ctr" rtl="0">
              <a:spcBef>
                <a:spcPts val="0"/>
              </a:spcBef>
              <a:spcAft>
                <a:spcPts val="0"/>
              </a:spcAft>
              <a:buClr>
                <a:schemeClr val="accent1"/>
              </a:buClr>
              <a:buSzPts val="12000"/>
              <a:buNone/>
              <a:defRPr sz="12000">
                <a:solidFill>
                  <a:schemeClr val="accent1"/>
                </a:solidFill>
              </a:defRPr>
            </a:lvl6pPr>
            <a:lvl7pPr lvl="6" algn="ctr" rtl="0">
              <a:spcBef>
                <a:spcPts val="0"/>
              </a:spcBef>
              <a:spcAft>
                <a:spcPts val="0"/>
              </a:spcAft>
              <a:buClr>
                <a:schemeClr val="accent1"/>
              </a:buClr>
              <a:buSzPts val="12000"/>
              <a:buNone/>
              <a:defRPr sz="12000">
                <a:solidFill>
                  <a:schemeClr val="accent1"/>
                </a:solidFill>
              </a:defRPr>
            </a:lvl7pPr>
            <a:lvl8pPr lvl="7" algn="ctr" rtl="0">
              <a:spcBef>
                <a:spcPts val="0"/>
              </a:spcBef>
              <a:spcAft>
                <a:spcPts val="0"/>
              </a:spcAft>
              <a:buClr>
                <a:schemeClr val="accent1"/>
              </a:buClr>
              <a:buSzPts val="12000"/>
              <a:buNone/>
              <a:defRPr sz="12000">
                <a:solidFill>
                  <a:schemeClr val="accent1"/>
                </a:solidFill>
              </a:defRPr>
            </a:lvl8pPr>
            <a:lvl9pPr lvl="8" algn="ctr" rtl="0">
              <a:spcBef>
                <a:spcPts val="0"/>
              </a:spcBef>
              <a:spcAft>
                <a:spcPts val="0"/>
              </a:spcAft>
              <a:buClr>
                <a:schemeClr val="accent1"/>
              </a:buClr>
              <a:buSzPts val="12000"/>
              <a:buNone/>
              <a:defRPr sz="12000">
                <a:solidFill>
                  <a:schemeClr val="accent1"/>
                </a:solidFill>
              </a:defRPr>
            </a:lvl9pPr>
          </a:lstStyle>
          <a:p>
            <a:r>
              <a:t>xx%</a:t>
            </a:r>
          </a:p>
        </p:txBody>
      </p:sp>
    </p:spTree>
    <p:extLst>
      <p:ext uri="{BB962C8B-B14F-4D97-AF65-F5344CB8AC3E}">
        <p14:creationId xmlns:p14="http://schemas.microsoft.com/office/powerpoint/2010/main" val="574559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2"/>
        <p:cNvGrpSpPr/>
        <p:nvPr/>
      </p:nvGrpSpPr>
      <p:grpSpPr>
        <a:xfrm>
          <a:off x="0" y="0"/>
          <a:ext cx="0" cy="0"/>
          <a:chOff x="0" y="0"/>
          <a:chExt cx="0" cy="0"/>
        </a:xfrm>
      </p:grpSpPr>
      <p:grpSp>
        <p:nvGrpSpPr>
          <p:cNvPr id="2" name="Google Shape;43;p8"/>
          <p:cNvGrpSpPr/>
          <p:nvPr/>
        </p:nvGrpSpPr>
        <p:grpSpPr>
          <a:xfrm>
            <a:off x="-4862182" y="-1960533"/>
            <a:ext cx="15410032" cy="13903865"/>
            <a:chOff x="-4862182" y="-1960533"/>
            <a:chExt cx="15410032" cy="13903865"/>
          </a:xfrm>
        </p:grpSpPr>
        <p:sp>
          <p:nvSpPr>
            <p:cNvPr id="44" name="Google Shape;44;p8"/>
            <p:cNvSpPr/>
            <p:nvPr/>
          </p:nvSpPr>
          <p:spPr>
            <a:xfrm rot="1800135" flipH="1">
              <a:off x="-3550807" y="655522"/>
              <a:ext cx="12787283" cy="8671754"/>
            </a:xfrm>
            <a:custGeom>
              <a:avLst/>
              <a:gdLst/>
              <a:ahLst/>
              <a:cxnLst/>
              <a:rect l="l" t="t" r="r" b="b"/>
              <a:pathLst>
                <a:path w="124653" h="84534" extrusionOk="0">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8"/>
            <p:cNvSpPr/>
            <p:nvPr/>
          </p:nvSpPr>
          <p:spPr>
            <a:xfrm rot="-5400000" flipH="1">
              <a:off x="7279860" y="-479531"/>
              <a:ext cx="2584992" cy="1753024"/>
            </a:xfrm>
            <a:custGeom>
              <a:avLst/>
              <a:gdLst/>
              <a:ahLst/>
              <a:cxnLst/>
              <a:rect l="l" t="t" r="r" b="b"/>
              <a:pathLst>
                <a:path w="124653" h="84534" extrusionOk="0">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8"/>
            <p:cNvSpPr/>
            <p:nvPr/>
          </p:nvSpPr>
          <p:spPr>
            <a:xfrm rot="-9900048" flipH="1">
              <a:off x="-2399316" y="-1196416"/>
              <a:ext cx="4699671" cy="3186899"/>
            </a:xfrm>
            <a:custGeom>
              <a:avLst/>
              <a:gdLst/>
              <a:ahLst/>
              <a:cxnLst/>
              <a:rect l="l" t="t" r="r" b="b"/>
              <a:pathLst>
                <a:path w="124653" h="84534" extrusionOk="0">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8"/>
          <p:cNvSpPr txBox="1">
            <a:spLocks noGrp="1"/>
          </p:cNvSpPr>
          <p:nvPr>
            <p:ph type="title"/>
          </p:nvPr>
        </p:nvSpPr>
        <p:spPr>
          <a:xfrm>
            <a:off x="3337800" y="814175"/>
            <a:ext cx="4987200" cy="3515400"/>
          </a:xfrm>
          <a:prstGeom prst="rect">
            <a:avLst/>
          </a:prstGeom>
          <a:ln>
            <a:noFill/>
          </a:ln>
        </p:spPr>
        <p:txBody>
          <a:bodyPr spcFirstLastPara="1" wrap="square" lIns="91425" tIns="91425" rIns="91425" bIns="91425" anchor="ctr" anchorCtr="0">
            <a:noAutofit/>
          </a:bodyPr>
          <a:lstStyle>
            <a:lvl1pPr lvl="0" algn="r" rtl="0">
              <a:lnSpc>
                <a:spcPct val="80000"/>
              </a:lnSpc>
              <a:spcBef>
                <a:spcPts val="0"/>
              </a:spcBef>
              <a:spcAft>
                <a:spcPts val="0"/>
              </a:spcAft>
              <a:buClr>
                <a:schemeClr val="accent6"/>
              </a:buClr>
              <a:buSzPts val="4500"/>
              <a:buNone/>
              <a:defRPr sz="13000">
                <a:solidFill>
                  <a:schemeClr val="accent5"/>
                </a:solidFill>
                <a:latin typeface="UTM Facebook" pitchFamily="18" charset="0"/>
              </a:defRPr>
            </a:lvl1pPr>
            <a:lvl2pPr lvl="1" rtl="0">
              <a:spcBef>
                <a:spcPts val="0"/>
              </a:spcBef>
              <a:spcAft>
                <a:spcPts val="0"/>
              </a:spcAft>
              <a:buSzPts val="4500"/>
              <a:buNone/>
              <a:defRPr sz="4500"/>
            </a:lvl2pPr>
            <a:lvl3pPr lvl="2" rtl="0">
              <a:spcBef>
                <a:spcPts val="0"/>
              </a:spcBef>
              <a:spcAft>
                <a:spcPts val="0"/>
              </a:spcAft>
              <a:buSzPts val="4500"/>
              <a:buNone/>
              <a:defRPr sz="4500"/>
            </a:lvl3pPr>
            <a:lvl4pPr lvl="3" rtl="0">
              <a:spcBef>
                <a:spcPts val="0"/>
              </a:spcBef>
              <a:spcAft>
                <a:spcPts val="0"/>
              </a:spcAft>
              <a:buSzPts val="4500"/>
              <a:buNone/>
              <a:defRPr sz="4500"/>
            </a:lvl4pPr>
            <a:lvl5pPr lvl="4" rtl="0">
              <a:spcBef>
                <a:spcPts val="0"/>
              </a:spcBef>
              <a:spcAft>
                <a:spcPts val="0"/>
              </a:spcAft>
              <a:buSzPts val="4500"/>
              <a:buNone/>
              <a:defRPr sz="4500"/>
            </a:lvl5pPr>
            <a:lvl6pPr lvl="5" rtl="0">
              <a:spcBef>
                <a:spcPts val="0"/>
              </a:spcBef>
              <a:spcAft>
                <a:spcPts val="0"/>
              </a:spcAft>
              <a:buSzPts val="4500"/>
              <a:buNone/>
              <a:defRPr sz="4500"/>
            </a:lvl6pPr>
            <a:lvl7pPr lvl="6" rtl="0">
              <a:spcBef>
                <a:spcPts val="0"/>
              </a:spcBef>
              <a:spcAft>
                <a:spcPts val="0"/>
              </a:spcAft>
              <a:buSzPts val="4500"/>
              <a:buNone/>
              <a:defRPr sz="4500"/>
            </a:lvl7pPr>
            <a:lvl8pPr lvl="7" rtl="0">
              <a:spcBef>
                <a:spcPts val="0"/>
              </a:spcBef>
              <a:spcAft>
                <a:spcPts val="0"/>
              </a:spcAft>
              <a:buSzPts val="4500"/>
              <a:buNone/>
              <a:defRPr sz="4500"/>
            </a:lvl8pPr>
            <a:lvl9pPr lvl="8" rtl="0">
              <a:spcBef>
                <a:spcPts val="0"/>
              </a:spcBef>
              <a:spcAft>
                <a:spcPts val="0"/>
              </a:spcAft>
              <a:buSzPts val="4500"/>
              <a:buNone/>
              <a:defRPr sz="4500"/>
            </a:lvl9pPr>
          </a:lstStyle>
          <a:p>
            <a:endParaRPr/>
          </a:p>
        </p:txBody>
      </p:sp>
    </p:spTree>
    <p:extLst>
      <p:ext uri="{BB962C8B-B14F-4D97-AF65-F5344CB8AC3E}">
        <p14:creationId xmlns:p14="http://schemas.microsoft.com/office/powerpoint/2010/main" val="1464666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63"/>
        <p:cNvGrpSpPr/>
        <p:nvPr/>
      </p:nvGrpSpPr>
      <p:grpSpPr>
        <a:xfrm>
          <a:off x="0" y="0"/>
          <a:ext cx="0" cy="0"/>
          <a:chOff x="0" y="0"/>
          <a:chExt cx="0" cy="0"/>
        </a:xfrm>
      </p:grpSpPr>
      <p:sp>
        <p:nvSpPr>
          <p:cNvPr id="64" name="Google Shape;64;p16"/>
          <p:cNvSpPr/>
          <p:nvPr/>
        </p:nvSpPr>
        <p:spPr>
          <a:xfrm>
            <a:off x="0" y="1"/>
            <a:ext cx="9144000" cy="923925"/>
          </a:xfrm>
          <a:prstGeom prst="rect">
            <a:avLst/>
          </a:prstGeom>
          <a:solidFill>
            <a:srgbClr val="FF581D"/>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cxnSp>
        <p:nvCxnSpPr>
          <p:cNvPr id="65" name="Google Shape;65;p16"/>
          <p:cNvCxnSpPr/>
          <p:nvPr/>
        </p:nvCxnSpPr>
        <p:spPr>
          <a:xfrm>
            <a:off x="0" y="4568208"/>
            <a:ext cx="9144000" cy="0"/>
          </a:xfrm>
          <a:prstGeom prst="straightConnector1">
            <a:avLst/>
          </a:prstGeom>
          <a:noFill/>
          <a:ln w="19050" cap="flat" cmpd="sng">
            <a:solidFill>
              <a:srgbClr val="1F497D"/>
            </a:solidFill>
            <a:prstDash val="solid"/>
            <a:miter lim="800000"/>
            <a:headEnd type="none" w="sm" len="sm"/>
            <a:tailEnd type="none" w="sm" len="sm"/>
          </a:ln>
        </p:spPr>
      </p:cxnSp>
      <p:pic>
        <p:nvPicPr>
          <p:cNvPr id="66" name="Google Shape;66;p16"/>
          <p:cNvPicPr preferRelativeResize="0"/>
          <p:nvPr/>
        </p:nvPicPr>
        <p:blipFill rotWithShape="1">
          <a:blip r:embed="rId2">
            <a:alphaModFix/>
          </a:blip>
          <a:srcRect/>
          <a:stretch/>
        </p:blipFill>
        <p:spPr>
          <a:xfrm>
            <a:off x="7468544" y="4673395"/>
            <a:ext cx="1548281" cy="362635"/>
          </a:xfrm>
          <a:prstGeom prst="rect">
            <a:avLst/>
          </a:prstGeom>
          <a:noFill/>
          <a:ln>
            <a:noFill/>
          </a:ln>
        </p:spPr>
      </p:pic>
    </p:spTree>
    <p:extLst>
      <p:ext uri="{BB962C8B-B14F-4D97-AF65-F5344CB8AC3E}">
        <p14:creationId xmlns:p14="http://schemas.microsoft.com/office/powerpoint/2010/main" val="3885222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body" idx="1"/>
          </p:nvPr>
        </p:nvSpPr>
        <p:spPr>
          <a:xfrm>
            <a:off x="819000" y="1285350"/>
            <a:ext cx="7506000" cy="3305700"/>
          </a:xfrm>
          <a:prstGeom prst="rect">
            <a:avLst/>
          </a:prstGeom>
        </p:spPr>
        <p:txBody>
          <a:bodyPr spcFirstLastPara="1" wrap="square" lIns="91425" tIns="91425" rIns="91425" bIns="91425" anchor="t" anchorCtr="0">
            <a:noAutofit/>
          </a:bodyPr>
          <a:lstStyle>
            <a:lvl1pPr marL="457200" marR="50800" lvl="0" indent="-317500">
              <a:lnSpc>
                <a:spcPct val="100000"/>
              </a:lnSpc>
              <a:spcBef>
                <a:spcPts val="0"/>
              </a:spcBef>
              <a:spcAft>
                <a:spcPts val="0"/>
              </a:spcAft>
              <a:buClr>
                <a:schemeClr val="accent2"/>
              </a:buClr>
              <a:buSzPts val="1400"/>
              <a:buAutoNum type="arabicPeriod"/>
              <a:defRPr sz="1200">
                <a:solidFill>
                  <a:schemeClr val="dk1"/>
                </a:solidFill>
              </a:defRPr>
            </a:lvl1pPr>
            <a:lvl2pPr marL="914400" lvl="1" indent="-317500">
              <a:spcBef>
                <a:spcPts val="0"/>
              </a:spcBef>
              <a:spcAft>
                <a:spcPts val="0"/>
              </a:spcAft>
              <a:buClr>
                <a:schemeClr val="dk1"/>
              </a:buClr>
              <a:buSzPts val="1400"/>
              <a:buAutoNum type="alphaLcPeriod"/>
              <a:defRPr>
                <a:solidFill>
                  <a:schemeClr val="dk1"/>
                </a:solidFill>
              </a:defRPr>
            </a:lvl2pPr>
            <a:lvl3pPr marL="1371600" lvl="2" indent="-317500">
              <a:spcBef>
                <a:spcPts val="1600"/>
              </a:spcBef>
              <a:spcAft>
                <a:spcPts val="0"/>
              </a:spcAft>
              <a:buClr>
                <a:schemeClr val="dk1"/>
              </a:buClr>
              <a:buSzPts val="1400"/>
              <a:buAutoNum type="romanLcPeriod"/>
              <a:defRPr>
                <a:solidFill>
                  <a:schemeClr val="dk1"/>
                </a:solidFill>
              </a:defRPr>
            </a:lvl3pPr>
            <a:lvl4pPr marL="1828800" lvl="3" indent="-317500">
              <a:spcBef>
                <a:spcPts val="1600"/>
              </a:spcBef>
              <a:spcAft>
                <a:spcPts val="0"/>
              </a:spcAft>
              <a:buClr>
                <a:schemeClr val="dk1"/>
              </a:buClr>
              <a:buSzPts val="1400"/>
              <a:buAutoNum type="arabicPeriod"/>
              <a:defRPr>
                <a:solidFill>
                  <a:schemeClr val="dk1"/>
                </a:solidFill>
              </a:defRPr>
            </a:lvl4pPr>
            <a:lvl5pPr marL="2286000" lvl="4" indent="-317500">
              <a:spcBef>
                <a:spcPts val="1600"/>
              </a:spcBef>
              <a:spcAft>
                <a:spcPts val="0"/>
              </a:spcAft>
              <a:buClr>
                <a:schemeClr val="dk1"/>
              </a:buClr>
              <a:buSzPts val="1400"/>
              <a:buAutoNum type="alphaLcPeriod"/>
              <a:defRPr>
                <a:solidFill>
                  <a:schemeClr val="dk1"/>
                </a:solidFill>
              </a:defRPr>
            </a:lvl5pPr>
            <a:lvl6pPr marL="2743200" lvl="5" indent="-317500">
              <a:spcBef>
                <a:spcPts val="1600"/>
              </a:spcBef>
              <a:spcAft>
                <a:spcPts val="0"/>
              </a:spcAft>
              <a:buClr>
                <a:schemeClr val="dk1"/>
              </a:buClr>
              <a:buSzPts val="1400"/>
              <a:buAutoNum type="romanLcPeriod"/>
              <a:defRPr>
                <a:solidFill>
                  <a:schemeClr val="dk1"/>
                </a:solidFill>
              </a:defRPr>
            </a:lvl6pPr>
            <a:lvl7pPr marL="3200400" lvl="6" indent="-317500">
              <a:spcBef>
                <a:spcPts val="1600"/>
              </a:spcBef>
              <a:spcAft>
                <a:spcPts val="0"/>
              </a:spcAft>
              <a:buClr>
                <a:schemeClr val="dk1"/>
              </a:buClr>
              <a:buSzPts val="1400"/>
              <a:buAutoNum type="arabicPeriod"/>
              <a:defRPr>
                <a:solidFill>
                  <a:schemeClr val="dk1"/>
                </a:solidFill>
              </a:defRPr>
            </a:lvl7pPr>
            <a:lvl8pPr marL="3657600" lvl="7" indent="-317500">
              <a:spcBef>
                <a:spcPts val="1600"/>
              </a:spcBef>
              <a:spcAft>
                <a:spcPts val="0"/>
              </a:spcAft>
              <a:buClr>
                <a:schemeClr val="dk1"/>
              </a:buClr>
              <a:buSzPts val="1400"/>
              <a:buAutoNum type="alphaLcPeriod"/>
              <a:defRPr>
                <a:solidFill>
                  <a:schemeClr val="dk1"/>
                </a:solidFill>
              </a:defRPr>
            </a:lvl8pPr>
            <a:lvl9pPr marL="4114800" lvl="8" indent="-317500">
              <a:spcBef>
                <a:spcPts val="1600"/>
              </a:spcBef>
              <a:spcAft>
                <a:spcPts val="1600"/>
              </a:spcAft>
              <a:buClr>
                <a:schemeClr val="dk1"/>
              </a:buClr>
              <a:buSzPts val="1400"/>
              <a:buAutoNum type="romanLcPeriod"/>
              <a:defRPr>
                <a:solidFill>
                  <a:schemeClr val="dk1"/>
                </a:solidFill>
              </a:defRPr>
            </a:lvl9pPr>
          </a:lstStyle>
          <a:p>
            <a:endParaRPr/>
          </a:p>
        </p:txBody>
      </p:sp>
      <p:sp>
        <p:nvSpPr>
          <p:cNvPr id="22" name="Google Shape;22;p4"/>
          <p:cNvSpPr txBox="1">
            <a:spLocks noGrp="1"/>
          </p:cNvSpPr>
          <p:nvPr>
            <p:ph type="title"/>
          </p:nvPr>
        </p:nvSpPr>
        <p:spPr>
          <a:xfrm>
            <a:off x="819000" y="688949"/>
            <a:ext cx="7506000" cy="5781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23" name="Google Shape;23;p4"/>
          <p:cNvSpPr/>
          <p:nvPr/>
        </p:nvSpPr>
        <p:spPr>
          <a:xfrm rot="-4499931">
            <a:off x="7030136" y="4273946"/>
            <a:ext cx="2589730" cy="1756237"/>
          </a:xfrm>
          <a:custGeom>
            <a:avLst/>
            <a:gdLst/>
            <a:ahLst/>
            <a:cxnLst/>
            <a:rect l="l" t="t" r="r" b="b"/>
            <a:pathLst>
              <a:path w="124653" h="84534" extrusionOk="0">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9762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9" r:id="rId1"/>
    <p:sldLayoutId id="2147483660" r:id="rId2"/>
    <p:sldLayoutId id="2147483662" r:id="rId3"/>
    <p:sldLayoutId id="2147483663" r:id="rId4"/>
    <p:sldLayoutId id="2147483664" r:id="rId5"/>
    <p:sldLayoutId id="2147483667" r:id="rId6"/>
    <p:sldLayoutId id="2147483668" r:id="rId7"/>
    <p:sldLayoutId id="2147483669" r:id="rId8"/>
    <p:sldLayoutId id="2147483670" r:id="rId9"/>
    <p:sldLayoutId id="2147483675" r:id="rId10"/>
    <p:sldLayoutId id="2147483678" r:id="rId11"/>
    <p:sldLayoutId id="2147483679" r:id="rId12"/>
    <p:sldLayoutId id="2147483681" r:id="rId13"/>
    <p:sldLayoutId id="214748368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image" Target="../media/image15.jpg"/><Relationship Id="rId1" Type="http://schemas.openxmlformats.org/officeDocument/2006/relationships/slideLayout" Target="../slideLayouts/slideLayout14.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14.xml"/><Relationship Id="rId4" Type="http://schemas.openxmlformats.org/officeDocument/2006/relationships/image" Target="../media/image2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lt1"/>
          </a:fgClr>
          <a:bgClr>
            <a:schemeClr val="bg1"/>
          </a:bgClr>
        </a:pattFill>
        <a:effectLst/>
      </p:bgPr>
    </p:bg>
    <p:spTree>
      <p:nvGrpSpPr>
        <p:cNvPr id="1" name="Shape 127"/>
        <p:cNvGrpSpPr/>
        <p:nvPr/>
      </p:nvGrpSpPr>
      <p:grpSpPr>
        <a:xfrm>
          <a:off x="0" y="0"/>
          <a:ext cx="0" cy="0"/>
          <a:chOff x="0" y="0"/>
          <a:chExt cx="0" cy="0"/>
        </a:xfrm>
      </p:grpSpPr>
      <p:pic>
        <p:nvPicPr>
          <p:cNvPr id="129" name="Google Shape;129;p26"/>
          <p:cNvPicPr preferRelativeResize="0"/>
          <p:nvPr/>
        </p:nvPicPr>
        <p:blipFill rotWithShape="1">
          <a:blip r:embed="rId3">
            <a:alphaModFix/>
          </a:blip>
          <a:srcRect/>
          <a:stretch/>
        </p:blipFill>
        <p:spPr>
          <a:xfrm>
            <a:off x="8055667" y="4592244"/>
            <a:ext cx="346880" cy="346711"/>
          </a:xfrm>
          <a:prstGeom prst="rect">
            <a:avLst/>
          </a:prstGeom>
          <a:noFill/>
          <a:ln>
            <a:noFill/>
          </a:ln>
        </p:spPr>
      </p:pic>
      <p:pic>
        <p:nvPicPr>
          <p:cNvPr id="130" name="Google Shape;130;p26"/>
          <p:cNvPicPr preferRelativeResize="0"/>
          <p:nvPr/>
        </p:nvPicPr>
        <p:blipFill rotWithShape="1">
          <a:blip r:embed="rId4">
            <a:alphaModFix/>
          </a:blip>
          <a:srcRect/>
          <a:stretch/>
        </p:blipFill>
        <p:spPr>
          <a:xfrm>
            <a:off x="6205583" y="4649699"/>
            <a:ext cx="1284138" cy="392450"/>
          </a:xfrm>
          <a:prstGeom prst="rect">
            <a:avLst/>
          </a:prstGeom>
          <a:noFill/>
          <a:ln>
            <a:noFill/>
          </a:ln>
        </p:spPr>
      </p:pic>
      <p:pic>
        <p:nvPicPr>
          <p:cNvPr id="132" name="Google Shape;132;p26"/>
          <p:cNvPicPr preferRelativeResize="0"/>
          <p:nvPr/>
        </p:nvPicPr>
        <p:blipFill>
          <a:blip r:embed="rId5">
            <a:alphaModFix/>
          </a:blip>
          <a:stretch>
            <a:fillRect/>
          </a:stretch>
        </p:blipFill>
        <p:spPr>
          <a:xfrm>
            <a:off x="7695914" y="4622625"/>
            <a:ext cx="278575" cy="289366"/>
          </a:xfrm>
          <a:prstGeom prst="rect">
            <a:avLst/>
          </a:prstGeom>
          <a:noFill/>
          <a:ln>
            <a:noFill/>
          </a:ln>
        </p:spPr>
      </p:pic>
      <p:pic>
        <p:nvPicPr>
          <p:cNvPr id="3" name="Picture 2">
            <a:extLst>
              <a:ext uri="{FF2B5EF4-FFF2-40B4-BE49-F238E27FC236}">
                <a16:creationId xmlns:a16="http://schemas.microsoft.com/office/drawing/2014/main" id="{F70A4DFA-0FC0-5BFA-DF9D-6EAFDBEE09CC}"/>
              </a:ext>
            </a:extLst>
          </p:cNvPr>
          <p:cNvPicPr>
            <a:picLocks noChangeAspect="1"/>
          </p:cNvPicPr>
          <p:nvPr/>
        </p:nvPicPr>
        <p:blipFill>
          <a:blip r:embed="rId6"/>
          <a:stretch>
            <a:fillRect/>
          </a:stretch>
        </p:blipFill>
        <p:spPr>
          <a:xfrm>
            <a:off x="8482364" y="4477585"/>
            <a:ext cx="575074" cy="575074"/>
          </a:xfrm>
          <a:prstGeom prst="rect">
            <a:avLst/>
          </a:prstGeom>
        </p:spPr>
      </p:pic>
      <p:sp>
        <p:nvSpPr>
          <p:cNvPr id="4" name="TextBox 2">
            <a:extLst>
              <a:ext uri="{FF2B5EF4-FFF2-40B4-BE49-F238E27FC236}">
                <a16:creationId xmlns:a16="http://schemas.microsoft.com/office/drawing/2014/main" id="{967E9A7B-565B-15BD-F561-27C71041FAC3}"/>
              </a:ext>
            </a:extLst>
          </p:cNvPr>
          <p:cNvSpPr txBox="1"/>
          <p:nvPr/>
        </p:nvSpPr>
        <p:spPr>
          <a:xfrm>
            <a:off x="296476" y="1248341"/>
            <a:ext cx="8551048" cy="738664"/>
          </a:xfrm>
          <a:prstGeom prst="rect">
            <a:avLst/>
          </a:prstGeom>
        </p:spPr>
        <p:txBody>
          <a:bodyPr wrap="square" lIns="0" tIns="0" rIns="0" bIns="0" rtlCol="0" anchor="t">
            <a:spAutoFit/>
          </a:bodyPr>
          <a:lstStyle/>
          <a:p>
            <a:pPr algn="ctr"/>
            <a:r>
              <a:rPr lang="en-US" sz="4800" b="1" noProof="1">
                <a:solidFill>
                  <a:schemeClr val="bg1"/>
                </a:solidFill>
                <a:latin typeface="Times New Roman" panose="02020603050405020304" pitchFamily="18" charset="0"/>
                <a:cs typeface="Times New Roman" panose="02020603050405020304" pitchFamily="18" charset="0"/>
              </a:rPr>
              <a:t>CHUYÊN ĐỀ</a:t>
            </a:r>
            <a:endParaRPr lang="vi-VN" sz="4800" b="1" noProof="1">
              <a:solidFill>
                <a:schemeClr val="bg1"/>
              </a:solidFill>
              <a:latin typeface="Times New Roman" panose="02020603050405020304" pitchFamily="18" charset="0"/>
              <a:cs typeface="Times New Roman" panose="02020603050405020304" pitchFamily="18" charset="0"/>
            </a:endParaRPr>
          </a:p>
        </p:txBody>
      </p:sp>
      <p:sp>
        <p:nvSpPr>
          <p:cNvPr id="5" name="TextBox 3">
            <a:extLst>
              <a:ext uri="{FF2B5EF4-FFF2-40B4-BE49-F238E27FC236}">
                <a16:creationId xmlns:a16="http://schemas.microsoft.com/office/drawing/2014/main" id="{63B55716-D230-CB22-0EC3-9B14FC9A43C3}"/>
              </a:ext>
            </a:extLst>
          </p:cNvPr>
          <p:cNvSpPr txBox="1"/>
          <p:nvPr/>
        </p:nvSpPr>
        <p:spPr>
          <a:xfrm>
            <a:off x="762000" y="2087070"/>
            <a:ext cx="7759016" cy="2118337"/>
          </a:xfrm>
          <a:prstGeom prst="rect">
            <a:avLst/>
          </a:prstGeom>
        </p:spPr>
        <p:txBody>
          <a:bodyPr wrap="square" lIns="0" tIns="0" rIns="0" bIns="0" rtlCol="0" anchor="t">
            <a:spAutoFit/>
          </a:bodyPr>
          <a:lstStyle/>
          <a:p>
            <a:pPr algn="ctr">
              <a:lnSpc>
                <a:spcPts val="5400"/>
              </a:lnSpc>
            </a:pPr>
            <a:r>
              <a:rPr lang="en-US" sz="4800" b="1" dirty="0">
                <a:solidFill>
                  <a:schemeClr val="bg1"/>
                </a:solidFill>
                <a:latin typeface="UTM Facebook" panose="02040403050506020204" pitchFamily="18" charset="0"/>
                <a:ea typeface="Cabin Bold"/>
                <a:cs typeface="Cabin Bold"/>
                <a:sym typeface="Cabin Bold"/>
              </a:rPr>
              <a:t>KỸ THUẬT CHĂN NUÔI GÀ ĐEN H’MÔNG</a:t>
            </a:r>
          </a:p>
          <a:p>
            <a:pPr marL="0" marR="0" algn="ctr">
              <a:lnSpc>
                <a:spcPct val="125000"/>
              </a:lnSpc>
              <a:spcBef>
                <a:spcPts val="0"/>
              </a:spcBef>
              <a:spcAft>
                <a:spcPts val="0"/>
              </a:spcAft>
            </a:pPr>
            <a:r>
              <a:rPr lang="en-US" sz="2000" b="1" dirty="0" err="1">
                <a:solidFill>
                  <a:schemeClr val="bg1"/>
                </a:solidFill>
                <a:latin typeface="Times New Roman" panose="02020603050405020304" pitchFamily="18" charset="0"/>
                <a:ea typeface="Times New Roman" panose="02020603050405020304" pitchFamily="18" charset="0"/>
              </a:rPr>
              <a:t>Chuyên</a:t>
            </a:r>
            <a:r>
              <a:rPr lang="en-US" sz="2000" b="1" dirty="0">
                <a:solidFill>
                  <a:schemeClr val="bg1"/>
                </a:solidFill>
                <a:latin typeface="Times New Roman" panose="02020603050405020304" pitchFamily="18" charset="0"/>
                <a:ea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rPr>
              <a:t>gia</a:t>
            </a:r>
            <a:r>
              <a:rPr lang="en-US" sz="2000" b="1" dirty="0">
                <a:solidFill>
                  <a:schemeClr val="bg1"/>
                </a:solidFill>
                <a:latin typeface="Times New Roman" panose="02020603050405020304" pitchFamily="18" charset="0"/>
                <a:ea typeface="Times New Roman" panose="02020603050405020304" pitchFamily="18" charset="0"/>
              </a:rPr>
              <a:t>: Bùi Văn </a:t>
            </a:r>
            <a:r>
              <a:rPr lang="en-US" sz="2000" b="1" dirty="0" err="1">
                <a:solidFill>
                  <a:schemeClr val="bg1"/>
                </a:solidFill>
                <a:latin typeface="Times New Roman" panose="02020603050405020304" pitchFamily="18" charset="0"/>
                <a:ea typeface="Times New Roman" panose="02020603050405020304" pitchFamily="18" charset="0"/>
              </a:rPr>
              <a:t>Hợp</a:t>
            </a:r>
            <a:endParaRPr lang="en-US" sz="2000" b="1" dirty="0">
              <a:solidFill>
                <a:schemeClr val="bg1"/>
              </a:solidFill>
              <a:effectLst/>
              <a:latin typeface="Times New Roman" panose="02020603050405020304" pitchFamily="18" charset="0"/>
              <a:ea typeface="Times New Roman" panose="02020603050405020304" pitchFamily="18" charset="0"/>
            </a:endParaRPr>
          </a:p>
          <a:p>
            <a:pPr marL="0" marR="0" algn="ctr">
              <a:lnSpc>
                <a:spcPct val="125000"/>
              </a:lnSpc>
              <a:spcBef>
                <a:spcPts val="0"/>
              </a:spcBef>
              <a:spcAft>
                <a:spcPts val="0"/>
              </a:spcAft>
            </a:pPr>
            <a:endParaRPr lang="vi-VN" sz="2000" b="1" noProof="1">
              <a:solidFill>
                <a:schemeClr val="bg1">
                  <a:lumMod val="25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3E4287DA-9C32-F189-1C9E-1633CC8F0DDA}"/>
              </a:ext>
            </a:extLst>
          </p:cNvPr>
          <p:cNvSpPr txBox="1"/>
          <p:nvPr/>
        </p:nvSpPr>
        <p:spPr>
          <a:xfrm>
            <a:off x="2337252" y="3913768"/>
            <a:ext cx="4608512" cy="307777"/>
          </a:xfrm>
          <a:prstGeom prst="rect">
            <a:avLst/>
          </a:prstGeom>
          <a:noFill/>
        </p:spPr>
        <p:txBody>
          <a:bodyPr wrap="square" rtlCol="0">
            <a:spAutoFit/>
          </a:bodyPr>
          <a:lstStyle/>
          <a:p>
            <a:pPr algn="ctr"/>
            <a:r>
              <a:rPr lang="en-US" b="1" i="1" dirty="0">
                <a:solidFill>
                  <a:schemeClr val="bg1"/>
                </a:solidFill>
                <a:latin typeface="+mn-lt"/>
              </a:rPr>
              <a:t>Sa Pa</a:t>
            </a:r>
            <a:r>
              <a:rPr lang="vi-VN" b="1" i="1" dirty="0">
                <a:solidFill>
                  <a:schemeClr val="bg1"/>
                </a:solidFill>
                <a:latin typeface="+mn-lt"/>
              </a:rPr>
              <a:t>, tháng </a:t>
            </a:r>
            <a:r>
              <a:rPr lang="en-US" b="1" i="1" dirty="0">
                <a:solidFill>
                  <a:schemeClr val="bg1"/>
                </a:solidFill>
                <a:latin typeface="+mn-lt"/>
              </a:rPr>
              <a:t>2 </a:t>
            </a:r>
            <a:r>
              <a:rPr lang="vi-VN" b="1" i="1" dirty="0">
                <a:solidFill>
                  <a:schemeClr val="bg1"/>
                </a:solidFill>
                <a:latin typeface="+mn-lt"/>
              </a:rPr>
              <a:t>năm 202</a:t>
            </a:r>
            <a:r>
              <a:rPr lang="en-US" b="1" i="1" dirty="0">
                <a:solidFill>
                  <a:schemeClr val="bg1"/>
                </a:solidFill>
                <a:latin typeface="+mn-lt"/>
              </a:rPr>
              <a:t>5</a:t>
            </a:r>
            <a:endParaRPr lang="vi-VN" b="1" i="1" dirty="0">
              <a:solidFill>
                <a:schemeClr val="bg1"/>
              </a:solidFill>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37"/>
          <p:cNvSpPr txBox="1">
            <a:spLocks noGrp="1"/>
          </p:cNvSpPr>
          <p:nvPr>
            <p:ph type="body" idx="4294967295"/>
          </p:nvPr>
        </p:nvSpPr>
        <p:spPr>
          <a:xfrm>
            <a:off x="223283" y="1006844"/>
            <a:ext cx="3753294" cy="2852774"/>
          </a:xfrm>
          <a:prstGeom prst="rect">
            <a:avLst/>
          </a:prstGeom>
        </p:spPr>
        <p:txBody>
          <a:bodyPr spcFirstLastPara="1" wrap="square" lIns="91425" tIns="91425" rIns="91425" bIns="91425" anchor="t" anchorCtr="0">
            <a:noAutofit/>
          </a:bodyPr>
          <a:lstStyle/>
          <a:p>
            <a:pPr marL="800100" marR="0" indent="-342900" algn="just">
              <a:spcBef>
                <a:spcPts val="600"/>
              </a:spcBef>
              <a:spcAft>
                <a:spcPts val="600"/>
              </a:spcAft>
              <a:buFont typeface="+mj-lt"/>
              <a:buAutoNum type="arabicPeriod"/>
            </a:pPr>
            <a:r>
              <a:rPr lang="en-US" sz="2200" dirty="0" err="1">
                <a:solidFill>
                  <a:schemeClr val="bg1">
                    <a:lumMod val="25000"/>
                  </a:schemeClr>
                </a:solidFill>
                <a:effectLst/>
                <a:latin typeface="Arial" panose="020B0604020202020204" pitchFamily="34" charset="0"/>
                <a:ea typeface="Times New Roman" panose="02020603050405020304" pitchFamily="18" charset="0"/>
              </a:rPr>
              <a:t>Giới</a:t>
            </a:r>
            <a:r>
              <a:rPr lang="en-US" sz="2200" dirty="0">
                <a:solidFill>
                  <a:schemeClr val="bg1">
                    <a:lumMod val="25000"/>
                  </a:schemeClr>
                </a:solidFill>
                <a:effectLst/>
                <a:latin typeface="Arial" panose="020B0604020202020204" pitchFamily="34" charset="0"/>
                <a:ea typeface="Times New Roman" panose="02020603050405020304" pitchFamily="18" charset="0"/>
              </a:rPr>
              <a:t> </a:t>
            </a:r>
            <a:r>
              <a:rPr lang="en-US" sz="2200" dirty="0" err="1">
                <a:solidFill>
                  <a:schemeClr val="bg1">
                    <a:lumMod val="25000"/>
                  </a:schemeClr>
                </a:solidFill>
                <a:effectLst/>
                <a:latin typeface="Arial" panose="020B0604020202020204" pitchFamily="34" charset="0"/>
                <a:ea typeface="Times New Roman" panose="02020603050405020304" pitchFamily="18" charset="0"/>
              </a:rPr>
              <a:t>thiệu</a:t>
            </a:r>
            <a:r>
              <a:rPr lang="en-US" sz="2200" dirty="0">
                <a:solidFill>
                  <a:schemeClr val="bg1">
                    <a:lumMod val="25000"/>
                  </a:schemeClr>
                </a:solidFill>
                <a:effectLst/>
                <a:latin typeface="Arial" panose="020B0604020202020204" pitchFamily="34" charset="0"/>
                <a:ea typeface="Times New Roman" panose="02020603050405020304" pitchFamily="18" charset="0"/>
              </a:rPr>
              <a:t> </a:t>
            </a:r>
            <a:r>
              <a:rPr lang="en-US" sz="2200" dirty="0" err="1">
                <a:solidFill>
                  <a:schemeClr val="bg1">
                    <a:lumMod val="25000"/>
                  </a:schemeClr>
                </a:solidFill>
                <a:effectLst/>
                <a:latin typeface="Arial" panose="020B0604020202020204" pitchFamily="34" charset="0"/>
                <a:ea typeface="Times New Roman" panose="02020603050405020304" pitchFamily="18" charset="0"/>
              </a:rPr>
              <a:t>về</a:t>
            </a:r>
            <a:r>
              <a:rPr lang="en-US" sz="2200" dirty="0">
                <a:solidFill>
                  <a:schemeClr val="bg1">
                    <a:lumMod val="25000"/>
                  </a:schemeClr>
                </a:solidFill>
                <a:effectLst/>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đặc</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điểm</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và</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lợi</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thế</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của</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giống</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gà</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đen</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H’Mông</a:t>
            </a:r>
            <a:endParaRPr lang="en-US" sz="2200" dirty="0">
              <a:solidFill>
                <a:schemeClr val="bg1">
                  <a:lumMod val="25000"/>
                </a:schemeClr>
              </a:solidFill>
              <a:effectLst/>
              <a:latin typeface="Arial" panose="020B0604020202020204" pitchFamily="34" charset="0"/>
              <a:ea typeface="Times New Roman" panose="02020603050405020304" pitchFamily="18" charset="0"/>
            </a:endParaRPr>
          </a:p>
          <a:p>
            <a:pPr marL="800100" indent="-342900" algn="just">
              <a:spcBef>
                <a:spcPts val="600"/>
              </a:spcBef>
              <a:spcAft>
                <a:spcPts val="600"/>
              </a:spcAft>
              <a:buFont typeface="+mj-lt"/>
              <a:buAutoNum type="arabicPeriod"/>
            </a:pPr>
            <a:r>
              <a:rPr lang="en-US" sz="2200" dirty="0" err="1">
                <a:solidFill>
                  <a:schemeClr val="bg1">
                    <a:lumMod val="25000"/>
                  </a:schemeClr>
                </a:solidFill>
                <a:latin typeface="Arial" panose="020B0604020202020204" pitchFamily="34" charset="0"/>
                <a:ea typeface="Times New Roman" panose="02020603050405020304" pitchFamily="18" charset="0"/>
              </a:rPr>
              <a:t>Chọn</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giống</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gà</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đen</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H’Mông</a:t>
            </a:r>
            <a:endParaRPr lang="vi-VN" sz="2200" dirty="0">
              <a:solidFill>
                <a:schemeClr val="bg1">
                  <a:lumMod val="25000"/>
                </a:schemeClr>
              </a:solidFill>
              <a:latin typeface="Times New Roman" panose="02020603050405020304" pitchFamily="18" charset="0"/>
              <a:ea typeface="Times New Roman" panose="02020603050405020304" pitchFamily="18" charset="0"/>
            </a:endParaRPr>
          </a:p>
          <a:p>
            <a:pPr marL="800100" indent="-342900" algn="just">
              <a:spcBef>
                <a:spcPts val="600"/>
              </a:spcBef>
              <a:spcAft>
                <a:spcPts val="600"/>
              </a:spcAft>
              <a:buFont typeface="+mj-lt"/>
              <a:buAutoNum type="arabicPeriod"/>
            </a:pPr>
            <a:r>
              <a:rPr lang="en-US" sz="2200" dirty="0" err="1">
                <a:solidFill>
                  <a:schemeClr val="bg1">
                    <a:lumMod val="25000"/>
                  </a:schemeClr>
                </a:solidFill>
                <a:latin typeface="Arial" panose="020B0604020202020204" pitchFamily="34" charset="0"/>
              </a:rPr>
              <a:t>Phòng</a:t>
            </a:r>
            <a:r>
              <a:rPr lang="en-US" sz="2200" dirty="0">
                <a:solidFill>
                  <a:schemeClr val="bg1">
                    <a:lumMod val="25000"/>
                  </a:schemeClr>
                </a:solidFill>
                <a:latin typeface="Arial" panose="020B0604020202020204" pitchFamily="34" charset="0"/>
              </a:rPr>
              <a:t> </a:t>
            </a:r>
            <a:r>
              <a:rPr lang="en-US" sz="2200" dirty="0" err="1">
                <a:solidFill>
                  <a:schemeClr val="bg1">
                    <a:lumMod val="25000"/>
                  </a:schemeClr>
                </a:solidFill>
                <a:latin typeface="Arial" panose="020B0604020202020204" pitchFamily="34" charset="0"/>
              </a:rPr>
              <a:t>bệnh</a:t>
            </a:r>
            <a:r>
              <a:rPr lang="en-US" sz="2200" dirty="0">
                <a:solidFill>
                  <a:schemeClr val="bg1">
                    <a:lumMod val="25000"/>
                  </a:schemeClr>
                </a:solidFill>
                <a:latin typeface="Arial" panose="020B0604020202020204" pitchFamily="34" charset="0"/>
              </a:rPr>
              <a:t> </a:t>
            </a:r>
            <a:r>
              <a:rPr lang="en-US" sz="2200" dirty="0" err="1">
                <a:solidFill>
                  <a:schemeClr val="bg1">
                    <a:lumMod val="25000"/>
                  </a:schemeClr>
                </a:solidFill>
                <a:latin typeface="Arial" panose="020B0604020202020204" pitchFamily="34" charset="0"/>
              </a:rPr>
              <a:t>cho</a:t>
            </a:r>
            <a:r>
              <a:rPr lang="en-US" sz="2200" dirty="0">
                <a:solidFill>
                  <a:schemeClr val="bg1">
                    <a:lumMod val="25000"/>
                  </a:schemeClr>
                </a:solidFill>
                <a:latin typeface="Arial" panose="020B0604020202020204" pitchFamily="34" charset="0"/>
              </a:rPr>
              <a:t> </a:t>
            </a:r>
            <a:r>
              <a:rPr lang="en-US" sz="2200" dirty="0" err="1">
                <a:solidFill>
                  <a:schemeClr val="bg1">
                    <a:lumMod val="25000"/>
                  </a:schemeClr>
                </a:solidFill>
                <a:latin typeface="Arial" panose="020B0604020202020204" pitchFamily="34" charset="0"/>
              </a:rPr>
              <a:t>gà</a:t>
            </a:r>
            <a:r>
              <a:rPr lang="en-US" sz="2200" dirty="0">
                <a:solidFill>
                  <a:schemeClr val="bg1">
                    <a:lumMod val="25000"/>
                  </a:schemeClr>
                </a:solidFill>
                <a:latin typeface="Arial" panose="020B0604020202020204" pitchFamily="34" charset="0"/>
              </a:rPr>
              <a:t> </a:t>
            </a:r>
            <a:r>
              <a:rPr lang="en-US" sz="2200" dirty="0" err="1">
                <a:solidFill>
                  <a:schemeClr val="bg1">
                    <a:lumMod val="25000"/>
                  </a:schemeClr>
                </a:solidFill>
                <a:latin typeface="Arial" panose="020B0604020202020204" pitchFamily="34" charset="0"/>
              </a:rPr>
              <a:t>đen</a:t>
            </a:r>
            <a:r>
              <a:rPr lang="en-US" sz="2200" dirty="0">
                <a:solidFill>
                  <a:schemeClr val="bg1">
                    <a:lumMod val="25000"/>
                  </a:schemeClr>
                </a:solidFill>
                <a:latin typeface="Arial" panose="020B0604020202020204" pitchFamily="34" charset="0"/>
              </a:rPr>
              <a:t> </a:t>
            </a:r>
            <a:r>
              <a:rPr lang="en-US" sz="2200" dirty="0" err="1">
                <a:solidFill>
                  <a:schemeClr val="bg1">
                    <a:lumMod val="25000"/>
                  </a:schemeClr>
                </a:solidFill>
                <a:latin typeface="Arial" panose="020B0604020202020204" pitchFamily="34" charset="0"/>
              </a:rPr>
              <a:t>H’Mông</a:t>
            </a:r>
            <a:endParaRPr lang="en-US" sz="2200" dirty="0">
              <a:solidFill>
                <a:schemeClr val="bg1">
                  <a:lumMod val="25000"/>
                </a:schemeClr>
              </a:solidFill>
              <a:latin typeface="Arial" panose="020B0604020202020204" pitchFamily="34" charset="0"/>
            </a:endParaRPr>
          </a:p>
        </p:txBody>
      </p:sp>
      <p:sp>
        <p:nvSpPr>
          <p:cNvPr id="336" name="Google Shape;336;p37"/>
          <p:cNvSpPr txBox="1">
            <a:spLocks noGrp="1"/>
          </p:cNvSpPr>
          <p:nvPr>
            <p:ph type="title" idx="4294967295"/>
          </p:nvPr>
        </p:nvSpPr>
        <p:spPr>
          <a:xfrm>
            <a:off x="716136" y="142129"/>
            <a:ext cx="7886700" cy="748119"/>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vi-VN" sz="2800" b="1" dirty="0">
                <a:solidFill>
                  <a:schemeClr val="bg1"/>
                </a:solidFill>
                <a:latin typeface="+mj-lt"/>
              </a:rPr>
              <a:t>NỘI DUNG CHÍNH</a:t>
            </a:r>
          </a:p>
        </p:txBody>
      </p:sp>
      <p:sp>
        <p:nvSpPr>
          <p:cNvPr id="2" name="Google Shape;335;p37">
            <a:extLst>
              <a:ext uri="{FF2B5EF4-FFF2-40B4-BE49-F238E27FC236}">
                <a16:creationId xmlns:a16="http://schemas.microsoft.com/office/drawing/2014/main" id="{AEC3E2F5-95AE-484D-1E5C-4860E8F4A421}"/>
              </a:ext>
            </a:extLst>
          </p:cNvPr>
          <p:cNvSpPr txBox="1">
            <a:spLocks/>
          </p:cNvSpPr>
          <p:nvPr/>
        </p:nvSpPr>
        <p:spPr>
          <a:xfrm>
            <a:off x="3767469" y="1006844"/>
            <a:ext cx="4026195" cy="2852774"/>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914400" indent="-457200" algn="just">
              <a:spcBef>
                <a:spcPts val="600"/>
              </a:spcBef>
              <a:spcAft>
                <a:spcPts val="600"/>
              </a:spcAft>
              <a:buFont typeface="+mj-lt"/>
              <a:buAutoNum type="arabicPeriod" startAt="4"/>
            </a:pPr>
            <a:r>
              <a:rPr lang="en-US" sz="2200" dirty="0" err="1">
                <a:solidFill>
                  <a:schemeClr val="bg1">
                    <a:lumMod val="25000"/>
                  </a:schemeClr>
                </a:solidFill>
                <a:latin typeface="Arial" panose="020B0604020202020204" pitchFamily="34" charset="0"/>
                <a:ea typeface="Times New Roman" panose="02020603050405020304" pitchFamily="18" charset="0"/>
              </a:rPr>
              <a:t>Thức</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ăn</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cho</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gà</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đen</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H’Mông</a:t>
            </a:r>
            <a:endParaRPr lang="en-US" sz="2200" dirty="0">
              <a:solidFill>
                <a:schemeClr val="bg1">
                  <a:lumMod val="25000"/>
                </a:schemeClr>
              </a:solidFill>
              <a:latin typeface="Arial" panose="020B0604020202020204" pitchFamily="34" charset="0"/>
              <a:ea typeface="Times New Roman" panose="02020603050405020304" pitchFamily="18" charset="0"/>
            </a:endParaRPr>
          </a:p>
          <a:p>
            <a:pPr marL="800100" indent="-342900" algn="just">
              <a:spcBef>
                <a:spcPts val="600"/>
              </a:spcBef>
              <a:spcAft>
                <a:spcPts val="600"/>
              </a:spcAft>
              <a:buFont typeface="+mj-lt"/>
              <a:buAutoNum type="arabicPeriod" startAt="4"/>
            </a:pPr>
            <a:r>
              <a:rPr lang="en-US" sz="2200" dirty="0" err="1">
                <a:solidFill>
                  <a:schemeClr val="bg1">
                    <a:lumMod val="25000"/>
                  </a:schemeClr>
                </a:solidFill>
                <a:latin typeface="Arial" panose="020B0604020202020204" pitchFamily="34" charset="0"/>
              </a:rPr>
              <a:t>Làm</a:t>
            </a:r>
            <a:r>
              <a:rPr lang="en-US" sz="2200" dirty="0">
                <a:solidFill>
                  <a:schemeClr val="bg1">
                    <a:lumMod val="25000"/>
                  </a:schemeClr>
                </a:solidFill>
                <a:latin typeface="Arial" panose="020B0604020202020204" pitchFamily="34" charset="0"/>
              </a:rPr>
              <a:t> </a:t>
            </a:r>
            <a:r>
              <a:rPr lang="en-US" sz="2200" dirty="0" err="1">
                <a:solidFill>
                  <a:schemeClr val="bg1">
                    <a:lumMod val="25000"/>
                  </a:schemeClr>
                </a:solidFill>
                <a:latin typeface="Arial" panose="020B0604020202020204" pitchFamily="34" charset="0"/>
              </a:rPr>
              <a:t>đệm</a:t>
            </a:r>
            <a:r>
              <a:rPr lang="en-US" sz="2200" dirty="0">
                <a:solidFill>
                  <a:schemeClr val="bg1">
                    <a:lumMod val="25000"/>
                  </a:schemeClr>
                </a:solidFill>
                <a:latin typeface="Arial" panose="020B0604020202020204" pitchFamily="34" charset="0"/>
              </a:rPr>
              <a:t> </a:t>
            </a:r>
            <a:r>
              <a:rPr lang="en-US" sz="2200" dirty="0" err="1">
                <a:solidFill>
                  <a:schemeClr val="bg1">
                    <a:lumMod val="25000"/>
                  </a:schemeClr>
                </a:solidFill>
                <a:latin typeface="Arial" panose="020B0604020202020204" pitchFamily="34" charset="0"/>
              </a:rPr>
              <a:t>lót</a:t>
            </a:r>
            <a:r>
              <a:rPr lang="en-US" sz="2200" dirty="0">
                <a:solidFill>
                  <a:schemeClr val="bg1">
                    <a:lumMod val="25000"/>
                  </a:schemeClr>
                </a:solidFill>
                <a:latin typeface="Arial" panose="020B0604020202020204" pitchFamily="34" charset="0"/>
              </a:rPr>
              <a:t> </a:t>
            </a:r>
            <a:r>
              <a:rPr lang="en-US" sz="2200" dirty="0" err="1">
                <a:solidFill>
                  <a:schemeClr val="bg1">
                    <a:lumMod val="25000"/>
                  </a:schemeClr>
                </a:solidFill>
                <a:latin typeface="Arial" panose="020B0604020202020204" pitchFamily="34" charset="0"/>
              </a:rPr>
              <a:t>sinh</a:t>
            </a:r>
            <a:r>
              <a:rPr lang="en-US" sz="2200" dirty="0">
                <a:solidFill>
                  <a:schemeClr val="bg1">
                    <a:lumMod val="25000"/>
                  </a:schemeClr>
                </a:solidFill>
                <a:latin typeface="Arial" panose="020B0604020202020204" pitchFamily="34" charset="0"/>
              </a:rPr>
              <a:t> </a:t>
            </a:r>
            <a:r>
              <a:rPr lang="en-US" sz="2200" dirty="0" err="1">
                <a:solidFill>
                  <a:schemeClr val="bg1">
                    <a:lumMod val="25000"/>
                  </a:schemeClr>
                </a:solidFill>
                <a:latin typeface="Arial" panose="020B0604020202020204" pitchFamily="34" charset="0"/>
              </a:rPr>
              <a:t>học</a:t>
            </a:r>
            <a:r>
              <a:rPr lang="en-US" sz="2200" dirty="0">
                <a:solidFill>
                  <a:schemeClr val="bg1">
                    <a:lumMod val="25000"/>
                  </a:schemeClr>
                </a:solidFill>
                <a:latin typeface="Arial" panose="020B0604020202020204" pitchFamily="34" charset="0"/>
              </a:rPr>
              <a:t> </a:t>
            </a:r>
            <a:r>
              <a:rPr lang="en-US" sz="2200" dirty="0" err="1">
                <a:solidFill>
                  <a:schemeClr val="bg1">
                    <a:lumMod val="25000"/>
                  </a:schemeClr>
                </a:solidFill>
                <a:latin typeface="Arial" panose="020B0604020202020204" pitchFamily="34" charset="0"/>
              </a:rPr>
              <a:t>và</a:t>
            </a:r>
            <a:r>
              <a:rPr lang="en-US" sz="2200" dirty="0">
                <a:solidFill>
                  <a:schemeClr val="bg1">
                    <a:lumMod val="25000"/>
                  </a:schemeClr>
                </a:solidFill>
                <a:latin typeface="Arial" panose="020B0604020202020204" pitchFamily="34" charset="0"/>
              </a:rPr>
              <a:t> ủ </a:t>
            </a:r>
            <a:r>
              <a:rPr lang="en-US" sz="2200" dirty="0" err="1">
                <a:solidFill>
                  <a:schemeClr val="bg1">
                    <a:lumMod val="25000"/>
                  </a:schemeClr>
                </a:solidFill>
                <a:latin typeface="Arial" panose="020B0604020202020204" pitchFamily="34" charset="0"/>
              </a:rPr>
              <a:t>thức</a:t>
            </a:r>
            <a:r>
              <a:rPr lang="en-US" sz="2200" dirty="0">
                <a:solidFill>
                  <a:schemeClr val="bg1">
                    <a:lumMod val="25000"/>
                  </a:schemeClr>
                </a:solidFill>
                <a:latin typeface="Arial" panose="020B0604020202020204" pitchFamily="34" charset="0"/>
              </a:rPr>
              <a:t> </a:t>
            </a:r>
            <a:r>
              <a:rPr lang="en-US" sz="2200" dirty="0" err="1">
                <a:solidFill>
                  <a:schemeClr val="bg1">
                    <a:lumMod val="25000"/>
                  </a:schemeClr>
                </a:solidFill>
                <a:latin typeface="Arial" panose="020B0604020202020204" pitchFamily="34" charset="0"/>
              </a:rPr>
              <a:t>ăn</a:t>
            </a:r>
            <a:r>
              <a:rPr lang="en-US" sz="2200" dirty="0">
                <a:solidFill>
                  <a:schemeClr val="bg1">
                    <a:lumMod val="25000"/>
                  </a:schemeClr>
                </a:solidFill>
                <a:latin typeface="Arial" panose="020B0604020202020204" pitchFamily="34" charset="0"/>
              </a:rPr>
              <a:t> vi </a:t>
            </a:r>
            <a:r>
              <a:rPr lang="en-US" sz="2200" dirty="0" err="1">
                <a:solidFill>
                  <a:schemeClr val="bg1">
                    <a:lumMod val="25000"/>
                  </a:schemeClr>
                </a:solidFill>
                <a:latin typeface="Arial" panose="020B0604020202020204" pitchFamily="34" charset="0"/>
              </a:rPr>
              <a:t>sinh</a:t>
            </a:r>
            <a:r>
              <a:rPr lang="en-US" sz="2200" dirty="0">
                <a:solidFill>
                  <a:schemeClr val="bg1">
                    <a:lumMod val="25000"/>
                  </a:schemeClr>
                </a:solidFill>
                <a:latin typeface="Arial" panose="020B0604020202020204" pitchFamily="34" charset="0"/>
              </a:rPr>
              <a:t> </a:t>
            </a:r>
            <a:r>
              <a:rPr lang="en-US" sz="2200" dirty="0" err="1">
                <a:solidFill>
                  <a:schemeClr val="bg1">
                    <a:lumMod val="25000"/>
                  </a:schemeClr>
                </a:solidFill>
                <a:latin typeface="Arial" panose="020B0604020202020204" pitchFamily="34" charset="0"/>
              </a:rPr>
              <a:t>cho</a:t>
            </a:r>
            <a:r>
              <a:rPr lang="en-US" sz="2200" dirty="0">
                <a:solidFill>
                  <a:schemeClr val="bg1">
                    <a:lumMod val="25000"/>
                  </a:schemeClr>
                </a:solidFill>
                <a:latin typeface="Arial" panose="020B0604020202020204" pitchFamily="34" charset="0"/>
              </a:rPr>
              <a:t> </a:t>
            </a:r>
            <a:r>
              <a:rPr lang="en-US" sz="2200" dirty="0" err="1">
                <a:solidFill>
                  <a:schemeClr val="bg1">
                    <a:lumMod val="25000"/>
                  </a:schemeClr>
                </a:solidFill>
                <a:latin typeface="Arial" panose="020B0604020202020204" pitchFamily="34" charset="0"/>
              </a:rPr>
              <a:t>gà</a:t>
            </a:r>
            <a:endParaRPr lang="en-US" sz="2200" dirty="0">
              <a:solidFill>
                <a:schemeClr val="bg1">
                  <a:lumMod val="25000"/>
                </a:schemeClr>
              </a:solidFill>
              <a:latin typeface="Arial" panose="020B0604020202020204" pitchFamily="34" charset="0"/>
            </a:endParaRPr>
          </a:p>
          <a:p>
            <a:pPr marL="800100" indent="-342900" algn="just">
              <a:spcBef>
                <a:spcPts val="600"/>
              </a:spcBef>
              <a:spcAft>
                <a:spcPts val="600"/>
              </a:spcAft>
              <a:buFont typeface="+mj-lt"/>
              <a:buAutoNum type="arabicPeriod" startAt="4"/>
            </a:pPr>
            <a:r>
              <a:rPr lang="en-US" sz="2200" dirty="0" err="1">
                <a:solidFill>
                  <a:schemeClr val="bg1">
                    <a:lumMod val="25000"/>
                  </a:schemeClr>
                </a:solidFill>
                <a:latin typeface="Arial" panose="020B0604020202020204" pitchFamily="34" charset="0"/>
                <a:ea typeface="Times New Roman" panose="02020603050405020304" pitchFamily="18" charset="0"/>
              </a:rPr>
              <a:t>Thiết</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kế</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khu</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vực</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nuôi</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gà</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đen</a:t>
            </a:r>
            <a:r>
              <a:rPr lang="en-US" sz="2200" dirty="0">
                <a:solidFill>
                  <a:schemeClr val="bg1">
                    <a:lumMod val="25000"/>
                  </a:schemeClr>
                </a:solidFill>
                <a:latin typeface="Arial" panose="020B0604020202020204" pitchFamily="34" charset="0"/>
                <a:ea typeface="Times New Roman" panose="02020603050405020304" pitchFamily="18" charset="0"/>
              </a:rPr>
              <a:t> </a:t>
            </a:r>
            <a:r>
              <a:rPr lang="en-US" sz="2200" dirty="0" err="1">
                <a:solidFill>
                  <a:schemeClr val="bg1">
                    <a:lumMod val="25000"/>
                  </a:schemeClr>
                </a:solidFill>
                <a:latin typeface="Arial" panose="020B0604020202020204" pitchFamily="34" charset="0"/>
                <a:ea typeface="Times New Roman" panose="02020603050405020304" pitchFamily="18" charset="0"/>
              </a:rPr>
              <a:t>H’Mông</a:t>
            </a:r>
            <a:endParaRPr lang="en-US" sz="2200" dirty="0">
              <a:solidFill>
                <a:schemeClr val="bg1">
                  <a:lumMod val="25000"/>
                </a:schemeClr>
              </a:solidFill>
              <a:latin typeface="Arial" panose="020B0604020202020204" pitchFamily="34" charset="0"/>
              <a:ea typeface="Times New Roman" panose="02020603050405020304" pitchFamily="18" charset="0"/>
            </a:endParaRPr>
          </a:p>
          <a:p>
            <a:pPr marL="800100" indent="-342900" algn="just">
              <a:spcBef>
                <a:spcPts val="600"/>
              </a:spcBef>
              <a:spcAft>
                <a:spcPts val="600"/>
              </a:spcAft>
              <a:buFont typeface="+mj-lt"/>
              <a:buAutoNum type="arabicPeriod" startAt="4"/>
            </a:pPr>
            <a:endParaRPr lang="vi-VN" sz="2200" dirty="0">
              <a:solidFill>
                <a:schemeClr val="bg1">
                  <a:lumMod val="25000"/>
                </a:schemeClr>
              </a:solidFill>
              <a:latin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40"/>
          <p:cNvSpPr txBox="1">
            <a:spLocks noGrp="1"/>
          </p:cNvSpPr>
          <p:nvPr>
            <p:ph type="title" idx="4294967295"/>
          </p:nvPr>
        </p:nvSpPr>
        <p:spPr>
          <a:xfrm>
            <a:off x="368042" y="1590232"/>
            <a:ext cx="2779195" cy="1655763"/>
          </a:xfrm>
          <a:prstGeom prst="rect">
            <a:avLst/>
          </a:prstGeom>
        </p:spPr>
        <p:txBody>
          <a:bodyPr spcFirstLastPara="1" wrap="square" lIns="228600" tIns="91425" rIns="91425" bIns="91425" anchor="t" anchorCtr="0">
            <a:noAutofit/>
          </a:bodyPr>
          <a:lstStyle/>
          <a:p>
            <a:pPr marL="0" lvl="0" indent="0" algn="ctr" rtl="0">
              <a:spcBef>
                <a:spcPts val="0"/>
              </a:spcBef>
              <a:spcAft>
                <a:spcPts val="0"/>
              </a:spcAft>
              <a:buNone/>
            </a:pPr>
            <a:r>
              <a:rPr lang="en-US" sz="3200" dirty="0" err="1">
                <a:solidFill>
                  <a:schemeClr val="bg1"/>
                </a:solidFill>
                <a:latin typeface="UTM Showcard" pitchFamily="18" charset="0"/>
              </a:rPr>
              <a:t>Giới</a:t>
            </a:r>
            <a:r>
              <a:rPr lang="en-US" sz="3200" dirty="0">
                <a:solidFill>
                  <a:schemeClr val="bg1"/>
                </a:solidFill>
                <a:latin typeface="UTM Showcard" pitchFamily="18" charset="0"/>
              </a:rPr>
              <a:t> </a:t>
            </a:r>
            <a:r>
              <a:rPr lang="en-US" sz="3200" dirty="0" err="1">
                <a:solidFill>
                  <a:schemeClr val="bg1"/>
                </a:solidFill>
                <a:latin typeface="UTM Showcard" pitchFamily="18" charset="0"/>
              </a:rPr>
              <a:t>thiệu</a:t>
            </a:r>
            <a:r>
              <a:rPr lang="en-US" sz="3200" dirty="0">
                <a:solidFill>
                  <a:schemeClr val="bg1"/>
                </a:solidFill>
                <a:latin typeface="UTM Showcard" pitchFamily="18" charset="0"/>
              </a:rPr>
              <a:t> </a:t>
            </a:r>
            <a:r>
              <a:rPr lang="en-US" sz="3200" dirty="0" err="1">
                <a:solidFill>
                  <a:schemeClr val="bg1"/>
                </a:solidFill>
                <a:latin typeface="UTM Showcard" pitchFamily="18" charset="0"/>
              </a:rPr>
              <a:t>về</a:t>
            </a:r>
            <a:r>
              <a:rPr lang="en-US" sz="3200" dirty="0">
                <a:solidFill>
                  <a:schemeClr val="bg1"/>
                </a:solidFill>
                <a:latin typeface="UTM Showcard" pitchFamily="18" charset="0"/>
              </a:rPr>
              <a:t> </a:t>
            </a:r>
            <a:r>
              <a:rPr lang="en-US" sz="3200" dirty="0" err="1">
                <a:solidFill>
                  <a:schemeClr val="bg1"/>
                </a:solidFill>
                <a:latin typeface="UTM Showcard" pitchFamily="18" charset="0"/>
              </a:rPr>
              <a:t>giống</a:t>
            </a:r>
            <a:r>
              <a:rPr lang="en-US" sz="3200" dirty="0">
                <a:solidFill>
                  <a:schemeClr val="bg1"/>
                </a:solidFill>
                <a:latin typeface="UTM Showcard" pitchFamily="18" charset="0"/>
              </a:rPr>
              <a:t> </a:t>
            </a:r>
            <a:br>
              <a:rPr lang="en-US" sz="3200" dirty="0">
                <a:solidFill>
                  <a:schemeClr val="bg1"/>
                </a:solidFill>
                <a:latin typeface="UTM Showcard" pitchFamily="18" charset="0"/>
              </a:rPr>
            </a:br>
            <a:r>
              <a:rPr lang="en-US" sz="3200" dirty="0" err="1">
                <a:solidFill>
                  <a:schemeClr val="bg1"/>
                </a:solidFill>
                <a:latin typeface="UTM Showcard" pitchFamily="18" charset="0"/>
              </a:rPr>
              <a:t>gà</a:t>
            </a:r>
            <a:r>
              <a:rPr lang="en-US" sz="3200" dirty="0">
                <a:solidFill>
                  <a:schemeClr val="bg1"/>
                </a:solidFill>
                <a:latin typeface="UTM Showcard" pitchFamily="18" charset="0"/>
              </a:rPr>
              <a:t> </a:t>
            </a:r>
            <a:r>
              <a:rPr lang="en-US" sz="3200" dirty="0" err="1">
                <a:solidFill>
                  <a:schemeClr val="bg1"/>
                </a:solidFill>
                <a:latin typeface="UTM Showcard" pitchFamily="18" charset="0"/>
              </a:rPr>
              <a:t>đen</a:t>
            </a:r>
            <a:br>
              <a:rPr lang="en-US" sz="3200" dirty="0">
                <a:solidFill>
                  <a:schemeClr val="bg1"/>
                </a:solidFill>
                <a:latin typeface="UTM Showcard" pitchFamily="18" charset="0"/>
              </a:rPr>
            </a:br>
            <a:r>
              <a:rPr lang="en-US" sz="3200" dirty="0" err="1">
                <a:solidFill>
                  <a:schemeClr val="bg1"/>
                </a:solidFill>
                <a:latin typeface="UTM Showcard" pitchFamily="18" charset="0"/>
              </a:rPr>
              <a:t>H’mông</a:t>
            </a:r>
            <a:endParaRPr sz="3200" dirty="0">
              <a:solidFill>
                <a:schemeClr val="bg1"/>
              </a:solidFill>
              <a:latin typeface="UTM Showcard" pitchFamily="18" charset="0"/>
            </a:endParaRPr>
          </a:p>
        </p:txBody>
      </p:sp>
      <p:pic>
        <p:nvPicPr>
          <p:cNvPr id="1026" name="Picture 2" descr="Sa Pa: Ra mắt HTX nông nghiệp và du lịch Mường Bo  - Ảnh 3.">
            <a:extLst>
              <a:ext uri="{FF2B5EF4-FFF2-40B4-BE49-F238E27FC236}">
                <a16:creationId xmlns:a16="http://schemas.microsoft.com/office/drawing/2014/main" id="{C6AFCB01-23F4-FA55-0A63-E270B75552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3166" y="1413353"/>
            <a:ext cx="4115170" cy="23167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655E15EB-61CF-4AD5-3AAE-789FBD8E8D38}"/>
            </a:ext>
          </a:extLst>
        </p:cNvPr>
        <p:cNvGrpSpPr/>
        <p:nvPr/>
      </p:nvGrpSpPr>
      <p:grpSpPr>
        <a:xfrm>
          <a:off x="0" y="0"/>
          <a:ext cx="0" cy="0"/>
          <a:chOff x="0" y="0"/>
          <a:chExt cx="0" cy="0"/>
        </a:xfrm>
      </p:grpSpPr>
      <p:sp>
        <p:nvSpPr>
          <p:cNvPr id="335" name="Google Shape;335;p37">
            <a:extLst>
              <a:ext uri="{FF2B5EF4-FFF2-40B4-BE49-F238E27FC236}">
                <a16:creationId xmlns:a16="http://schemas.microsoft.com/office/drawing/2014/main" id="{41EB1196-DDB3-E91D-70F8-1F0F18E133DD}"/>
              </a:ext>
            </a:extLst>
          </p:cNvPr>
          <p:cNvSpPr txBox="1">
            <a:spLocks noGrp="1"/>
          </p:cNvSpPr>
          <p:nvPr>
            <p:ph type="body" idx="4294967295"/>
          </p:nvPr>
        </p:nvSpPr>
        <p:spPr>
          <a:xfrm>
            <a:off x="425303" y="1016886"/>
            <a:ext cx="4997302" cy="4013200"/>
          </a:xfrm>
          <a:prstGeom prst="rect">
            <a:avLst/>
          </a:prstGeom>
        </p:spPr>
        <p:txBody>
          <a:bodyPr spcFirstLastPara="1" wrap="square" lIns="91425" tIns="91425" rIns="91425" bIns="91425" anchor="t" anchorCtr="0">
            <a:noAutofit/>
          </a:bodyPr>
          <a:lstStyle/>
          <a:p>
            <a:pPr marL="285750" marR="0" indent="-285750" algn="just">
              <a:spcBef>
                <a:spcPts val="600"/>
              </a:spcBef>
              <a:buFont typeface="Arial" panose="020B0604020202020204" pitchFamily="34" charset="0"/>
              <a:buChar char="•"/>
            </a:pPr>
            <a:r>
              <a:rPr lang="en-US" sz="1800" dirty="0" err="1">
                <a:effectLst/>
                <a:latin typeface="+mj-lt"/>
                <a:ea typeface="Calibri" panose="020F0502020204030204" pitchFamily="34" charset="0"/>
                <a:cs typeface="Calibri" panose="020F0502020204030204" pitchFamily="34" charset="0"/>
              </a:rPr>
              <a:t>Màu</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lông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đen</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tuyền</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đôi</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khi</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có</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pha</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thêm</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một</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chút</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màu</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xanh</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lá</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cây</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hoặc</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ánh</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tím</a:t>
            </a:r>
            <a:r>
              <a:rPr lang="en-US" sz="1800" dirty="0">
                <a:effectLst/>
                <a:latin typeface="+mj-lt"/>
                <a:ea typeface="Calibri" panose="020F0502020204030204" pitchFamily="34" charset="0"/>
                <a:cs typeface="Calibri" panose="020F0502020204030204" pitchFamily="34" charset="0"/>
              </a:rPr>
              <a:t>.</a:t>
            </a:r>
            <a:endParaRPr lang="vi-VN" sz="1800" dirty="0">
              <a:effectLst/>
              <a:latin typeface="+mj-lt"/>
              <a:ea typeface="Calibri" panose="020F0502020204030204" pitchFamily="34" charset="0"/>
              <a:cs typeface="Times New Roman" panose="02020603050405020304" pitchFamily="18" charset="0"/>
            </a:endParaRPr>
          </a:p>
          <a:p>
            <a:pPr marL="285750" marR="0" indent="-285750" algn="just">
              <a:spcBef>
                <a:spcPts val="600"/>
              </a:spcBef>
              <a:buFont typeface="Arial" panose="020B0604020202020204" pitchFamily="34" charset="0"/>
              <a:buChar char="•"/>
            </a:pPr>
            <a:r>
              <a:rPr lang="en-US" sz="1800" dirty="0" err="1">
                <a:effectLst/>
                <a:latin typeface="+mj-lt"/>
                <a:ea typeface="Calibri" panose="020F0502020204030204" pitchFamily="34" charset="0"/>
                <a:cs typeface="Calibri" panose="020F0502020204030204" pitchFamily="34" charset="0"/>
              </a:rPr>
              <a:t>Kích</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thước</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trung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bình</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với</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thân</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hình</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chắc</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khỏe</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chân</a:t>
            </a:r>
            <a:r>
              <a:rPr lang="en-US" sz="1800" dirty="0">
                <a:effectLst/>
                <a:latin typeface="+mj-lt"/>
                <a:ea typeface="Calibri" panose="020F0502020204030204" pitchFamily="34" charset="0"/>
                <a:cs typeface="Calibri" panose="020F0502020204030204" pitchFamily="34" charset="0"/>
              </a:rPr>
              <a:t> to </a:t>
            </a:r>
            <a:r>
              <a:rPr lang="en-US" sz="1800" dirty="0" err="1">
                <a:effectLst/>
                <a:latin typeface="+mj-lt"/>
                <a:ea typeface="Calibri" panose="020F0502020204030204" pitchFamily="34" charset="0"/>
                <a:cs typeface="Calibri" panose="020F0502020204030204" pitchFamily="34" charset="0"/>
              </a:rPr>
              <a:t>và</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móng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vuốt</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dài</a:t>
            </a:r>
            <a:r>
              <a:rPr lang="en-US" sz="1800" dirty="0">
                <a:effectLst/>
                <a:latin typeface="+mj-lt"/>
                <a:ea typeface="Calibri" panose="020F0502020204030204" pitchFamily="34" charset="0"/>
                <a:cs typeface="Calibri" panose="020F0502020204030204" pitchFamily="34" charset="0"/>
              </a:rPr>
              <a:t>. </a:t>
            </a:r>
          </a:p>
          <a:p>
            <a:pPr marL="285750" marR="0" indent="-285750" algn="just">
              <a:spcBef>
                <a:spcPts val="600"/>
              </a:spcBef>
              <a:buFont typeface="Arial" panose="020B0604020202020204" pitchFamily="34" charset="0"/>
              <a:buChar char="•"/>
            </a:pPr>
            <a:r>
              <a:rPr lang="en-US" sz="1800" dirty="0" err="1">
                <a:effectLst/>
                <a:latin typeface="+mj-lt"/>
                <a:ea typeface="Calibri" panose="020F0502020204030204" pitchFamily="34" charset="0"/>
                <a:cs typeface="Calibri" panose="020F0502020204030204" pitchFamily="34" charset="0"/>
              </a:rPr>
              <a:t>Giống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gà</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thích</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nghi</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tốt</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với</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điều</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kiện</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khí</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hậu</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khắc</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nghiệt</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của</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vùng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núi</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cao</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Tây</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Bắc</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Việt</a:t>
            </a:r>
            <a:r>
              <a:rPr lang="en-US" sz="1800" dirty="0">
                <a:effectLst/>
                <a:latin typeface="+mj-lt"/>
                <a:ea typeface="Calibri" panose="020F0502020204030204" pitchFamily="34" charset="0"/>
                <a:cs typeface="Calibri" panose="020F0502020204030204" pitchFamily="34" charset="0"/>
              </a:rPr>
              <a:t> Nam. </a:t>
            </a:r>
          </a:p>
          <a:p>
            <a:pPr marL="285750" marR="0" indent="-285750" algn="just">
              <a:spcBef>
                <a:spcPts val="600"/>
              </a:spcBef>
              <a:buFont typeface="Arial" panose="020B0604020202020204" pitchFamily="34" charset="0"/>
              <a:buChar char="•"/>
            </a:pPr>
            <a:r>
              <a:rPr lang="en-US" sz="1800" dirty="0" err="1">
                <a:effectLst/>
                <a:latin typeface="+mj-lt"/>
                <a:ea typeface="Calibri" panose="020F0502020204030204" pitchFamily="34" charset="0"/>
                <a:cs typeface="Calibri" panose="020F0502020204030204" pitchFamily="34" charset="0"/>
              </a:rPr>
              <a:t>Sống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và</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phát</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triển</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tốt</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trong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môi</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trường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núi</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rừng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chịu</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đựng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được</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nhiệt</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độ</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thấp</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và</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thích</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ứng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với</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nguồn</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thức</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ăn</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có</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sẵn</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sức</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đề</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kháng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cao</a:t>
            </a:r>
            <a:r>
              <a:rPr lang="en-US" sz="1800" dirty="0">
                <a:effectLst/>
                <a:latin typeface="+mj-lt"/>
                <a:ea typeface="Calibri" panose="020F0502020204030204" pitchFamily="34" charset="0"/>
                <a:cs typeface="Calibri" panose="020F0502020204030204" pitchFamily="34" charset="0"/>
              </a:rPr>
              <a:t>.</a:t>
            </a:r>
            <a:endParaRPr lang="vi-VN" sz="1800" dirty="0">
              <a:effectLst/>
              <a:latin typeface="+mj-lt"/>
              <a:ea typeface="Calibri" panose="020F0502020204030204" pitchFamily="34" charset="0"/>
              <a:cs typeface="Times New Roman" panose="02020603050405020304" pitchFamily="18" charset="0"/>
            </a:endParaRPr>
          </a:p>
        </p:txBody>
      </p:sp>
      <p:sp>
        <p:nvSpPr>
          <p:cNvPr id="336" name="Google Shape;336;p37">
            <a:extLst>
              <a:ext uri="{FF2B5EF4-FFF2-40B4-BE49-F238E27FC236}">
                <a16:creationId xmlns:a16="http://schemas.microsoft.com/office/drawing/2014/main" id="{9F494D35-81C3-3B6A-F9C1-FB1227A056EB}"/>
              </a:ext>
            </a:extLst>
          </p:cNvPr>
          <p:cNvSpPr txBox="1">
            <a:spLocks noGrp="1"/>
          </p:cNvSpPr>
          <p:nvPr>
            <p:ph type="title" idx="4294967295"/>
          </p:nvPr>
        </p:nvSpPr>
        <p:spPr>
          <a:xfrm>
            <a:off x="0" y="217488"/>
            <a:ext cx="7507288" cy="57785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b="1" dirty="0">
                <a:solidFill>
                  <a:schemeClr val="bg1"/>
                </a:solidFill>
                <a:latin typeface="+mj-lt"/>
              </a:rPr>
              <a:t>Đặc điểm giống gà đen H’Mông</a:t>
            </a:r>
            <a:endParaRPr sz="3200" b="1" dirty="0">
              <a:solidFill>
                <a:schemeClr val="bg1"/>
              </a:solidFill>
              <a:latin typeface="+mj-lt"/>
            </a:endParaRPr>
          </a:p>
        </p:txBody>
      </p:sp>
      <p:pic>
        <p:nvPicPr>
          <p:cNvPr id="3" name="Picture 2">
            <a:extLst>
              <a:ext uri="{FF2B5EF4-FFF2-40B4-BE49-F238E27FC236}">
                <a16:creationId xmlns:a16="http://schemas.microsoft.com/office/drawing/2014/main" id="{874A864E-DB18-9C25-03DD-77A825CDD207}"/>
              </a:ext>
            </a:extLst>
          </p:cNvPr>
          <p:cNvPicPr>
            <a:picLocks noChangeAspect="1"/>
          </p:cNvPicPr>
          <p:nvPr/>
        </p:nvPicPr>
        <p:blipFill>
          <a:blip r:embed="rId3"/>
          <a:stretch>
            <a:fillRect/>
          </a:stretch>
        </p:blipFill>
        <p:spPr>
          <a:xfrm>
            <a:off x="6148866" y="1130299"/>
            <a:ext cx="2569831" cy="2569831"/>
          </a:xfrm>
          <a:prstGeom prst="rect">
            <a:avLst/>
          </a:prstGeom>
        </p:spPr>
      </p:pic>
    </p:spTree>
    <p:extLst>
      <p:ext uri="{BB962C8B-B14F-4D97-AF65-F5344CB8AC3E}">
        <p14:creationId xmlns:p14="http://schemas.microsoft.com/office/powerpoint/2010/main" val="3883100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9859E254-5CA8-C33E-01C3-0D4B9E10B14E}"/>
            </a:ext>
          </a:extLst>
        </p:cNvPr>
        <p:cNvGrpSpPr/>
        <p:nvPr/>
      </p:nvGrpSpPr>
      <p:grpSpPr>
        <a:xfrm>
          <a:off x="0" y="0"/>
          <a:ext cx="0" cy="0"/>
          <a:chOff x="0" y="0"/>
          <a:chExt cx="0" cy="0"/>
        </a:xfrm>
      </p:grpSpPr>
      <p:sp>
        <p:nvSpPr>
          <p:cNvPr id="335" name="Google Shape;335;p37">
            <a:extLst>
              <a:ext uri="{FF2B5EF4-FFF2-40B4-BE49-F238E27FC236}">
                <a16:creationId xmlns:a16="http://schemas.microsoft.com/office/drawing/2014/main" id="{D35B9AD0-0AD4-BA73-C83C-94ED63590576}"/>
              </a:ext>
            </a:extLst>
          </p:cNvPr>
          <p:cNvSpPr txBox="1">
            <a:spLocks noGrp="1"/>
          </p:cNvSpPr>
          <p:nvPr>
            <p:ph type="body" idx="4294967295"/>
          </p:nvPr>
        </p:nvSpPr>
        <p:spPr>
          <a:xfrm>
            <a:off x="425303" y="1016886"/>
            <a:ext cx="4997302" cy="3225505"/>
          </a:xfrm>
          <a:prstGeom prst="rect">
            <a:avLst/>
          </a:prstGeom>
        </p:spPr>
        <p:txBody>
          <a:bodyPr spcFirstLastPara="1" wrap="square" lIns="91425" tIns="91425" rIns="91425" bIns="91425" anchor="t" anchorCtr="0">
            <a:noAutofit/>
          </a:bodyPr>
          <a:lstStyle/>
          <a:p>
            <a:pPr marL="285750" marR="0" indent="-285750" algn="just">
              <a:spcBef>
                <a:spcPts val="600"/>
              </a:spcBef>
              <a:buFont typeface="Arial" panose="020B0604020202020204" pitchFamily="34" charset="0"/>
              <a:buChar char="•"/>
            </a:pPr>
            <a:r>
              <a:rPr lang="en-US" sz="1800" dirty="0" err="1">
                <a:effectLst/>
                <a:latin typeface="+mj-lt"/>
                <a:ea typeface="Calibri" panose="020F0502020204030204" pitchFamily="34" charset="0"/>
                <a:cs typeface="Calibri" panose="020F0502020204030204" pitchFamily="34" charset="0"/>
              </a:rPr>
              <a:t>Tại</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địa</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phương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gà</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đen</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được</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nuôi</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và</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sử</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dụng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trong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các</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nghi</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thức</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văn</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hóa</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tín</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ngưỡng</a:t>
            </a:r>
            <a:r>
              <a:rPr lang="en-US" sz="1800" dirty="0">
                <a:effectLst/>
                <a:latin typeface="+mj-lt"/>
                <a:ea typeface="Calibri" panose="020F0502020204030204" pitchFamily="34" charset="0"/>
                <a:cs typeface="Calibri" panose="020F0502020204030204" pitchFamily="34" charset="0"/>
              </a:rPr>
              <a:t>.</a:t>
            </a:r>
          </a:p>
          <a:p>
            <a:pPr marL="285750" marR="0" indent="-285750" algn="just">
              <a:spcBef>
                <a:spcPts val="600"/>
              </a:spcBef>
              <a:buFont typeface="Arial" panose="020B0604020202020204" pitchFamily="34" charset="0"/>
              <a:buChar char="•"/>
            </a:pPr>
            <a:r>
              <a:rPr lang="en-US" sz="1800" dirty="0" err="1">
                <a:latin typeface="+mj-lt"/>
                <a:ea typeface="Calibri" panose="020F0502020204030204" pitchFamily="34" charset="0"/>
                <a:cs typeface="Calibri" panose="020F0502020204030204" pitchFamily="34" charset="0"/>
              </a:rPr>
              <a:t>Gà</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đen</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có</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lượng</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dinh</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dưỡng</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cao</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nên</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thường</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được</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dùng</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trong</a:t>
            </a:r>
            <a:r>
              <a:rPr lang="en-US" sz="1800" dirty="0">
                <a:latin typeface="+mj-lt"/>
                <a:ea typeface="Calibri" panose="020F0502020204030204" pitchFamily="34" charset="0"/>
                <a:cs typeface="Calibri" panose="020F0502020204030204" pitchFamily="34" charset="0"/>
              </a:rPr>
              <a:t> 1 </a:t>
            </a:r>
            <a:r>
              <a:rPr lang="en-US" sz="1800" dirty="0" err="1">
                <a:latin typeface="+mj-lt"/>
                <a:ea typeface="Calibri" panose="020F0502020204030204" pitchFamily="34" charset="0"/>
                <a:cs typeface="Calibri" panose="020F0502020204030204" pitchFamily="34" charset="0"/>
              </a:rPr>
              <a:t>số</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bài</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thuốc</a:t>
            </a:r>
            <a:r>
              <a:rPr lang="en-US" sz="1800" dirty="0">
                <a:latin typeface="+mj-lt"/>
                <a:ea typeface="Calibri" panose="020F0502020204030204" pitchFamily="34" charset="0"/>
                <a:cs typeface="Calibri" panose="020F0502020204030204" pitchFamily="34" charset="0"/>
              </a:rPr>
              <a:t>.</a:t>
            </a:r>
          </a:p>
          <a:p>
            <a:pPr marL="285750" marR="0" indent="-285750" algn="just">
              <a:spcBef>
                <a:spcPts val="600"/>
              </a:spcBef>
              <a:buFont typeface="Arial" panose="020B0604020202020204" pitchFamily="34" charset="0"/>
              <a:buChar char="•"/>
            </a:pPr>
            <a:r>
              <a:rPr lang="en-US" sz="1800" dirty="0" err="1">
                <a:effectLst/>
                <a:latin typeface="+mj-lt"/>
                <a:ea typeface="Calibri" panose="020F0502020204030204" pitchFamily="34" charset="0"/>
                <a:cs typeface="Calibri" panose="020F0502020204030204" pitchFamily="34" charset="0"/>
              </a:rPr>
              <a:t>Khách</a:t>
            </a:r>
            <a:r>
              <a:rPr lang="en-US" sz="1800" dirty="0">
                <a:effectLst/>
                <a:latin typeface="+mj-lt"/>
                <a:ea typeface="Calibri" panose="020F0502020204030204" pitchFamily="34" charset="0"/>
                <a:cs typeface="Calibri" panose="020F0502020204030204" pitchFamily="34" charset="0"/>
              </a:rPr>
              <a:t> du </a:t>
            </a:r>
            <a:r>
              <a:rPr lang="en-US" sz="1800" dirty="0" err="1">
                <a:effectLst/>
                <a:latin typeface="+mj-lt"/>
                <a:ea typeface="Calibri" panose="020F0502020204030204" pitchFamily="34" charset="0"/>
                <a:cs typeface="Calibri" panose="020F0502020204030204" pitchFamily="34" charset="0"/>
              </a:rPr>
              <a:t>lịch</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tới</a:t>
            </a:r>
            <a:r>
              <a:rPr lang="en-US" sz="1800" dirty="0">
                <a:effectLst/>
                <a:latin typeface="+mj-lt"/>
                <a:ea typeface="Calibri" panose="020F0502020204030204" pitchFamily="34" charset="0"/>
                <a:cs typeface="Calibri" panose="020F0502020204030204" pitchFamily="34" charset="0"/>
              </a:rPr>
              <a:t> Sa Pa </a:t>
            </a:r>
            <a:r>
              <a:rPr lang="en-US" sz="1800" dirty="0" err="1">
                <a:effectLst/>
                <a:latin typeface="+mj-lt"/>
                <a:ea typeface="Calibri" panose="020F0502020204030204" pitchFamily="34" charset="0"/>
                <a:cs typeface="Calibri" panose="020F0502020204030204" pitchFamily="34" charset="0"/>
              </a:rPr>
              <a:t>sẵn</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sàng</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mua</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với</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giá</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khá</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cao</a:t>
            </a:r>
            <a:r>
              <a:rPr lang="en-US" sz="1800" dirty="0">
                <a:effectLst/>
                <a:latin typeface="+mj-lt"/>
                <a:ea typeface="Calibri" panose="020F0502020204030204" pitchFamily="34" charset="0"/>
                <a:cs typeface="Calibri" panose="020F0502020204030204" pitchFamily="34" charset="0"/>
              </a:rPr>
              <a:t> 200.000 đ/kg </a:t>
            </a:r>
            <a:r>
              <a:rPr lang="en-US" sz="1800" dirty="0" err="1">
                <a:effectLst/>
                <a:latin typeface="+mj-lt"/>
                <a:ea typeface="Calibri" panose="020F0502020204030204" pitchFamily="34" charset="0"/>
                <a:cs typeface="Calibri" panose="020F0502020204030204" pitchFamily="34" charset="0"/>
              </a:rPr>
              <a:t>gà</a:t>
            </a:r>
            <a:r>
              <a:rPr lang="en-US" sz="1800" dirty="0">
                <a:effectLst/>
                <a:latin typeface="+mj-lt"/>
                <a:ea typeface="Calibri" panose="020F0502020204030204" pitchFamily="34" charset="0"/>
                <a:cs typeface="Calibri" panose="020F0502020204030204" pitchFamily="34" charset="0"/>
              </a:rPr>
              <a:t> </a:t>
            </a:r>
            <a:r>
              <a:rPr lang="en-US" sz="1800" dirty="0" err="1">
                <a:effectLst/>
                <a:latin typeface="+mj-lt"/>
                <a:ea typeface="Calibri" panose="020F0502020204030204" pitchFamily="34" charset="0"/>
                <a:cs typeface="Calibri" panose="020F0502020204030204" pitchFamily="34" charset="0"/>
              </a:rPr>
              <a:t>hơi</a:t>
            </a:r>
            <a:r>
              <a:rPr lang="en-US" sz="1800" dirty="0">
                <a:effectLst/>
                <a:latin typeface="+mj-lt"/>
                <a:ea typeface="Calibri" panose="020F0502020204030204" pitchFamily="34" charset="0"/>
                <a:cs typeface="Calibri" panose="020F0502020204030204" pitchFamily="34" charset="0"/>
              </a:rPr>
              <a:t>.</a:t>
            </a:r>
          </a:p>
          <a:p>
            <a:pPr marL="285750" marR="0" indent="-285750" algn="just">
              <a:spcBef>
                <a:spcPts val="600"/>
              </a:spcBef>
              <a:buFont typeface="Arial" panose="020B0604020202020204" pitchFamily="34" charset="0"/>
              <a:buChar char="•"/>
            </a:pPr>
            <a:r>
              <a:rPr lang="en-US" sz="1800" dirty="0" err="1">
                <a:latin typeface="+mj-lt"/>
                <a:ea typeface="Calibri" panose="020F0502020204030204" pitchFamily="34" charset="0"/>
                <a:cs typeface="Calibri" panose="020F0502020204030204" pitchFamily="34" charset="0"/>
              </a:rPr>
              <a:t>Các</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nhà</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hàng</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khách</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sạn</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tại</a:t>
            </a:r>
            <a:r>
              <a:rPr lang="en-US" sz="1800" dirty="0">
                <a:latin typeface="+mj-lt"/>
                <a:ea typeface="Calibri" panose="020F0502020204030204" pitchFamily="34" charset="0"/>
                <a:cs typeface="Calibri" panose="020F0502020204030204" pitchFamily="34" charset="0"/>
              </a:rPr>
              <a:t> Sa Pa </a:t>
            </a:r>
            <a:r>
              <a:rPr lang="en-US" sz="1800" dirty="0" err="1">
                <a:latin typeface="+mj-lt"/>
                <a:ea typeface="Calibri" panose="020F0502020204030204" pitchFamily="34" charset="0"/>
                <a:cs typeface="Calibri" panose="020F0502020204030204" pitchFamily="34" charset="0"/>
              </a:rPr>
              <a:t>đều</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có</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món</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ăn</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từ</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gà</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đen</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trong</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thực</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đơn</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phục</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vụ</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khách</a:t>
            </a:r>
            <a:r>
              <a:rPr lang="en-US" sz="1800" dirty="0">
                <a:latin typeface="+mj-lt"/>
                <a:ea typeface="Calibri" panose="020F0502020204030204" pitchFamily="34" charset="0"/>
                <a:cs typeface="Calibri" panose="020F0502020204030204" pitchFamily="34" charset="0"/>
              </a:rPr>
              <a:t> </a:t>
            </a:r>
            <a:r>
              <a:rPr lang="en-US" sz="1800" dirty="0" err="1">
                <a:latin typeface="+mj-lt"/>
                <a:ea typeface="Calibri" panose="020F0502020204030204" pitchFamily="34" charset="0"/>
                <a:cs typeface="Calibri" panose="020F0502020204030204" pitchFamily="34" charset="0"/>
              </a:rPr>
              <a:t>hàng</a:t>
            </a:r>
            <a:r>
              <a:rPr lang="en-US" sz="1800" dirty="0">
                <a:latin typeface="+mj-lt"/>
                <a:ea typeface="Calibri" panose="020F0502020204030204" pitchFamily="34" charset="0"/>
                <a:cs typeface="Calibri" panose="020F0502020204030204" pitchFamily="34" charset="0"/>
              </a:rPr>
              <a:t>.</a:t>
            </a:r>
            <a:endParaRPr lang="vi-VN" sz="1800" dirty="0">
              <a:effectLst/>
              <a:latin typeface="+mj-lt"/>
              <a:ea typeface="Calibri" panose="020F0502020204030204" pitchFamily="34" charset="0"/>
              <a:cs typeface="Times New Roman" panose="02020603050405020304" pitchFamily="18" charset="0"/>
            </a:endParaRPr>
          </a:p>
        </p:txBody>
      </p:sp>
      <p:sp>
        <p:nvSpPr>
          <p:cNvPr id="336" name="Google Shape;336;p37">
            <a:extLst>
              <a:ext uri="{FF2B5EF4-FFF2-40B4-BE49-F238E27FC236}">
                <a16:creationId xmlns:a16="http://schemas.microsoft.com/office/drawing/2014/main" id="{CB0C59AC-6524-1844-17AF-1921B3755A37}"/>
              </a:ext>
            </a:extLst>
          </p:cNvPr>
          <p:cNvSpPr txBox="1">
            <a:spLocks noGrp="1"/>
          </p:cNvSpPr>
          <p:nvPr>
            <p:ph type="title" idx="4294967295"/>
          </p:nvPr>
        </p:nvSpPr>
        <p:spPr>
          <a:xfrm>
            <a:off x="0" y="217488"/>
            <a:ext cx="7507288" cy="57785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b="1" dirty="0">
                <a:solidFill>
                  <a:schemeClr val="bg1"/>
                </a:solidFill>
                <a:latin typeface="+mj-lt"/>
              </a:rPr>
              <a:t>Giá trị của gà đen H’Mông</a:t>
            </a:r>
            <a:endParaRPr sz="3200" b="1" dirty="0">
              <a:solidFill>
                <a:schemeClr val="bg1"/>
              </a:solidFill>
              <a:latin typeface="+mj-lt"/>
            </a:endParaRPr>
          </a:p>
        </p:txBody>
      </p:sp>
      <p:pic>
        <p:nvPicPr>
          <p:cNvPr id="3" name="Picture 2">
            <a:extLst>
              <a:ext uri="{FF2B5EF4-FFF2-40B4-BE49-F238E27FC236}">
                <a16:creationId xmlns:a16="http://schemas.microsoft.com/office/drawing/2014/main" id="{DADFA264-22AB-FC6D-407E-4C7F4C48FC4A}"/>
              </a:ext>
            </a:extLst>
          </p:cNvPr>
          <p:cNvPicPr>
            <a:picLocks noChangeAspect="1"/>
          </p:cNvPicPr>
          <p:nvPr/>
        </p:nvPicPr>
        <p:blipFill>
          <a:blip r:embed="rId3"/>
          <a:stretch>
            <a:fillRect/>
          </a:stretch>
        </p:blipFill>
        <p:spPr>
          <a:xfrm>
            <a:off x="6148866" y="1130299"/>
            <a:ext cx="2569831" cy="2569831"/>
          </a:xfrm>
          <a:prstGeom prst="rect">
            <a:avLst/>
          </a:prstGeom>
        </p:spPr>
      </p:pic>
    </p:spTree>
    <p:extLst>
      <p:ext uri="{BB962C8B-B14F-4D97-AF65-F5344CB8AC3E}">
        <p14:creationId xmlns:p14="http://schemas.microsoft.com/office/powerpoint/2010/main" val="1313729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1">
          <a:extLst>
            <a:ext uri="{FF2B5EF4-FFF2-40B4-BE49-F238E27FC236}">
              <a16:creationId xmlns:a16="http://schemas.microsoft.com/office/drawing/2014/main" id="{5757524B-F702-7E3F-D76F-84C311319EE7}"/>
            </a:ext>
          </a:extLst>
        </p:cNvPr>
        <p:cNvGrpSpPr/>
        <p:nvPr/>
      </p:nvGrpSpPr>
      <p:grpSpPr>
        <a:xfrm>
          <a:off x="0" y="0"/>
          <a:ext cx="0" cy="0"/>
          <a:chOff x="0" y="0"/>
          <a:chExt cx="0" cy="0"/>
        </a:xfrm>
      </p:grpSpPr>
      <p:sp>
        <p:nvSpPr>
          <p:cNvPr id="382" name="Google Shape;382;p40">
            <a:extLst>
              <a:ext uri="{FF2B5EF4-FFF2-40B4-BE49-F238E27FC236}">
                <a16:creationId xmlns:a16="http://schemas.microsoft.com/office/drawing/2014/main" id="{B81E7D38-0EAB-1640-E250-DB127615DAA8}"/>
              </a:ext>
            </a:extLst>
          </p:cNvPr>
          <p:cNvSpPr txBox="1">
            <a:spLocks noGrp="1"/>
          </p:cNvSpPr>
          <p:nvPr>
            <p:ph type="title" idx="4294967295"/>
          </p:nvPr>
        </p:nvSpPr>
        <p:spPr>
          <a:xfrm>
            <a:off x="516898" y="1743868"/>
            <a:ext cx="2619707" cy="1655763"/>
          </a:xfrm>
          <a:prstGeom prst="rect">
            <a:avLst/>
          </a:prstGeom>
        </p:spPr>
        <p:txBody>
          <a:bodyPr spcFirstLastPara="1" wrap="square" lIns="228600" tIns="91425" rIns="91425" bIns="91425" anchor="t" anchorCtr="0">
            <a:noAutofit/>
          </a:bodyPr>
          <a:lstStyle/>
          <a:p>
            <a:pPr marL="0" lvl="0" indent="0" algn="ctr" rtl="0">
              <a:spcBef>
                <a:spcPts val="0"/>
              </a:spcBef>
              <a:spcAft>
                <a:spcPts val="0"/>
              </a:spcAft>
              <a:buNone/>
            </a:pPr>
            <a:r>
              <a:rPr lang="en-US" sz="3200" dirty="0" err="1">
                <a:solidFill>
                  <a:schemeClr val="bg1"/>
                </a:solidFill>
                <a:latin typeface="UTM Showcard" pitchFamily="18" charset="0"/>
              </a:rPr>
              <a:t>Chọn</a:t>
            </a:r>
            <a:r>
              <a:rPr lang="en-US" sz="3200" dirty="0">
                <a:solidFill>
                  <a:schemeClr val="bg1"/>
                </a:solidFill>
                <a:latin typeface="UTM Showcard" pitchFamily="18" charset="0"/>
              </a:rPr>
              <a:t> </a:t>
            </a:r>
            <a:r>
              <a:rPr lang="en-US" sz="3200" dirty="0" err="1">
                <a:solidFill>
                  <a:schemeClr val="bg1"/>
                </a:solidFill>
                <a:latin typeface="UTM Showcard" pitchFamily="18" charset="0"/>
              </a:rPr>
              <a:t>giống</a:t>
            </a:r>
            <a:br>
              <a:rPr lang="en-US" sz="3200" dirty="0">
                <a:solidFill>
                  <a:schemeClr val="bg1"/>
                </a:solidFill>
                <a:latin typeface="UTM Showcard" pitchFamily="18" charset="0"/>
              </a:rPr>
            </a:br>
            <a:r>
              <a:rPr lang="en-US" sz="3200" dirty="0" err="1">
                <a:solidFill>
                  <a:schemeClr val="bg1"/>
                </a:solidFill>
                <a:latin typeface="UTM Showcard" pitchFamily="18" charset="0"/>
              </a:rPr>
              <a:t>gà</a:t>
            </a:r>
            <a:r>
              <a:rPr lang="en-US" sz="3200" dirty="0">
                <a:solidFill>
                  <a:schemeClr val="bg1"/>
                </a:solidFill>
                <a:latin typeface="UTM Showcard" pitchFamily="18" charset="0"/>
              </a:rPr>
              <a:t> </a:t>
            </a:r>
            <a:r>
              <a:rPr lang="en-US" sz="3200" dirty="0" err="1">
                <a:solidFill>
                  <a:schemeClr val="bg1"/>
                </a:solidFill>
                <a:latin typeface="UTM Showcard" pitchFamily="18" charset="0"/>
              </a:rPr>
              <a:t>h’mông</a:t>
            </a:r>
            <a:endParaRPr sz="3200" dirty="0">
              <a:solidFill>
                <a:schemeClr val="bg1"/>
              </a:solidFill>
              <a:latin typeface="UTM Showcard" pitchFamily="18" charset="0"/>
            </a:endParaRPr>
          </a:p>
        </p:txBody>
      </p:sp>
      <p:pic>
        <p:nvPicPr>
          <p:cNvPr id="3" name="Picture 2">
            <a:extLst>
              <a:ext uri="{FF2B5EF4-FFF2-40B4-BE49-F238E27FC236}">
                <a16:creationId xmlns:a16="http://schemas.microsoft.com/office/drawing/2014/main" id="{168D99D6-87D2-D454-0C00-5FDDCDB335A4}"/>
              </a:ext>
            </a:extLst>
          </p:cNvPr>
          <p:cNvPicPr>
            <a:picLocks noChangeAspect="1"/>
          </p:cNvPicPr>
          <p:nvPr/>
        </p:nvPicPr>
        <p:blipFill>
          <a:blip r:embed="rId3"/>
          <a:stretch>
            <a:fillRect/>
          </a:stretch>
        </p:blipFill>
        <p:spPr>
          <a:xfrm>
            <a:off x="4435106" y="1509823"/>
            <a:ext cx="2123853" cy="2123853"/>
          </a:xfrm>
          <a:prstGeom prst="rect">
            <a:avLst/>
          </a:prstGeom>
        </p:spPr>
      </p:pic>
    </p:spTree>
    <p:extLst>
      <p:ext uri="{BB962C8B-B14F-4D97-AF65-F5344CB8AC3E}">
        <p14:creationId xmlns:p14="http://schemas.microsoft.com/office/powerpoint/2010/main" val="787469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B01C0415-CB0B-C0A0-11F8-8BAEC06D4548}"/>
            </a:ext>
          </a:extLst>
        </p:cNvPr>
        <p:cNvGrpSpPr/>
        <p:nvPr/>
      </p:nvGrpSpPr>
      <p:grpSpPr>
        <a:xfrm>
          <a:off x="0" y="0"/>
          <a:ext cx="0" cy="0"/>
          <a:chOff x="0" y="0"/>
          <a:chExt cx="0" cy="0"/>
        </a:xfrm>
      </p:grpSpPr>
      <p:sp>
        <p:nvSpPr>
          <p:cNvPr id="336" name="Google Shape;336;p37">
            <a:extLst>
              <a:ext uri="{FF2B5EF4-FFF2-40B4-BE49-F238E27FC236}">
                <a16:creationId xmlns:a16="http://schemas.microsoft.com/office/drawing/2014/main" id="{B1754CBA-06A0-892E-955E-00FF6B0C4020}"/>
              </a:ext>
            </a:extLst>
          </p:cNvPr>
          <p:cNvSpPr txBox="1">
            <a:spLocks noGrp="1"/>
          </p:cNvSpPr>
          <p:nvPr>
            <p:ph type="title" idx="4294967295"/>
          </p:nvPr>
        </p:nvSpPr>
        <p:spPr>
          <a:xfrm>
            <a:off x="0" y="50800"/>
            <a:ext cx="7507288" cy="57943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dirty="0">
                <a:solidFill>
                  <a:schemeClr val="bg1"/>
                </a:solidFill>
                <a:latin typeface="UTM Colossalis" pitchFamily="18" charset="0"/>
              </a:rPr>
              <a:t>Lựa chọn gà 1 ngày tuổi</a:t>
            </a:r>
            <a:endParaRPr sz="3200" dirty="0">
              <a:solidFill>
                <a:schemeClr val="bg1"/>
              </a:solidFill>
              <a:latin typeface="UTM Colossalis" pitchFamily="18" charset="0"/>
            </a:endParaRPr>
          </a:p>
        </p:txBody>
      </p:sp>
      <p:graphicFrame>
        <p:nvGraphicFramePr>
          <p:cNvPr id="9" name="Table 8">
            <a:extLst>
              <a:ext uri="{FF2B5EF4-FFF2-40B4-BE49-F238E27FC236}">
                <a16:creationId xmlns:a16="http://schemas.microsoft.com/office/drawing/2014/main" id="{9CCF3B17-D057-9BCD-2491-EE023BCD9719}"/>
              </a:ext>
            </a:extLst>
          </p:cNvPr>
          <p:cNvGraphicFramePr>
            <a:graphicFrameLocks noGrp="1"/>
          </p:cNvGraphicFramePr>
          <p:nvPr>
            <p:extLst>
              <p:ext uri="{D42A27DB-BD31-4B8C-83A1-F6EECF244321}">
                <p14:modId xmlns:p14="http://schemas.microsoft.com/office/powerpoint/2010/main" val="104911791"/>
              </p:ext>
            </p:extLst>
          </p:nvPr>
        </p:nvGraphicFramePr>
        <p:xfrm>
          <a:off x="159488" y="1034547"/>
          <a:ext cx="8825023" cy="3441761"/>
        </p:xfrm>
        <a:graphic>
          <a:graphicData uri="http://schemas.openxmlformats.org/drawingml/2006/table">
            <a:tbl>
              <a:tblPr firstRow="1" firstCol="1" bandRow="1"/>
              <a:tblGrid>
                <a:gridCol w="5241851">
                  <a:extLst>
                    <a:ext uri="{9D8B030D-6E8A-4147-A177-3AD203B41FA5}">
                      <a16:colId xmlns:a16="http://schemas.microsoft.com/office/drawing/2014/main" val="3660407317"/>
                    </a:ext>
                  </a:extLst>
                </a:gridCol>
                <a:gridCol w="3583172">
                  <a:extLst>
                    <a:ext uri="{9D8B030D-6E8A-4147-A177-3AD203B41FA5}">
                      <a16:colId xmlns:a16="http://schemas.microsoft.com/office/drawing/2014/main" val="4147759750"/>
                    </a:ext>
                  </a:extLst>
                </a:gridCol>
              </a:tblGrid>
              <a:tr h="279495">
                <a:tc>
                  <a:txBody>
                    <a:bodyPr/>
                    <a:lstStyle/>
                    <a:p>
                      <a:pPr marL="0" marR="0" algn="ctr">
                        <a:lnSpc>
                          <a:spcPct val="115000"/>
                        </a:lnSpc>
                        <a:spcAft>
                          <a:spcPts val="200"/>
                        </a:spcAft>
                      </a:pPr>
                      <a:r>
                        <a:rPr lang="en-US" sz="1600" b="1">
                          <a:effectLst/>
                        </a:rPr>
                        <a:t>Tiêu chuẩn cần chọn</a:t>
                      </a:r>
                      <a:endParaRPr lang="vi-VN" sz="1600" b="1">
                        <a:effectLst/>
                        <a:latin typeface="Times New Roman" panose="02020603050405020304" pitchFamily="18" charset="0"/>
                        <a:ea typeface="Calibri" panose="020F0502020204030204" pitchFamily="34" charset="0"/>
                      </a:endParaRPr>
                    </a:p>
                  </a:txBody>
                  <a:tcPr marL="60400" marR="60400" marT="0" marB="0" anchor="ctr"/>
                </a:tc>
                <a:tc>
                  <a:txBody>
                    <a:bodyPr/>
                    <a:lstStyle/>
                    <a:p>
                      <a:pPr marL="0" marR="0" algn="ctr">
                        <a:lnSpc>
                          <a:spcPct val="115000"/>
                        </a:lnSpc>
                        <a:spcAft>
                          <a:spcPts val="200"/>
                        </a:spcAft>
                      </a:pPr>
                      <a:r>
                        <a:rPr lang="en-US" sz="1600" b="1" dirty="0" err="1">
                          <a:effectLst/>
                        </a:rPr>
                        <a:t>Loại</a:t>
                      </a:r>
                      <a:r>
                        <a:rPr lang="en-US" sz="1600" b="1" dirty="0">
                          <a:effectLst/>
                        </a:rPr>
                        <a:t> </a:t>
                      </a:r>
                      <a:r>
                        <a:rPr lang="en-US" sz="1600" b="1" dirty="0" err="1">
                          <a:effectLst/>
                        </a:rPr>
                        <a:t>thải</a:t>
                      </a:r>
                      <a:r>
                        <a:rPr lang="en-US" sz="1600" b="1" dirty="0">
                          <a:effectLst/>
                        </a:rPr>
                        <a:t> </a:t>
                      </a:r>
                      <a:r>
                        <a:rPr lang="en-US" sz="1600" b="1" dirty="0" err="1">
                          <a:effectLst/>
                        </a:rPr>
                        <a:t>gà</a:t>
                      </a:r>
                      <a:r>
                        <a:rPr lang="en-US" sz="1600" b="1" dirty="0">
                          <a:effectLst/>
                        </a:rPr>
                        <a:t> </a:t>
                      </a:r>
                      <a:r>
                        <a:rPr lang="en-US" sz="1600" b="1" dirty="0" err="1">
                          <a:effectLst/>
                        </a:rPr>
                        <a:t>không</a:t>
                      </a:r>
                      <a:r>
                        <a:rPr lang="en-US" sz="1600" b="1" dirty="0">
                          <a:effectLst/>
                        </a:rPr>
                        <a:t> </a:t>
                      </a:r>
                      <a:r>
                        <a:rPr lang="en-US" sz="1600" b="1" dirty="0" err="1">
                          <a:effectLst/>
                        </a:rPr>
                        <a:t>đạt</a:t>
                      </a:r>
                      <a:r>
                        <a:rPr lang="en-US" sz="1600" b="1" dirty="0">
                          <a:effectLst/>
                        </a:rPr>
                        <a:t> </a:t>
                      </a:r>
                      <a:r>
                        <a:rPr lang="en-US" sz="1600" b="1" dirty="0" err="1">
                          <a:effectLst/>
                        </a:rPr>
                        <a:t>tiêu</a:t>
                      </a:r>
                      <a:r>
                        <a:rPr lang="en-US" sz="1600" b="1" dirty="0">
                          <a:effectLst/>
                        </a:rPr>
                        <a:t> </a:t>
                      </a:r>
                      <a:r>
                        <a:rPr lang="en-US" sz="1600" b="1" dirty="0" err="1">
                          <a:effectLst/>
                        </a:rPr>
                        <a:t>chuẩn</a:t>
                      </a:r>
                      <a:endParaRPr lang="vi-VN" sz="1600" b="1" dirty="0">
                        <a:effectLst/>
                        <a:latin typeface="Times New Roman" panose="02020603050405020304" pitchFamily="18" charset="0"/>
                        <a:ea typeface="Calibri" panose="020F0502020204030204" pitchFamily="34" charset="0"/>
                      </a:endParaRPr>
                    </a:p>
                  </a:txBody>
                  <a:tcPr marL="60400" marR="60400" marT="0" marB="0" anchor="ctr"/>
                </a:tc>
                <a:extLst>
                  <a:ext uri="{0D108BD9-81ED-4DB2-BD59-A6C34878D82A}">
                    <a16:rowId xmlns:a16="http://schemas.microsoft.com/office/drawing/2014/main" val="1216134818"/>
                  </a:ext>
                </a:extLst>
              </a:tr>
              <a:tr h="3162266">
                <a:tc>
                  <a:txBody>
                    <a:bodyPr/>
                    <a:lstStyle/>
                    <a:p>
                      <a:pPr marL="0" marR="0">
                        <a:lnSpc>
                          <a:spcPct val="115000"/>
                        </a:lnSpc>
                        <a:spcAft>
                          <a:spcPts val="200"/>
                        </a:spcAft>
                      </a:pPr>
                      <a:r>
                        <a:rPr lang="en-US" sz="1600" dirty="0">
                          <a:effectLst/>
                        </a:rPr>
                        <a:t>- </a:t>
                      </a:r>
                      <a:r>
                        <a:rPr lang="en-US" sz="1600" dirty="0" err="1">
                          <a:effectLst/>
                        </a:rPr>
                        <a:t>Khối</a:t>
                      </a:r>
                      <a:r>
                        <a:rPr lang="en-US" sz="1600" dirty="0">
                          <a:effectLst/>
                        </a:rPr>
                        <a:t> </a:t>
                      </a:r>
                      <a:r>
                        <a:rPr lang="en-US" sz="1600" dirty="0" err="1">
                          <a:effectLst/>
                        </a:rPr>
                        <a:t>lượng</a:t>
                      </a:r>
                      <a:r>
                        <a:rPr lang="en-US" sz="1600" dirty="0">
                          <a:effectLst/>
                        </a:rPr>
                        <a:t> </a:t>
                      </a:r>
                      <a:r>
                        <a:rPr lang="en-US" sz="1600" dirty="0" err="1">
                          <a:effectLst/>
                        </a:rPr>
                        <a:t>sơ</a:t>
                      </a:r>
                      <a:r>
                        <a:rPr lang="en-US" sz="1600" dirty="0">
                          <a:effectLst/>
                        </a:rPr>
                        <a:t> </a:t>
                      </a:r>
                      <a:r>
                        <a:rPr lang="en-US" sz="1600" dirty="0" err="1">
                          <a:effectLst/>
                        </a:rPr>
                        <a:t>sinh</a:t>
                      </a:r>
                      <a:r>
                        <a:rPr lang="en-US" sz="1600" dirty="0">
                          <a:effectLst/>
                        </a:rPr>
                        <a:t> </a:t>
                      </a:r>
                      <a:r>
                        <a:rPr lang="en-US" sz="1600" dirty="0" err="1">
                          <a:effectLst/>
                        </a:rPr>
                        <a:t>lớn</a:t>
                      </a:r>
                      <a:endParaRPr lang="vi-VN" sz="1600" dirty="0">
                        <a:effectLst/>
                      </a:endParaRPr>
                    </a:p>
                    <a:p>
                      <a:pPr marL="0" marR="0">
                        <a:lnSpc>
                          <a:spcPct val="115000"/>
                        </a:lnSpc>
                        <a:spcAft>
                          <a:spcPts val="200"/>
                        </a:spcAft>
                      </a:pPr>
                      <a:r>
                        <a:rPr lang="en-US" sz="1600" dirty="0">
                          <a:effectLst/>
                        </a:rPr>
                        <a:t>- </a:t>
                      </a:r>
                      <a:r>
                        <a:rPr lang="en-US" sz="1600" dirty="0" err="1">
                          <a:effectLst/>
                        </a:rPr>
                        <a:t>Khỏe</a:t>
                      </a:r>
                      <a:r>
                        <a:rPr lang="en-US" sz="1600" dirty="0">
                          <a:effectLst/>
                        </a:rPr>
                        <a:t> </a:t>
                      </a:r>
                      <a:r>
                        <a:rPr lang="en-US" sz="1600" dirty="0" err="1">
                          <a:effectLst/>
                        </a:rPr>
                        <a:t>mạnh</a:t>
                      </a:r>
                      <a:r>
                        <a:rPr lang="en-US" sz="1600" dirty="0">
                          <a:effectLst/>
                        </a:rPr>
                        <a:t>, </a:t>
                      </a:r>
                      <a:r>
                        <a:rPr lang="en-US" sz="1600" dirty="0" err="1">
                          <a:effectLst/>
                        </a:rPr>
                        <a:t>tinh</a:t>
                      </a:r>
                      <a:r>
                        <a:rPr lang="en-US" sz="1600" dirty="0">
                          <a:effectLst/>
                        </a:rPr>
                        <a:t> </a:t>
                      </a:r>
                      <a:r>
                        <a:rPr lang="en-US" sz="1600" dirty="0" err="1">
                          <a:effectLst/>
                        </a:rPr>
                        <a:t>nhanh</a:t>
                      </a:r>
                      <a:r>
                        <a:rPr lang="en-US" sz="1600" dirty="0">
                          <a:effectLst/>
                        </a:rPr>
                        <a:t>, </a:t>
                      </a:r>
                      <a:r>
                        <a:rPr lang="en-US" sz="1600" dirty="0" err="1">
                          <a:effectLst/>
                        </a:rPr>
                        <a:t>hoạt</a:t>
                      </a:r>
                      <a:r>
                        <a:rPr lang="en-US" sz="1600" dirty="0">
                          <a:effectLst/>
                        </a:rPr>
                        <a:t> </a:t>
                      </a:r>
                      <a:r>
                        <a:rPr lang="en-US" sz="1600" dirty="0" err="1">
                          <a:effectLst/>
                        </a:rPr>
                        <a:t>bát</a:t>
                      </a:r>
                      <a:r>
                        <a:rPr lang="en-US" sz="1600" dirty="0">
                          <a:effectLst/>
                        </a:rPr>
                        <a:t>, </a:t>
                      </a:r>
                      <a:r>
                        <a:rPr lang="en-US" sz="1600" dirty="0" err="1">
                          <a:effectLst/>
                        </a:rPr>
                        <a:t>thân</a:t>
                      </a:r>
                      <a:r>
                        <a:rPr lang="en-US" sz="1600" dirty="0">
                          <a:effectLst/>
                        </a:rPr>
                        <a:t> </a:t>
                      </a:r>
                      <a:r>
                        <a:rPr lang="en-US" sz="1600" dirty="0" err="1">
                          <a:effectLst/>
                        </a:rPr>
                        <a:t>hình</a:t>
                      </a:r>
                      <a:r>
                        <a:rPr lang="en-US" sz="1600" dirty="0">
                          <a:effectLst/>
                        </a:rPr>
                        <a:t> </a:t>
                      </a:r>
                      <a:r>
                        <a:rPr lang="en-US" sz="1600" dirty="0" err="1">
                          <a:effectLst/>
                        </a:rPr>
                        <a:t>cân</a:t>
                      </a:r>
                      <a:r>
                        <a:rPr lang="en-US" sz="1600" dirty="0">
                          <a:effectLst/>
                        </a:rPr>
                        <a:t> </a:t>
                      </a:r>
                      <a:r>
                        <a:rPr lang="en-US" sz="1600" dirty="0" err="1">
                          <a:effectLst/>
                        </a:rPr>
                        <a:t>đối</a:t>
                      </a:r>
                      <a:r>
                        <a:rPr lang="en-US" sz="1600" dirty="0">
                          <a:effectLst/>
                        </a:rPr>
                        <a:t>.</a:t>
                      </a:r>
                      <a:endParaRPr lang="vi-VN" sz="1600" dirty="0">
                        <a:effectLst/>
                      </a:endParaRPr>
                    </a:p>
                    <a:p>
                      <a:pPr marL="0" marR="0">
                        <a:lnSpc>
                          <a:spcPct val="115000"/>
                        </a:lnSpc>
                        <a:spcAft>
                          <a:spcPts val="200"/>
                        </a:spcAft>
                      </a:pPr>
                      <a:r>
                        <a:rPr lang="en-US" sz="1600" dirty="0">
                          <a:effectLst/>
                        </a:rPr>
                        <a:t>- </a:t>
                      </a:r>
                      <a:r>
                        <a:rPr lang="en-US" sz="1600" dirty="0" err="1">
                          <a:effectLst/>
                        </a:rPr>
                        <a:t>Mắt</a:t>
                      </a:r>
                      <a:r>
                        <a:rPr lang="en-US" sz="1600" dirty="0">
                          <a:effectLst/>
                        </a:rPr>
                        <a:t> </a:t>
                      </a:r>
                      <a:r>
                        <a:rPr lang="en-US" sz="1600" dirty="0" err="1">
                          <a:effectLst/>
                        </a:rPr>
                        <a:t>tròn</a:t>
                      </a:r>
                      <a:r>
                        <a:rPr lang="en-US" sz="1600" dirty="0">
                          <a:effectLst/>
                        </a:rPr>
                        <a:t> </a:t>
                      </a:r>
                      <a:r>
                        <a:rPr lang="en-US" sz="1600" dirty="0" err="1">
                          <a:effectLst/>
                        </a:rPr>
                        <a:t>sáng</a:t>
                      </a:r>
                      <a:r>
                        <a:rPr lang="en-US" sz="1600" dirty="0">
                          <a:effectLst/>
                        </a:rPr>
                        <a:t> </a:t>
                      </a:r>
                      <a:r>
                        <a:rPr lang="en-US" sz="1600" dirty="0" err="1">
                          <a:effectLst/>
                        </a:rPr>
                        <a:t>mở</a:t>
                      </a:r>
                      <a:r>
                        <a:rPr lang="en-US" sz="1600" dirty="0">
                          <a:effectLst/>
                        </a:rPr>
                        <a:t> to</a:t>
                      </a:r>
                      <a:endParaRPr lang="vi-VN" sz="1600" dirty="0">
                        <a:effectLst/>
                      </a:endParaRPr>
                    </a:p>
                    <a:p>
                      <a:pPr marL="0" marR="0">
                        <a:lnSpc>
                          <a:spcPct val="115000"/>
                        </a:lnSpc>
                        <a:spcAft>
                          <a:spcPts val="200"/>
                        </a:spcAft>
                      </a:pPr>
                      <a:r>
                        <a:rPr lang="en-US" sz="1600" dirty="0">
                          <a:effectLst/>
                        </a:rPr>
                        <a:t>- </a:t>
                      </a:r>
                      <a:r>
                        <a:rPr lang="en-US" sz="1600" dirty="0" err="1">
                          <a:effectLst/>
                        </a:rPr>
                        <a:t>Chân</a:t>
                      </a:r>
                      <a:r>
                        <a:rPr lang="en-US" sz="1600" dirty="0">
                          <a:effectLst/>
                        </a:rPr>
                        <a:t> </a:t>
                      </a:r>
                      <a:r>
                        <a:rPr lang="en-US" sz="1600" dirty="0" err="1">
                          <a:effectLst/>
                        </a:rPr>
                        <a:t>thẳng</a:t>
                      </a:r>
                      <a:r>
                        <a:rPr lang="en-US" sz="1600" dirty="0">
                          <a:effectLst/>
                        </a:rPr>
                        <a:t> </a:t>
                      </a:r>
                      <a:r>
                        <a:rPr lang="en-US" sz="1600" dirty="0" err="1">
                          <a:effectLst/>
                        </a:rPr>
                        <a:t>đứng</a:t>
                      </a:r>
                      <a:r>
                        <a:rPr lang="en-US" sz="1600" dirty="0">
                          <a:effectLst/>
                        </a:rPr>
                        <a:t> </a:t>
                      </a:r>
                      <a:r>
                        <a:rPr lang="en-US" sz="1600" dirty="0" err="1">
                          <a:effectLst/>
                        </a:rPr>
                        <a:t>vững</a:t>
                      </a:r>
                      <a:r>
                        <a:rPr lang="en-US" sz="1600" dirty="0">
                          <a:effectLst/>
                        </a:rPr>
                        <a:t>, </a:t>
                      </a:r>
                      <a:r>
                        <a:rPr lang="en-US" sz="1600" dirty="0" err="1">
                          <a:effectLst/>
                        </a:rPr>
                        <a:t>ngón</a:t>
                      </a:r>
                      <a:r>
                        <a:rPr lang="en-US" sz="1600" dirty="0">
                          <a:effectLst/>
                        </a:rPr>
                        <a:t> </a:t>
                      </a:r>
                      <a:r>
                        <a:rPr lang="en-US" sz="1600" dirty="0" err="1">
                          <a:effectLst/>
                        </a:rPr>
                        <a:t>chân</a:t>
                      </a:r>
                      <a:r>
                        <a:rPr lang="en-US" sz="1600" dirty="0">
                          <a:effectLst/>
                        </a:rPr>
                        <a:t> </a:t>
                      </a:r>
                      <a:r>
                        <a:rPr lang="en-US" sz="1600" dirty="0" err="1">
                          <a:effectLst/>
                        </a:rPr>
                        <a:t>không</a:t>
                      </a:r>
                      <a:r>
                        <a:rPr lang="en-US" sz="1600" dirty="0">
                          <a:effectLst/>
                        </a:rPr>
                        <a:t> </a:t>
                      </a:r>
                      <a:r>
                        <a:rPr lang="en-US" sz="1600" dirty="0" err="1">
                          <a:effectLst/>
                        </a:rPr>
                        <a:t>vẹo</a:t>
                      </a:r>
                      <a:endParaRPr lang="vi-VN" sz="1600" dirty="0">
                        <a:effectLst/>
                      </a:endParaRPr>
                    </a:p>
                    <a:p>
                      <a:pPr marL="0" marR="0">
                        <a:lnSpc>
                          <a:spcPct val="115000"/>
                        </a:lnSpc>
                        <a:spcAft>
                          <a:spcPts val="200"/>
                        </a:spcAft>
                      </a:pPr>
                      <a:r>
                        <a:rPr lang="en-US" sz="1600" dirty="0">
                          <a:effectLst/>
                        </a:rPr>
                        <a:t>- </a:t>
                      </a:r>
                      <a:r>
                        <a:rPr lang="en-US" sz="1600" dirty="0" err="1">
                          <a:effectLst/>
                        </a:rPr>
                        <a:t>Lông</a:t>
                      </a:r>
                      <a:r>
                        <a:rPr lang="en-US" sz="1600" dirty="0">
                          <a:effectLst/>
                        </a:rPr>
                        <a:t> </a:t>
                      </a:r>
                      <a:r>
                        <a:rPr lang="en-US" sz="1600" dirty="0" err="1">
                          <a:effectLst/>
                        </a:rPr>
                        <a:t>khô</a:t>
                      </a:r>
                      <a:r>
                        <a:rPr lang="en-US" sz="1600" dirty="0">
                          <a:effectLst/>
                        </a:rPr>
                        <a:t>, </a:t>
                      </a:r>
                      <a:r>
                        <a:rPr lang="en-US" sz="1600" dirty="0" err="1">
                          <a:effectLst/>
                        </a:rPr>
                        <a:t>bông</a:t>
                      </a:r>
                      <a:r>
                        <a:rPr lang="en-US" sz="1600" dirty="0">
                          <a:effectLst/>
                        </a:rPr>
                        <a:t> </a:t>
                      </a:r>
                      <a:r>
                        <a:rPr lang="en-US" sz="1600" dirty="0" err="1">
                          <a:effectLst/>
                        </a:rPr>
                        <a:t>tơi</a:t>
                      </a:r>
                      <a:r>
                        <a:rPr lang="en-US" sz="1600" dirty="0">
                          <a:effectLst/>
                        </a:rPr>
                        <a:t> </a:t>
                      </a:r>
                      <a:r>
                        <a:rPr lang="en-US" sz="1600" dirty="0" err="1">
                          <a:effectLst/>
                        </a:rPr>
                        <a:t>xốp</a:t>
                      </a:r>
                      <a:r>
                        <a:rPr lang="en-US" sz="1600" dirty="0">
                          <a:effectLst/>
                        </a:rPr>
                        <a:t>, </a:t>
                      </a:r>
                      <a:r>
                        <a:rPr lang="en-US" sz="1600" dirty="0" err="1">
                          <a:effectLst/>
                        </a:rPr>
                        <a:t>sạch</a:t>
                      </a:r>
                      <a:r>
                        <a:rPr lang="en-US" sz="1600" dirty="0">
                          <a:effectLst/>
                        </a:rPr>
                        <a:t>, </a:t>
                      </a:r>
                      <a:r>
                        <a:rPr lang="en-US" sz="1600" dirty="0" err="1">
                          <a:effectLst/>
                        </a:rPr>
                        <a:t>mọc</a:t>
                      </a:r>
                      <a:r>
                        <a:rPr lang="en-US" sz="1600" dirty="0">
                          <a:effectLst/>
                        </a:rPr>
                        <a:t> </a:t>
                      </a:r>
                      <a:r>
                        <a:rPr lang="en-US" sz="1600" dirty="0" err="1">
                          <a:effectLst/>
                        </a:rPr>
                        <a:t>đều</a:t>
                      </a:r>
                      <a:endParaRPr lang="vi-VN" sz="1600" dirty="0">
                        <a:effectLst/>
                      </a:endParaRPr>
                    </a:p>
                    <a:p>
                      <a:pPr marL="0" marR="0">
                        <a:lnSpc>
                          <a:spcPct val="115000"/>
                        </a:lnSpc>
                        <a:spcAft>
                          <a:spcPts val="200"/>
                        </a:spcAft>
                      </a:pPr>
                      <a:r>
                        <a:rPr lang="en-US" sz="1600" dirty="0">
                          <a:effectLst/>
                        </a:rPr>
                        <a:t>- </a:t>
                      </a:r>
                      <a:r>
                        <a:rPr lang="en-US" sz="1600" dirty="0" err="1">
                          <a:effectLst/>
                        </a:rPr>
                        <a:t>Đuôi</a:t>
                      </a:r>
                      <a:r>
                        <a:rPr lang="en-US" sz="1600" dirty="0">
                          <a:effectLst/>
                        </a:rPr>
                        <a:t> </a:t>
                      </a:r>
                      <a:r>
                        <a:rPr lang="en-US" sz="1600" dirty="0" err="1">
                          <a:effectLst/>
                        </a:rPr>
                        <a:t>cánh</a:t>
                      </a:r>
                      <a:r>
                        <a:rPr lang="en-US" sz="1600" dirty="0">
                          <a:effectLst/>
                        </a:rPr>
                        <a:t> </a:t>
                      </a:r>
                      <a:r>
                        <a:rPr lang="en-US" sz="1600" dirty="0" err="1">
                          <a:effectLst/>
                        </a:rPr>
                        <a:t>áp</a:t>
                      </a:r>
                      <a:r>
                        <a:rPr lang="en-US" sz="1600" dirty="0">
                          <a:effectLst/>
                        </a:rPr>
                        <a:t> </a:t>
                      </a:r>
                      <a:r>
                        <a:rPr lang="en-US" sz="1600" dirty="0" err="1">
                          <a:effectLst/>
                        </a:rPr>
                        <a:t>sát</a:t>
                      </a:r>
                      <a:r>
                        <a:rPr lang="en-US" sz="1600" dirty="0">
                          <a:effectLst/>
                        </a:rPr>
                        <a:t> </a:t>
                      </a:r>
                      <a:r>
                        <a:rPr lang="en-US" sz="1600" dirty="0" err="1">
                          <a:effectLst/>
                        </a:rPr>
                        <a:t>vào</a:t>
                      </a:r>
                      <a:r>
                        <a:rPr lang="en-US" sz="1600" dirty="0">
                          <a:effectLst/>
                        </a:rPr>
                        <a:t> </a:t>
                      </a:r>
                      <a:r>
                        <a:rPr lang="en-US" sz="1600" dirty="0" err="1">
                          <a:effectLst/>
                        </a:rPr>
                        <a:t>thân</a:t>
                      </a:r>
                      <a:endParaRPr lang="vi-VN" sz="1600" dirty="0">
                        <a:effectLst/>
                      </a:endParaRPr>
                    </a:p>
                    <a:p>
                      <a:pPr marL="0" marR="0">
                        <a:lnSpc>
                          <a:spcPct val="115000"/>
                        </a:lnSpc>
                        <a:spcAft>
                          <a:spcPts val="200"/>
                        </a:spcAft>
                      </a:pPr>
                      <a:r>
                        <a:rPr lang="en-US" sz="1600" dirty="0">
                          <a:effectLst/>
                        </a:rPr>
                        <a:t>- </a:t>
                      </a:r>
                      <a:r>
                        <a:rPr lang="en-US" sz="1600" dirty="0" err="1">
                          <a:effectLst/>
                        </a:rPr>
                        <a:t>Bụng</a:t>
                      </a:r>
                      <a:r>
                        <a:rPr lang="en-US" sz="1600" dirty="0">
                          <a:effectLst/>
                        </a:rPr>
                        <a:t> thon </a:t>
                      </a:r>
                      <a:r>
                        <a:rPr lang="en-US" sz="1600" dirty="0" err="1">
                          <a:effectLst/>
                        </a:rPr>
                        <a:t>và</a:t>
                      </a:r>
                      <a:r>
                        <a:rPr lang="en-US" sz="1600" dirty="0">
                          <a:effectLst/>
                        </a:rPr>
                        <a:t> </a:t>
                      </a:r>
                      <a:r>
                        <a:rPr lang="en-US" sz="1600" dirty="0" err="1">
                          <a:effectLst/>
                        </a:rPr>
                        <a:t>mềm</a:t>
                      </a:r>
                      <a:endParaRPr lang="vi-VN" sz="1600" dirty="0">
                        <a:effectLst/>
                      </a:endParaRPr>
                    </a:p>
                    <a:p>
                      <a:pPr marL="0" marR="0">
                        <a:lnSpc>
                          <a:spcPct val="115000"/>
                        </a:lnSpc>
                        <a:spcAft>
                          <a:spcPts val="200"/>
                        </a:spcAft>
                      </a:pPr>
                      <a:r>
                        <a:rPr lang="en-US" sz="1600" dirty="0">
                          <a:effectLst/>
                        </a:rPr>
                        <a:t>- </a:t>
                      </a:r>
                      <a:r>
                        <a:rPr lang="en-US" sz="1600" dirty="0" err="1">
                          <a:effectLst/>
                        </a:rPr>
                        <a:t>Rốn</a:t>
                      </a:r>
                      <a:r>
                        <a:rPr lang="en-US" sz="1600" dirty="0">
                          <a:effectLst/>
                        </a:rPr>
                        <a:t> </a:t>
                      </a:r>
                      <a:r>
                        <a:rPr lang="en-US" sz="1600" dirty="0" err="1">
                          <a:effectLst/>
                        </a:rPr>
                        <a:t>khô</a:t>
                      </a:r>
                      <a:r>
                        <a:rPr lang="en-US" sz="1600" dirty="0">
                          <a:effectLst/>
                        </a:rPr>
                        <a:t> </a:t>
                      </a:r>
                      <a:r>
                        <a:rPr lang="en-US" sz="1600" dirty="0" err="1">
                          <a:effectLst/>
                        </a:rPr>
                        <a:t>và</a:t>
                      </a:r>
                      <a:r>
                        <a:rPr lang="en-US" sz="1600" dirty="0">
                          <a:effectLst/>
                        </a:rPr>
                        <a:t> </a:t>
                      </a:r>
                      <a:r>
                        <a:rPr lang="en-US" sz="1600" dirty="0" err="1">
                          <a:effectLst/>
                        </a:rPr>
                        <a:t>kín</a:t>
                      </a:r>
                      <a:endParaRPr lang="vi-VN" sz="1600" dirty="0">
                        <a:effectLst/>
                      </a:endParaRPr>
                    </a:p>
                    <a:p>
                      <a:pPr marL="0" marR="0">
                        <a:lnSpc>
                          <a:spcPct val="115000"/>
                        </a:lnSpc>
                        <a:spcAft>
                          <a:spcPts val="200"/>
                        </a:spcAft>
                      </a:pPr>
                      <a:r>
                        <a:rPr lang="en-US" sz="1600" dirty="0">
                          <a:effectLst/>
                        </a:rPr>
                        <a:t>- </a:t>
                      </a:r>
                      <a:r>
                        <a:rPr lang="en-US" sz="1600" dirty="0" err="1">
                          <a:effectLst/>
                        </a:rPr>
                        <a:t>Đầu</a:t>
                      </a:r>
                      <a:r>
                        <a:rPr lang="en-US" sz="1600" dirty="0">
                          <a:effectLst/>
                        </a:rPr>
                        <a:t> to </a:t>
                      </a:r>
                      <a:r>
                        <a:rPr lang="en-US" sz="1600" dirty="0" err="1">
                          <a:effectLst/>
                        </a:rPr>
                        <a:t>cân</a:t>
                      </a:r>
                      <a:r>
                        <a:rPr lang="en-US" sz="1600" dirty="0">
                          <a:effectLst/>
                        </a:rPr>
                        <a:t> </a:t>
                      </a:r>
                      <a:r>
                        <a:rPr lang="en-US" sz="1600" dirty="0" err="1">
                          <a:effectLst/>
                        </a:rPr>
                        <a:t>đối</a:t>
                      </a:r>
                      <a:r>
                        <a:rPr lang="en-US" sz="1600" dirty="0">
                          <a:effectLst/>
                        </a:rPr>
                        <a:t>, </a:t>
                      </a:r>
                      <a:r>
                        <a:rPr lang="en-US" sz="1600" dirty="0" err="1">
                          <a:effectLst/>
                        </a:rPr>
                        <a:t>cổ</a:t>
                      </a:r>
                      <a:r>
                        <a:rPr lang="en-US" sz="1600" dirty="0">
                          <a:effectLst/>
                        </a:rPr>
                        <a:t> </a:t>
                      </a:r>
                      <a:r>
                        <a:rPr lang="en-US" sz="1600" dirty="0" err="1">
                          <a:effectLst/>
                        </a:rPr>
                        <a:t>dài</a:t>
                      </a:r>
                      <a:r>
                        <a:rPr lang="en-US" sz="1600" dirty="0">
                          <a:effectLst/>
                        </a:rPr>
                        <a:t> </a:t>
                      </a:r>
                      <a:r>
                        <a:rPr lang="en-US" sz="1600" dirty="0" err="1">
                          <a:effectLst/>
                        </a:rPr>
                        <a:t>và</a:t>
                      </a:r>
                      <a:r>
                        <a:rPr lang="en-US" sz="1600" dirty="0">
                          <a:effectLst/>
                        </a:rPr>
                        <a:t> </a:t>
                      </a:r>
                      <a:r>
                        <a:rPr lang="en-US" sz="1600" dirty="0" err="1">
                          <a:effectLst/>
                        </a:rPr>
                        <a:t>chắc</a:t>
                      </a:r>
                      <a:endParaRPr lang="vi-VN" sz="1600" dirty="0">
                        <a:effectLst/>
                      </a:endParaRPr>
                    </a:p>
                    <a:p>
                      <a:pPr marL="0" marR="0">
                        <a:lnSpc>
                          <a:spcPct val="115000"/>
                        </a:lnSpc>
                        <a:spcAft>
                          <a:spcPts val="200"/>
                        </a:spcAft>
                      </a:pPr>
                      <a:r>
                        <a:rPr lang="en-US" sz="1600" dirty="0">
                          <a:effectLst/>
                        </a:rPr>
                        <a:t>- </a:t>
                      </a:r>
                      <a:r>
                        <a:rPr lang="en-US" sz="1600" dirty="0" err="1">
                          <a:effectLst/>
                        </a:rPr>
                        <a:t>Mỏ</a:t>
                      </a:r>
                      <a:r>
                        <a:rPr lang="en-US" sz="1600" dirty="0">
                          <a:effectLst/>
                        </a:rPr>
                        <a:t> to </a:t>
                      </a:r>
                      <a:r>
                        <a:rPr lang="en-US" sz="1600" dirty="0" err="1">
                          <a:effectLst/>
                        </a:rPr>
                        <a:t>chắc</a:t>
                      </a:r>
                      <a:r>
                        <a:rPr lang="en-US" sz="1600" dirty="0">
                          <a:effectLst/>
                        </a:rPr>
                        <a:t> </a:t>
                      </a:r>
                      <a:r>
                        <a:rPr lang="en-US" sz="1600" dirty="0" err="1">
                          <a:effectLst/>
                        </a:rPr>
                        <a:t>chắn</a:t>
                      </a:r>
                      <a:r>
                        <a:rPr lang="en-US" sz="1600" dirty="0">
                          <a:effectLst/>
                        </a:rPr>
                        <a:t>, </a:t>
                      </a:r>
                      <a:r>
                        <a:rPr lang="en-US" sz="1600" dirty="0" err="1">
                          <a:effectLst/>
                        </a:rPr>
                        <a:t>không</a:t>
                      </a:r>
                      <a:r>
                        <a:rPr lang="en-US" sz="1600" dirty="0">
                          <a:effectLst/>
                        </a:rPr>
                        <a:t> </a:t>
                      </a:r>
                      <a:r>
                        <a:rPr lang="en-US" sz="1600" dirty="0" err="1">
                          <a:effectLst/>
                        </a:rPr>
                        <a:t>vẹo</a:t>
                      </a:r>
                      <a:r>
                        <a:rPr lang="en-US" sz="1600" dirty="0">
                          <a:effectLst/>
                        </a:rPr>
                        <a:t>, 2 </a:t>
                      </a:r>
                      <a:r>
                        <a:rPr lang="en-US" sz="1600" dirty="0" err="1">
                          <a:effectLst/>
                        </a:rPr>
                        <a:t>mỏ</a:t>
                      </a:r>
                      <a:r>
                        <a:rPr lang="en-US" sz="1600" dirty="0">
                          <a:effectLst/>
                        </a:rPr>
                        <a:t> </a:t>
                      </a:r>
                      <a:r>
                        <a:rPr lang="en-US" sz="1600" dirty="0" err="1">
                          <a:effectLst/>
                        </a:rPr>
                        <a:t>khép</a:t>
                      </a:r>
                      <a:r>
                        <a:rPr lang="en-US" sz="1600" dirty="0">
                          <a:effectLst/>
                        </a:rPr>
                        <a:t> </a:t>
                      </a:r>
                      <a:r>
                        <a:rPr lang="en-US" sz="1600" dirty="0" err="1">
                          <a:effectLst/>
                        </a:rPr>
                        <a:t>kín</a:t>
                      </a:r>
                      <a:r>
                        <a:rPr lang="en-US" sz="1600" dirty="0">
                          <a:effectLst/>
                        </a:rPr>
                        <a:t>.</a:t>
                      </a:r>
                      <a:endParaRPr lang="vi-VN" sz="1600" dirty="0">
                        <a:effectLst/>
                        <a:latin typeface="Times New Roman" panose="02020603050405020304" pitchFamily="18" charset="0"/>
                        <a:ea typeface="Calibri" panose="020F0502020204030204" pitchFamily="34" charset="0"/>
                      </a:endParaRPr>
                    </a:p>
                  </a:txBody>
                  <a:tcPr marL="60400" marR="60400" marT="0" marB="0"/>
                </a:tc>
                <a:tc>
                  <a:txBody>
                    <a:bodyPr/>
                    <a:lstStyle/>
                    <a:p>
                      <a:pPr marL="0" marR="0">
                        <a:lnSpc>
                          <a:spcPct val="115000"/>
                        </a:lnSpc>
                        <a:spcBef>
                          <a:spcPts val="0"/>
                        </a:spcBef>
                        <a:spcAft>
                          <a:spcPts val="0"/>
                        </a:spcAft>
                      </a:pPr>
                      <a:r>
                        <a:rPr lang="en-US" sz="1600" dirty="0">
                          <a:effectLst/>
                        </a:rPr>
                        <a:t>- </a:t>
                      </a:r>
                      <a:r>
                        <a:rPr lang="en-US" sz="1600" b="0" i="0" u="none" strike="noStrike" cap="none" dirty="0" err="1">
                          <a:solidFill>
                            <a:srgbClr val="000000"/>
                          </a:solidFill>
                          <a:effectLst/>
                          <a:latin typeface="Arial"/>
                          <a:cs typeface="Arial"/>
                          <a:sym typeface="Arial"/>
                        </a:rPr>
                        <a:t>Khối</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lượng</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sơ</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sinh</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quá</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bé</a:t>
                      </a:r>
                      <a:endParaRPr lang="vi-VN" sz="1600" b="0" i="0" u="none" strike="noStrike" cap="none" dirty="0">
                        <a:solidFill>
                          <a:srgbClr val="000000"/>
                        </a:solidFill>
                        <a:effectLst/>
                        <a:latin typeface="Arial"/>
                        <a:cs typeface="Arial"/>
                        <a:sym typeface="Arial"/>
                      </a:endParaRPr>
                    </a:p>
                    <a:p>
                      <a:pPr marL="0" marR="0">
                        <a:lnSpc>
                          <a:spcPct val="115000"/>
                        </a:lnSpc>
                        <a:spcBef>
                          <a:spcPts val="0"/>
                        </a:spcBef>
                        <a:spcAft>
                          <a:spcPts val="0"/>
                        </a:spcAft>
                      </a:pP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Yếu</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ớt</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chậm</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chạp</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thân</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hình</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không</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cân</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đối</a:t>
                      </a:r>
                      <a:r>
                        <a:rPr lang="en-US" sz="1600" b="0" i="0" u="none" strike="noStrike" cap="none" dirty="0">
                          <a:solidFill>
                            <a:srgbClr val="000000"/>
                          </a:solidFill>
                          <a:effectLst/>
                          <a:latin typeface="Arial"/>
                          <a:cs typeface="Arial"/>
                          <a:sym typeface="Arial"/>
                        </a:rPr>
                        <a:t>.</a:t>
                      </a:r>
                      <a:endParaRPr lang="vi-VN" sz="1600" b="0" i="0" u="none" strike="noStrike" cap="none" dirty="0">
                        <a:solidFill>
                          <a:srgbClr val="000000"/>
                        </a:solidFill>
                        <a:effectLst/>
                        <a:latin typeface="Arial"/>
                        <a:cs typeface="Arial"/>
                        <a:sym typeface="Arial"/>
                      </a:endParaRPr>
                    </a:p>
                    <a:p>
                      <a:pPr marL="0" marR="0">
                        <a:lnSpc>
                          <a:spcPct val="115000"/>
                        </a:lnSpc>
                        <a:spcBef>
                          <a:spcPts val="0"/>
                        </a:spcBef>
                        <a:spcAft>
                          <a:spcPts val="0"/>
                        </a:spcAft>
                      </a:pP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Chân</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yếu</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không</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thẳng</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ngón</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chân</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vẹo</a:t>
                      </a:r>
                      <a:endParaRPr lang="vi-VN" sz="1600" b="0" i="0" u="none" strike="noStrike" cap="none" dirty="0">
                        <a:solidFill>
                          <a:srgbClr val="000000"/>
                        </a:solidFill>
                        <a:effectLst/>
                        <a:latin typeface="Arial"/>
                        <a:cs typeface="Arial"/>
                        <a:sym typeface="Arial"/>
                      </a:endParaRPr>
                    </a:p>
                    <a:p>
                      <a:pPr marL="0" marR="0">
                        <a:lnSpc>
                          <a:spcPct val="115000"/>
                        </a:lnSpc>
                        <a:spcBef>
                          <a:spcPts val="0"/>
                        </a:spcBef>
                        <a:spcAft>
                          <a:spcPts val="0"/>
                        </a:spcAft>
                      </a:pP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Lông</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dính</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ướt</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không</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bông</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tơi</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xốp</a:t>
                      </a:r>
                      <a:endParaRPr lang="vi-VN" sz="1600" b="0" i="0" u="none" strike="noStrike" cap="none" dirty="0">
                        <a:solidFill>
                          <a:srgbClr val="000000"/>
                        </a:solidFill>
                        <a:effectLst/>
                        <a:latin typeface="Arial"/>
                        <a:cs typeface="Arial"/>
                        <a:sym typeface="Arial"/>
                      </a:endParaRPr>
                    </a:p>
                    <a:p>
                      <a:pPr marL="0" marR="0">
                        <a:lnSpc>
                          <a:spcPct val="115000"/>
                        </a:lnSpc>
                        <a:spcBef>
                          <a:spcPts val="0"/>
                        </a:spcBef>
                        <a:spcAft>
                          <a:spcPts val="0"/>
                        </a:spcAft>
                      </a:pP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Cánh</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xõa</a:t>
                      </a:r>
                      <a:endParaRPr lang="vi-VN" sz="1600" b="0" i="0" u="none" strike="noStrike" cap="none" dirty="0">
                        <a:solidFill>
                          <a:srgbClr val="000000"/>
                        </a:solidFill>
                        <a:effectLst/>
                        <a:latin typeface="Arial"/>
                        <a:cs typeface="Arial"/>
                        <a:sym typeface="Arial"/>
                      </a:endParaRPr>
                    </a:p>
                    <a:p>
                      <a:pPr marL="0" marR="0">
                        <a:lnSpc>
                          <a:spcPct val="115000"/>
                        </a:lnSpc>
                        <a:spcBef>
                          <a:spcPts val="0"/>
                        </a:spcBef>
                        <a:spcAft>
                          <a:spcPts val="0"/>
                        </a:spcAft>
                      </a:pP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Bụng</a:t>
                      </a:r>
                      <a:r>
                        <a:rPr lang="en-US" sz="1600" b="0" i="0" u="none" strike="noStrike" cap="none" dirty="0">
                          <a:solidFill>
                            <a:srgbClr val="000000"/>
                          </a:solidFill>
                          <a:effectLst/>
                          <a:latin typeface="Arial"/>
                          <a:cs typeface="Arial"/>
                          <a:sym typeface="Arial"/>
                        </a:rPr>
                        <a:t> to </a:t>
                      </a:r>
                      <a:r>
                        <a:rPr lang="en-US" sz="1600" b="0" i="0" u="none" strike="noStrike" cap="none" dirty="0" err="1">
                          <a:solidFill>
                            <a:srgbClr val="000000"/>
                          </a:solidFill>
                          <a:effectLst/>
                          <a:latin typeface="Arial"/>
                          <a:cs typeface="Arial"/>
                          <a:sym typeface="Arial"/>
                        </a:rPr>
                        <a:t>xệ</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và</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cứng</a:t>
                      </a:r>
                      <a:endParaRPr lang="vi-VN" sz="1600" b="0" i="0" u="none" strike="noStrike" cap="none" dirty="0">
                        <a:solidFill>
                          <a:srgbClr val="000000"/>
                        </a:solidFill>
                        <a:effectLst/>
                        <a:latin typeface="Arial"/>
                        <a:cs typeface="Arial"/>
                        <a:sym typeface="Arial"/>
                      </a:endParaRPr>
                    </a:p>
                    <a:p>
                      <a:pPr marL="0" marR="0">
                        <a:lnSpc>
                          <a:spcPct val="115000"/>
                        </a:lnSpc>
                        <a:spcBef>
                          <a:spcPts val="0"/>
                        </a:spcBef>
                        <a:spcAft>
                          <a:spcPts val="0"/>
                        </a:spcAft>
                      </a:pP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Rốn</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ướt</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và</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không</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kín</a:t>
                      </a:r>
                      <a:endParaRPr lang="vi-VN" sz="1600" b="0" i="0" u="none" strike="noStrike" cap="none" dirty="0">
                        <a:solidFill>
                          <a:srgbClr val="000000"/>
                        </a:solidFill>
                        <a:effectLst/>
                        <a:latin typeface="Arial"/>
                        <a:cs typeface="Arial"/>
                        <a:sym typeface="Arial"/>
                      </a:endParaRPr>
                    </a:p>
                    <a:p>
                      <a:pPr marL="0" marR="0">
                        <a:lnSpc>
                          <a:spcPct val="115000"/>
                        </a:lnSpc>
                        <a:spcBef>
                          <a:spcPts val="0"/>
                        </a:spcBef>
                        <a:spcAft>
                          <a:spcPts val="0"/>
                        </a:spcAft>
                      </a:pP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Đầu</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không</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cân</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dôid</a:t>
                      </a:r>
                      <a:endParaRPr lang="vi-VN" sz="1600" b="0" i="0" u="none" strike="noStrike" cap="none" dirty="0">
                        <a:solidFill>
                          <a:srgbClr val="000000"/>
                        </a:solidFill>
                        <a:effectLst/>
                        <a:latin typeface="Arial"/>
                        <a:cs typeface="Arial"/>
                        <a:sym typeface="Arial"/>
                      </a:endParaRPr>
                    </a:p>
                    <a:p>
                      <a:pPr marL="0" marR="0">
                        <a:lnSpc>
                          <a:spcPct val="115000"/>
                        </a:lnSpc>
                        <a:spcBef>
                          <a:spcPts val="0"/>
                        </a:spcBef>
                        <a:spcAft>
                          <a:spcPts val="0"/>
                        </a:spcAft>
                      </a:pP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Mỏ</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vẹo</a:t>
                      </a:r>
                      <a:r>
                        <a:rPr lang="en-US" sz="1600" b="0" i="0" u="none" strike="noStrike" cap="none" dirty="0">
                          <a:solidFill>
                            <a:srgbClr val="000000"/>
                          </a:solidFill>
                          <a:effectLst/>
                          <a:latin typeface="Arial"/>
                          <a:cs typeface="Arial"/>
                          <a:sym typeface="Arial"/>
                        </a:rPr>
                        <a:t>, 2 </a:t>
                      </a:r>
                      <a:r>
                        <a:rPr lang="en-US" sz="1600" b="0" i="0" u="none" strike="noStrike" cap="none" dirty="0" err="1">
                          <a:solidFill>
                            <a:srgbClr val="000000"/>
                          </a:solidFill>
                          <a:effectLst/>
                          <a:latin typeface="Arial"/>
                          <a:cs typeface="Arial"/>
                          <a:sym typeface="Arial"/>
                        </a:rPr>
                        <a:t>mỏ</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không</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khép</a:t>
                      </a:r>
                      <a:r>
                        <a:rPr lang="en-US" sz="1600" b="0" i="0" u="none" strike="noStrike" cap="none" dirty="0">
                          <a:solidFill>
                            <a:srgbClr val="000000"/>
                          </a:solidFill>
                          <a:effectLst/>
                          <a:latin typeface="Arial"/>
                          <a:cs typeface="Arial"/>
                          <a:sym typeface="Arial"/>
                        </a:rPr>
                        <a:t> </a:t>
                      </a:r>
                      <a:r>
                        <a:rPr lang="en-US" sz="1600" b="0" i="0" u="none" strike="noStrike" cap="none" dirty="0" err="1">
                          <a:solidFill>
                            <a:srgbClr val="000000"/>
                          </a:solidFill>
                          <a:effectLst/>
                          <a:latin typeface="Arial"/>
                          <a:cs typeface="Arial"/>
                          <a:sym typeface="Arial"/>
                        </a:rPr>
                        <a:t>kín</a:t>
                      </a:r>
                      <a:r>
                        <a:rPr lang="en-US" sz="1600" b="0" i="0" u="none" strike="noStrike" cap="none" dirty="0">
                          <a:solidFill>
                            <a:srgbClr val="000000"/>
                          </a:solidFill>
                          <a:effectLst/>
                          <a:latin typeface="Arial"/>
                          <a:cs typeface="Arial"/>
                          <a:sym typeface="Arial"/>
                        </a:rPr>
                        <a:t>.</a:t>
                      </a:r>
                      <a:endParaRPr lang="vi-VN" sz="1600" b="0" i="0" u="none" strike="noStrike" cap="none" dirty="0">
                        <a:solidFill>
                          <a:srgbClr val="000000"/>
                        </a:solidFill>
                        <a:effectLst/>
                        <a:latin typeface="Arial"/>
                        <a:ea typeface="Calibri" panose="020F0502020204030204" pitchFamily="34" charset="0"/>
                        <a:cs typeface="Arial"/>
                        <a:sym typeface="Arial"/>
                      </a:endParaRPr>
                    </a:p>
                  </a:txBody>
                  <a:tcPr marL="60400" marR="60400" marT="0" marB="0"/>
                </a:tc>
                <a:extLst>
                  <a:ext uri="{0D108BD9-81ED-4DB2-BD59-A6C34878D82A}">
                    <a16:rowId xmlns:a16="http://schemas.microsoft.com/office/drawing/2014/main" val="594954284"/>
                  </a:ext>
                </a:extLst>
              </a:tr>
            </a:tbl>
          </a:graphicData>
        </a:graphic>
      </p:graphicFrame>
    </p:spTree>
    <p:extLst>
      <p:ext uri="{BB962C8B-B14F-4D97-AF65-F5344CB8AC3E}">
        <p14:creationId xmlns:p14="http://schemas.microsoft.com/office/powerpoint/2010/main" val="2417250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8FC84E1B-A489-06AC-6E60-B37C93A153FE}"/>
            </a:ext>
          </a:extLst>
        </p:cNvPr>
        <p:cNvGrpSpPr/>
        <p:nvPr/>
      </p:nvGrpSpPr>
      <p:grpSpPr>
        <a:xfrm>
          <a:off x="0" y="0"/>
          <a:ext cx="0" cy="0"/>
          <a:chOff x="0" y="0"/>
          <a:chExt cx="0" cy="0"/>
        </a:xfrm>
      </p:grpSpPr>
      <p:sp>
        <p:nvSpPr>
          <p:cNvPr id="336" name="Google Shape;336;p37">
            <a:extLst>
              <a:ext uri="{FF2B5EF4-FFF2-40B4-BE49-F238E27FC236}">
                <a16:creationId xmlns:a16="http://schemas.microsoft.com/office/drawing/2014/main" id="{D4C04CA5-B915-FF92-33E9-DA0AA7D1150E}"/>
              </a:ext>
            </a:extLst>
          </p:cNvPr>
          <p:cNvSpPr txBox="1">
            <a:spLocks noGrp="1"/>
          </p:cNvSpPr>
          <p:nvPr>
            <p:ph type="title" idx="4294967295"/>
          </p:nvPr>
        </p:nvSpPr>
        <p:spPr>
          <a:xfrm>
            <a:off x="0" y="50800"/>
            <a:ext cx="7507288" cy="57943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dirty="0">
                <a:solidFill>
                  <a:schemeClr val="bg1"/>
                </a:solidFill>
                <a:latin typeface="UTM Colossalis" pitchFamily="18" charset="0"/>
              </a:rPr>
              <a:t>Lựa  chọn gà mái làm giống</a:t>
            </a:r>
            <a:endParaRPr sz="3200" dirty="0">
              <a:solidFill>
                <a:schemeClr val="bg1"/>
              </a:solidFill>
              <a:latin typeface="UTM Colossalis" pitchFamily="18" charset="0"/>
            </a:endParaRPr>
          </a:p>
        </p:txBody>
      </p:sp>
      <p:graphicFrame>
        <p:nvGraphicFramePr>
          <p:cNvPr id="4" name="Table 3">
            <a:extLst>
              <a:ext uri="{FF2B5EF4-FFF2-40B4-BE49-F238E27FC236}">
                <a16:creationId xmlns:a16="http://schemas.microsoft.com/office/drawing/2014/main" id="{04CFDE94-5653-6CB5-C72B-2DEE645BDC63}"/>
              </a:ext>
            </a:extLst>
          </p:cNvPr>
          <p:cNvGraphicFramePr>
            <a:graphicFrameLocks noGrp="1"/>
          </p:cNvGraphicFramePr>
          <p:nvPr/>
        </p:nvGraphicFramePr>
        <p:xfrm>
          <a:off x="323072" y="972267"/>
          <a:ext cx="8193639" cy="3594696"/>
        </p:xfrm>
        <a:graphic>
          <a:graphicData uri="http://schemas.openxmlformats.org/drawingml/2006/table">
            <a:tbl>
              <a:tblPr firstRow="1" firstCol="1" bandRow="1"/>
              <a:tblGrid>
                <a:gridCol w="2881422">
                  <a:extLst>
                    <a:ext uri="{9D8B030D-6E8A-4147-A177-3AD203B41FA5}">
                      <a16:colId xmlns:a16="http://schemas.microsoft.com/office/drawing/2014/main" val="367226540"/>
                    </a:ext>
                  </a:extLst>
                </a:gridCol>
                <a:gridCol w="2806995">
                  <a:extLst>
                    <a:ext uri="{9D8B030D-6E8A-4147-A177-3AD203B41FA5}">
                      <a16:colId xmlns:a16="http://schemas.microsoft.com/office/drawing/2014/main" val="567489929"/>
                    </a:ext>
                  </a:extLst>
                </a:gridCol>
                <a:gridCol w="2505222">
                  <a:extLst>
                    <a:ext uri="{9D8B030D-6E8A-4147-A177-3AD203B41FA5}">
                      <a16:colId xmlns:a16="http://schemas.microsoft.com/office/drawing/2014/main" val="525727844"/>
                    </a:ext>
                  </a:extLst>
                </a:gridCol>
              </a:tblGrid>
              <a:tr h="281305">
                <a:tc>
                  <a:txBody>
                    <a:bodyPr/>
                    <a:lstStyle/>
                    <a:p>
                      <a:pPr marL="0" marR="0" indent="21590">
                        <a:lnSpc>
                          <a:spcPct val="115000"/>
                        </a:lnSpc>
                        <a:spcAft>
                          <a:spcPts val="200"/>
                        </a:spcAft>
                      </a:pPr>
                      <a:r>
                        <a:rPr lang="en-US" sz="1600" b="1" dirty="0" err="1">
                          <a:effectLst/>
                        </a:rPr>
                        <a:t>Chỉ</a:t>
                      </a:r>
                      <a:r>
                        <a:rPr lang="en-US" sz="1600" b="1" dirty="0">
                          <a:effectLst/>
                        </a:rPr>
                        <a:t> </a:t>
                      </a:r>
                      <a:r>
                        <a:rPr lang="en-US" sz="1600" b="1" dirty="0" err="1">
                          <a:effectLst/>
                        </a:rPr>
                        <a:t>tiêu</a:t>
                      </a:r>
                      <a:endParaRPr lang="vi-VN" sz="1600" b="1"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b="1" dirty="0" err="1">
                          <a:effectLst/>
                        </a:rPr>
                        <a:t>Gà</a:t>
                      </a:r>
                      <a:r>
                        <a:rPr lang="en-US" sz="1600" b="1" dirty="0">
                          <a:effectLst/>
                        </a:rPr>
                        <a:t> </a:t>
                      </a:r>
                      <a:r>
                        <a:rPr lang="en-US" sz="1600" b="1" dirty="0" err="1">
                          <a:effectLst/>
                        </a:rPr>
                        <a:t>mái</a:t>
                      </a:r>
                      <a:r>
                        <a:rPr lang="en-US" sz="1600" b="1" dirty="0">
                          <a:effectLst/>
                        </a:rPr>
                        <a:t> </a:t>
                      </a:r>
                      <a:r>
                        <a:rPr lang="en-US" sz="1600" b="1" dirty="0" err="1">
                          <a:effectLst/>
                        </a:rPr>
                        <a:t>tốt</a:t>
                      </a:r>
                      <a:endParaRPr lang="vi-VN" sz="1600" b="1"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b="1" dirty="0" err="1">
                          <a:effectLst/>
                        </a:rPr>
                        <a:t>Gà</a:t>
                      </a:r>
                      <a:r>
                        <a:rPr lang="en-US" sz="1600" b="1" dirty="0">
                          <a:effectLst/>
                        </a:rPr>
                        <a:t> </a:t>
                      </a:r>
                      <a:r>
                        <a:rPr lang="en-US" sz="1600" b="1" dirty="0" err="1">
                          <a:effectLst/>
                        </a:rPr>
                        <a:t>mái</a:t>
                      </a:r>
                      <a:r>
                        <a:rPr lang="en-US" sz="1600" b="1" dirty="0">
                          <a:effectLst/>
                        </a:rPr>
                        <a:t> </a:t>
                      </a:r>
                      <a:r>
                        <a:rPr lang="en-US" sz="1600" b="1" dirty="0" err="1">
                          <a:effectLst/>
                        </a:rPr>
                        <a:t>xấu</a:t>
                      </a:r>
                      <a:endParaRPr lang="vi-VN" sz="1600" b="1"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041807841"/>
                  </a:ext>
                </a:extLst>
              </a:tr>
              <a:tr h="281305">
                <a:tc>
                  <a:txBody>
                    <a:bodyPr/>
                    <a:lstStyle/>
                    <a:p>
                      <a:pPr marL="0" marR="0" indent="21590">
                        <a:lnSpc>
                          <a:spcPct val="115000"/>
                        </a:lnSpc>
                        <a:spcAft>
                          <a:spcPts val="200"/>
                        </a:spcAft>
                      </a:pPr>
                      <a:r>
                        <a:rPr lang="en-US" sz="1600">
                          <a:effectLst/>
                        </a:rPr>
                        <a:t>Mào tích</a:t>
                      </a:r>
                      <a:endParaRPr lang="vi-VN"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dirty="0">
                          <a:effectLst/>
                        </a:rPr>
                        <a:t>To, </a:t>
                      </a:r>
                      <a:r>
                        <a:rPr lang="en-US" sz="1600" dirty="0" err="1">
                          <a:effectLst/>
                        </a:rPr>
                        <a:t>mềm</a:t>
                      </a:r>
                      <a:r>
                        <a:rPr lang="en-US" sz="1600" dirty="0">
                          <a:effectLst/>
                        </a:rPr>
                        <a:t>, </a:t>
                      </a:r>
                      <a:r>
                        <a:rPr lang="en-US" sz="1600" dirty="0" err="1">
                          <a:effectLst/>
                        </a:rPr>
                        <a:t>màu</a:t>
                      </a:r>
                      <a:r>
                        <a:rPr lang="en-US" sz="1600" dirty="0">
                          <a:effectLst/>
                        </a:rPr>
                        <a:t> </a:t>
                      </a:r>
                      <a:r>
                        <a:rPr lang="en-US" sz="1600" dirty="0" err="1">
                          <a:effectLst/>
                        </a:rPr>
                        <a:t>đen</a:t>
                      </a:r>
                      <a:endParaRPr lang="vi-VN" sz="16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a:effectLst/>
                        </a:rPr>
                        <a:t>Nhỏ, nhợt nhạt, khô</a:t>
                      </a:r>
                      <a:endParaRPr lang="vi-VN" sz="16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641930812"/>
                  </a:ext>
                </a:extLst>
              </a:tr>
              <a:tr h="619092">
                <a:tc>
                  <a:txBody>
                    <a:bodyPr/>
                    <a:lstStyle/>
                    <a:p>
                      <a:pPr marL="0" marR="0" indent="21590">
                        <a:lnSpc>
                          <a:spcPct val="115000"/>
                        </a:lnSpc>
                        <a:spcAft>
                          <a:spcPts val="200"/>
                        </a:spcAft>
                      </a:pPr>
                      <a:r>
                        <a:rPr lang="en-US" sz="1600" dirty="0" err="1">
                          <a:effectLst/>
                        </a:rPr>
                        <a:t>Khoảng</a:t>
                      </a:r>
                      <a:r>
                        <a:rPr lang="en-US" sz="1600" dirty="0">
                          <a:effectLst/>
                        </a:rPr>
                        <a:t> </a:t>
                      </a:r>
                      <a:r>
                        <a:rPr lang="en-US" sz="1600" dirty="0" err="1">
                          <a:effectLst/>
                        </a:rPr>
                        <a:t>cách</a:t>
                      </a:r>
                      <a:r>
                        <a:rPr lang="en-US" sz="1600" dirty="0">
                          <a:effectLst/>
                        </a:rPr>
                        <a:t> </a:t>
                      </a:r>
                      <a:r>
                        <a:rPr lang="en-US" sz="1600" dirty="0" err="1">
                          <a:effectLst/>
                        </a:rPr>
                        <a:t>giữa</a:t>
                      </a:r>
                      <a:r>
                        <a:rPr lang="en-US" sz="1600" dirty="0">
                          <a:effectLst/>
                        </a:rPr>
                        <a:t> 2</a:t>
                      </a:r>
                      <a:endParaRPr lang="vi-VN" sz="1600" dirty="0">
                        <a:effectLst/>
                      </a:endParaRPr>
                    </a:p>
                    <a:p>
                      <a:pPr marL="0" marR="0" indent="21590">
                        <a:lnSpc>
                          <a:spcPct val="115000"/>
                        </a:lnSpc>
                        <a:spcAft>
                          <a:spcPts val="200"/>
                        </a:spcAft>
                      </a:pPr>
                      <a:r>
                        <a:rPr lang="en-US" sz="1600" dirty="0" err="1">
                          <a:effectLst/>
                        </a:rPr>
                        <a:t>xương</a:t>
                      </a:r>
                      <a:r>
                        <a:rPr lang="en-US" sz="1600" dirty="0">
                          <a:effectLst/>
                        </a:rPr>
                        <a:t> </a:t>
                      </a:r>
                      <a:r>
                        <a:rPr lang="en-US" sz="1600" dirty="0" err="1">
                          <a:effectLst/>
                        </a:rPr>
                        <a:t>háng</a:t>
                      </a:r>
                      <a:endParaRPr lang="vi-VN" sz="16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a:effectLst/>
                        </a:rPr>
                        <a:t>Rộng, để lọt 2-3 ngón</a:t>
                      </a:r>
                      <a:endParaRPr lang="vi-VN" sz="1600">
                        <a:effectLst/>
                      </a:endParaRPr>
                    </a:p>
                    <a:p>
                      <a:pPr marL="0" marR="0" indent="21590">
                        <a:lnSpc>
                          <a:spcPct val="115000"/>
                        </a:lnSpc>
                        <a:spcAft>
                          <a:spcPts val="200"/>
                        </a:spcAft>
                      </a:pPr>
                      <a:r>
                        <a:rPr lang="en-US" sz="1600">
                          <a:effectLst/>
                        </a:rPr>
                        <a:t>tay, mềm</a:t>
                      </a:r>
                      <a:endParaRPr lang="vi-VN"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a:effectLst/>
                        </a:rPr>
                        <a:t>Hẹp, để lọt 1 - 2 ngón</a:t>
                      </a:r>
                      <a:endParaRPr lang="vi-VN" sz="1600">
                        <a:effectLst/>
                      </a:endParaRPr>
                    </a:p>
                    <a:p>
                      <a:pPr marL="0" marR="0" indent="21590">
                        <a:lnSpc>
                          <a:spcPct val="115000"/>
                        </a:lnSpc>
                        <a:spcAft>
                          <a:spcPts val="200"/>
                        </a:spcAft>
                      </a:pPr>
                      <a:r>
                        <a:rPr lang="en-US" sz="1600">
                          <a:effectLst/>
                        </a:rPr>
                        <a:t>tay, cứng</a:t>
                      </a:r>
                      <a:endParaRPr lang="vi-VN" sz="16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788960558"/>
                  </a:ext>
                </a:extLst>
              </a:tr>
              <a:tr h="619092">
                <a:tc>
                  <a:txBody>
                    <a:bodyPr/>
                    <a:lstStyle/>
                    <a:p>
                      <a:pPr marL="0" marR="0" indent="21590">
                        <a:lnSpc>
                          <a:spcPct val="115000"/>
                        </a:lnSpc>
                        <a:spcAft>
                          <a:spcPts val="200"/>
                        </a:spcAft>
                      </a:pPr>
                      <a:r>
                        <a:rPr lang="en-US" sz="1600" dirty="0" err="1">
                          <a:effectLst/>
                        </a:rPr>
                        <a:t>Khoảng</a:t>
                      </a:r>
                      <a:r>
                        <a:rPr lang="en-US" sz="1600" dirty="0">
                          <a:effectLst/>
                        </a:rPr>
                        <a:t> </a:t>
                      </a:r>
                      <a:r>
                        <a:rPr lang="en-US" sz="1600" dirty="0" err="1">
                          <a:effectLst/>
                        </a:rPr>
                        <a:t>cách</a:t>
                      </a:r>
                      <a:r>
                        <a:rPr lang="en-US" sz="1600" dirty="0">
                          <a:effectLst/>
                        </a:rPr>
                        <a:t> </a:t>
                      </a:r>
                      <a:r>
                        <a:rPr lang="en-US" sz="1600" dirty="0" err="1">
                          <a:effectLst/>
                        </a:rPr>
                        <a:t>từ</a:t>
                      </a:r>
                      <a:r>
                        <a:rPr lang="en-US" sz="1600" dirty="0">
                          <a:effectLst/>
                        </a:rPr>
                        <a:t> </a:t>
                      </a:r>
                      <a:r>
                        <a:rPr lang="en-US" sz="1600" dirty="0" err="1">
                          <a:effectLst/>
                        </a:rPr>
                        <a:t>mỏm</a:t>
                      </a:r>
                      <a:r>
                        <a:rPr lang="en-US" sz="1600" dirty="0">
                          <a:effectLst/>
                        </a:rPr>
                        <a:t> </a:t>
                      </a:r>
                      <a:r>
                        <a:rPr lang="en-US" sz="1600" dirty="0" err="1">
                          <a:effectLst/>
                        </a:rPr>
                        <a:t>xương</a:t>
                      </a:r>
                      <a:r>
                        <a:rPr lang="en-US" sz="1600" dirty="0">
                          <a:effectLst/>
                        </a:rPr>
                        <a:t> </a:t>
                      </a:r>
                      <a:r>
                        <a:rPr lang="en-US" sz="1600" dirty="0" err="1">
                          <a:effectLst/>
                        </a:rPr>
                        <a:t>lưỡi</a:t>
                      </a:r>
                      <a:r>
                        <a:rPr lang="en-US" sz="1600" dirty="0">
                          <a:effectLst/>
                        </a:rPr>
                        <a:t> </a:t>
                      </a:r>
                      <a:r>
                        <a:rPr lang="en-US" sz="1600" dirty="0" err="1">
                          <a:effectLst/>
                        </a:rPr>
                        <a:t>hái</a:t>
                      </a:r>
                      <a:r>
                        <a:rPr lang="en-US" sz="1600" dirty="0">
                          <a:effectLst/>
                        </a:rPr>
                        <a:t> </a:t>
                      </a:r>
                      <a:r>
                        <a:rPr lang="en-US" sz="1600" dirty="0" err="1">
                          <a:effectLst/>
                        </a:rPr>
                        <a:t>đến</a:t>
                      </a:r>
                      <a:r>
                        <a:rPr lang="en-US" sz="1600" dirty="0">
                          <a:effectLst/>
                        </a:rPr>
                        <a:t> </a:t>
                      </a:r>
                      <a:r>
                        <a:rPr lang="en-US" sz="1600" dirty="0" err="1">
                          <a:effectLst/>
                        </a:rPr>
                        <a:t>xương</a:t>
                      </a:r>
                      <a:r>
                        <a:rPr lang="en-US" sz="1600" dirty="0">
                          <a:effectLst/>
                        </a:rPr>
                        <a:t> </a:t>
                      </a:r>
                      <a:r>
                        <a:rPr lang="en-US" sz="1600" dirty="0" err="1">
                          <a:effectLst/>
                        </a:rPr>
                        <a:t>háng</a:t>
                      </a:r>
                      <a:endParaRPr lang="vi-VN" sz="16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a:effectLst/>
                        </a:rPr>
                        <a:t>Rộng, mềm, để lọt 3</a:t>
                      </a:r>
                      <a:endParaRPr lang="vi-VN" sz="1600">
                        <a:effectLst/>
                      </a:endParaRPr>
                    </a:p>
                    <a:p>
                      <a:pPr marL="0" marR="0" indent="21590">
                        <a:lnSpc>
                          <a:spcPct val="115000"/>
                        </a:lnSpc>
                        <a:spcAft>
                          <a:spcPts val="200"/>
                        </a:spcAft>
                      </a:pPr>
                      <a:r>
                        <a:rPr lang="en-US" sz="1600">
                          <a:effectLst/>
                        </a:rPr>
                        <a:t>ngón tay</a:t>
                      </a:r>
                      <a:endParaRPr lang="vi-VN"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a:effectLst/>
                        </a:rPr>
                        <a:t>Cứng, hẹp, chỉ để lọt 1  ngón tay</a:t>
                      </a:r>
                      <a:endParaRPr lang="vi-VN" sz="16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602187116"/>
                  </a:ext>
                </a:extLst>
              </a:tr>
              <a:tr h="587405">
                <a:tc>
                  <a:txBody>
                    <a:bodyPr/>
                    <a:lstStyle/>
                    <a:p>
                      <a:pPr marL="0" marR="0" indent="21590">
                        <a:lnSpc>
                          <a:spcPct val="115000"/>
                        </a:lnSpc>
                        <a:spcAft>
                          <a:spcPts val="200"/>
                        </a:spcAft>
                      </a:pPr>
                      <a:r>
                        <a:rPr lang="en-US" sz="1600">
                          <a:effectLst/>
                        </a:rPr>
                        <a:t>Lỗ huyệt</a:t>
                      </a:r>
                      <a:endParaRPr lang="vi-VN"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a:effectLst/>
                        </a:rPr>
                        <a:t>Ướt, to, cử động, mầu nhạt</a:t>
                      </a:r>
                      <a:endParaRPr lang="vi-VN"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dirty="0" err="1">
                          <a:effectLst/>
                        </a:rPr>
                        <a:t>Khô</a:t>
                      </a:r>
                      <a:r>
                        <a:rPr lang="en-US" sz="1600" dirty="0">
                          <a:effectLst/>
                        </a:rPr>
                        <a:t>, </a:t>
                      </a:r>
                      <a:r>
                        <a:rPr lang="en-US" sz="1600" dirty="0" err="1">
                          <a:effectLst/>
                        </a:rPr>
                        <a:t>bé</a:t>
                      </a:r>
                      <a:r>
                        <a:rPr lang="en-US" sz="1600" dirty="0">
                          <a:effectLst/>
                        </a:rPr>
                        <a:t>, </a:t>
                      </a:r>
                      <a:r>
                        <a:rPr lang="en-US" sz="1600" dirty="0" err="1">
                          <a:effectLst/>
                        </a:rPr>
                        <a:t>ít</a:t>
                      </a:r>
                      <a:r>
                        <a:rPr lang="en-US" sz="1600" dirty="0">
                          <a:effectLst/>
                        </a:rPr>
                        <a:t> </a:t>
                      </a:r>
                      <a:r>
                        <a:rPr lang="en-US" sz="1600" dirty="0" err="1">
                          <a:effectLst/>
                        </a:rPr>
                        <a:t>cử</a:t>
                      </a:r>
                      <a:r>
                        <a:rPr lang="en-US" sz="1600" dirty="0">
                          <a:effectLst/>
                        </a:rPr>
                        <a:t> </a:t>
                      </a:r>
                      <a:r>
                        <a:rPr lang="en-US" sz="1600" dirty="0" err="1">
                          <a:effectLst/>
                        </a:rPr>
                        <a:t>động</a:t>
                      </a:r>
                      <a:r>
                        <a:rPr lang="en-US" sz="1600" dirty="0">
                          <a:effectLst/>
                        </a:rPr>
                        <a:t>, </a:t>
                      </a:r>
                      <a:r>
                        <a:rPr lang="en-US" sz="1600" dirty="0" err="1">
                          <a:effectLst/>
                        </a:rPr>
                        <a:t>mầu</a:t>
                      </a:r>
                      <a:r>
                        <a:rPr lang="en-US" sz="1600" dirty="0">
                          <a:effectLst/>
                        </a:rPr>
                        <a:t> </a:t>
                      </a:r>
                      <a:r>
                        <a:rPr lang="en-US" sz="1600" dirty="0" err="1">
                          <a:effectLst/>
                        </a:rPr>
                        <a:t>sắc</a:t>
                      </a:r>
                      <a:r>
                        <a:rPr lang="en-US" sz="1600" dirty="0">
                          <a:effectLst/>
                        </a:rPr>
                        <a:t> </a:t>
                      </a:r>
                      <a:r>
                        <a:rPr lang="en-US" sz="1600" dirty="0" err="1">
                          <a:effectLst/>
                        </a:rPr>
                        <a:t>đậm</a:t>
                      </a:r>
                      <a:endParaRPr lang="vi-VN" sz="16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008966029"/>
                  </a:ext>
                </a:extLst>
              </a:tr>
              <a:tr h="619092">
                <a:tc>
                  <a:txBody>
                    <a:bodyPr/>
                    <a:lstStyle/>
                    <a:p>
                      <a:pPr marL="0" marR="0" indent="21590">
                        <a:lnSpc>
                          <a:spcPct val="115000"/>
                        </a:lnSpc>
                        <a:spcAft>
                          <a:spcPts val="200"/>
                        </a:spcAft>
                      </a:pPr>
                      <a:r>
                        <a:rPr lang="en-US" sz="1600">
                          <a:effectLst/>
                        </a:rPr>
                        <a:t>Bộ lông</a:t>
                      </a:r>
                      <a:endParaRPr lang="vi-VN"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a:effectLst/>
                        </a:rPr>
                        <a:t>Không thay lông cánh hàng thứ nhất</a:t>
                      </a:r>
                      <a:endParaRPr lang="vi-VN"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a:effectLst/>
                        </a:rPr>
                        <a:t>Lông cánh hàng thứ nhất</a:t>
                      </a:r>
                      <a:endParaRPr lang="vi-VN" sz="1600">
                        <a:effectLst/>
                      </a:endParaRPr>
                    </a:p>
                    <a:p>
                      <a:pPr marL="0" marR="0" indent="21590">
                        <a:lnSpc>
                          <a:spcPct val="115000"/>
                        </a:lnSpc>
                        <a:spcAft>
                          <a:spcPts val="200"/>
                        </a:spcAft>
                      </a:pPr>
                      <a:r>
                        <a:rPr lang="en-US" sz="1600">
                          <a:effectLst/>
                        </a:rPr>
                        <a:t>thay 5 chiếc</a:t>
                      </a:r>
                      <a:endParaRPr lang="vi-VN" sz="16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721996022"/>
                  </a:ext>
                </a:extLst>
              </a:tr>
              <a:tr h="587405">
                <a:tc>
                  <a:txBody>
                    <a:bodyPr/>
                    <a:lstStyle/>
                    <a:p>
                      <a:pPr marL="0" marR="0" indent="21590">
                        <a:lnSpc>
                          <a:spcPct val="115000"/>
                        </a:lnSpc>
                        <a:spcAft>
                          <a:spcPts val="200"/>
                        </a:spcAft>
                      </a:pPr>
                      <a:r>
                        <a:rPr lang="en-US" sz="1600" dirty="0" err="1">
                          <a:effectLst/>
                        </a:rPr>
                        <a:t>Mầu</a:t>
                      </a:r>
                      <a:r>
                        <a:rPr lang="en-US" sz="1600" dirty="0">
                          <a:effectLst/>
                        </a:rPr>
                        <a:t> </a:t>
                      </a:r>
                      <a:r>
                        <a:rPr lang="en-US" sz="1600" dirty="0" err="1">
                          <a:effectLst/>
                        </a:rPr>
                        <a:t>sắc</a:t>
                      </a:r>
                      <a:r>
                        <a:rPr lang="en-US" sz="1600" dirty="0">
                          <a:effectLst/>
                        </a:rPr>
                        <a:t> </a:t>
                      </a:r>
                      <a:r>
                        <a:rPr lang="en-US" sz="1600" dirty="0" err="1">
                          <a:effectLst/>
                        </a:rPr>
                        <a:t>mỏ</a:t>
                      </a:r>
                      <a:r>
                        <a:rPr lang="en-US" sz="1600" dirty="0">
                          <a:effectLst/>
                        </a:rPr>
                        <a:t>, </a:t>
                      </a:r>
                      <a:r>
                        <a:rPr lang="en-US" sz="1600" dirty="0" err="1">
                          <a:effectLst/>
                        </a:rPr>
                        <a:t>chân</a:t>
                      </a:r>
                      <a:endParaRPr lang="vi-VN" sz="16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dirty="0" err="1">
                          <a:effectLst/>
                        </a:rPr>
                        <a:t>Mầu</a:t>
                      </a:r>
                      <a:r>
                        <a:rPr lang="en-US" sz="1600" dirty="0">
                          <a:effectLst/>
                        </a:rPr>
                        <a:t> </a:t>
                      </a:r>
                      <a:r>
                        <a:rPr lang="en-US" sz="1600" dirty="0" err="1">
                          <a:effectLst/>
                        </a:rPr>
                        <a:t>đen</a:t>
                      </a:r>
                      <a:endParaRPr lang="vi-VN" sz="16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indent="21590">
                        <a:lnSpc>
                          <a:spcPct val="115000"/>
                        </a:lnSpc>
                        <a:spcAft>
                          <a:spcPts val="200"/>
                        </a:spcAft>
                      </a:pPr>
                      <a:r>
                        <a:rPr lang="en-US" sz="1600" dirty="0" err="1">
                          <a:effectLst/>
                        </a:rPr>
                        <a:t>Mẫu</a:t>
                      </a:r>
                      <a:r>
                        <a:rPr lang="en-US" sz="1600" dirty="0">
                          <a:effectLst/>
                        </a:rPr>
                        <a:t> </a:t>
                      </a:r>
                      <a:r>
                        <a:rPr lang="en-US" sz="1600" dirty="0" err="1">
                          <a:effectLst/>
                        </a:rPr>
                        <a:t>vẫn</a:t>
                      </a:r>
                      <a:r>
                        <a:rPr lang="en-US" sz="1600" dirty="0">
                          <a:effectLst/>
                        </a:rPr>
                        <a:t> </a:t>
                      </a:r>
                      <a:r>
                        <a:rPr lang="en-US" sz="1600" dirty="0" err="1">
                          <a:effectLst/>
                        </a:rPr>
                        <a:t>giữ</a:t>
                      </a:r>
                      <a:r>
                        <a:rPr lang="en-US" sz="1600" dirty="0">
                          <a:effectLst/>
                        </a:rPr>
                        <a:t> </a:t>
                      </a:r>
                      <a:r>
                        <a:rPr lang="en-US" sz="1600" dirty="0" err="1">
                          <a:effectLst/>
                        </a:rPr>
                        <a:t>nguyên</a:t>
                      </a:r>
                      <a:endParaRPr lang="vi-VN" sz="16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534370570"/>
                  </a:ext>
                </a:extLst>
              </a:tr>
            </a:tbl>
          </a:graphicData>
        </a:graphic>
      </p:graphicFrame>
    </p:spTree>
    <p:extLst>
      <p:ext uri="{BB962C8B-B14F-4D97-AF65-F5344CB8AC3E}">
        <p14:creationId xmlns:p14="http://schemas.microsoft.com/office/powerpoint/2010/main" val="602855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1">
          <a:extLst>
            <a:ext uri="{FF2B5EF4-FFF2-40B4-BE49-F238E27FC236}">
              <a16:creationId xmlns:a16="http://schemas.microsoft.com/office/drawing/2014/main" id="{3120D85F-CFA6-2D48-327D-0E4F7534490A}"/>
            </a:ext>
          </a:extLst>
        </p:cNvPr>
        <p:cNvGrpSpPr/>
        <p:nvPr/>
      </p:nvGrpSpPr>
      <p:grpSpPr>
        <a:xfrm>
          <a:off x="0" y="0"/>
          <a:ext cx="0" cy="0"/>
          <a:chOff x="0" y="0"/>
          <a:chExt cx="0" cy="0"/>
        </a:xfrm>
      </p:grpSpPr>
      <p:sp>
        <p:nvSpPr>
          <p:cNvPr id="382" name="Google Shape;382;p40">
            <a:extLst>
              <a:ext uri="{FF2B5EF4-FFF2-40B4-BE49-F238E27FC236}">
                <a16:creationId xmlns:a16="http://schemas.microsoft.com/office/drawing/2014/main" id="{3C066F81-C839-9100-994F-3E537CDD94AE}"/>
              </a:ext>
            </a:extLst>
          </p:cNvPr>
          <p:cNvSpPr txBox="1">
            <a:spLocks noGrp="1"/>
          </p:cNvSpPr>
          <p:nvPr>
            <p:ph type="title" idx="4294967295"/>
          </p:nvPr>
        </p:nvSpPr>
        <p:spPr>
          <a:xfrm>
            <a:off x="463736" y="1743868"/>
            <a:ext cx="2917418" cy="1655763"/>
          </a:xfrm>
          <a:prstGeom prst="rect">
            <a:avLst/>
          </a:prstGeom>
        </p:spPr>
        <p:txBody>
          <a:bodyPr spcFirstLastPara="1" wrap="square" lIns="228600" tIns="91425" rIns="91425" bIns="91425" anchor="t" anchorCtr="0">
            <a:noAutofit/>
          </a:bodyPr>
          <a:lstStyle/>
          <a:p>
            <a:pPr marL="0" lvl="0" indent="0" algn="ctr" rtl="0">
              <a:spcBef>
                <a:spcPts val="0"/>
              </a:spcBef>
              <a:spcAft>
                <a:spcPts val="0"/>
              </a:spcAft>
              <a:buNone/>
            </a:pPr>
            <a:r>
              <a:rPr lang="en-US" sz="3600" dirty="0" err="1">
                <a:solidFill>
                  <a:schemeClr val="bg1"/>
                </a:solidFill>
                <a:latin typeface="UTM Showcard" pitchFamily="18" charset="0"/>
              </a:rPr>
              <a:t>Phòng</a:t>
            </a:r>
            <a:r>
              <a:rPr lang="en-US" sz="3600" dirty="0">
                <a:solidFill>
                  <a:schemeClr val="bg1"/>
                </a:solidFill>
                <a:latin typeface="UTM Showcard" pitchFamily="18" charset="0"/>
              </a:rPr>
              <a:t> </a:t>
            </a:r>
            <a:r>
              <a:rPr lang="en-US" sz="3600" dirty="0" err="1">
                <a:solidFill>
                  <a:schemeClr val="bg1"/>
                </a:solidFill>
                <a:latin typeface="UTM Showcard" pitchFamily="18" charset="0"/>
              </a:rPr>
              <a:t>bệnh</a:t>
            </a:r>
            <a:endParaRPr sz="3600" dirty="0">
              <a:solidFill>
                <a:schemeClr val="bg1"/>
              </a:solidFill>
              <a:latin typeface="UTM Showcard" pitchFamily="18" charset="0"/>
            </a:endParaRPr>
          </a:p>
        </p:txBody>
      </p:sp>
      <p:pic>
        <p:nvPicPr>
          <p:cNvPr id="1026" name="Picture 2" descr="tỏi kingfoodmart">
            <a:extLst>
              <a:ext uri="{FF2B5EF4-FFF2-40B4-BE49-F238E27FC236}">
                <a16:creationId xmlns:a16="http://schemas.microsoft.com/office/drawing/2014/main" id="{18B0E70B-1B46-E23D-F645-7C025B3D1C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1247" y="1344354"/>
            <a:ext cx="2454792" cy="2454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846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815B27-FD01-D866-4076-2331F60E097B}"/>
              </a:ext>
            </a:extLst>
          </p:cNvPr>
          <p:cNvSpPr>
            <a:spLocks noGrp="1"/>
          </p:cNvSpPr>
          <p:nvPr>
            <p:ph type="title" idx="4294967295"/>
          </p:nvPr>
        </p:nvSpPr>
        <p:spPr>
          <a:xfrm>
            <a:off x="399561" y="188018"/>
            <a:ext cx="7505700" cy="577850"/>
          </a:xfrm>
          <a:prstGeom prst="rect">
            <a:avLst/>
          </a:prstGeom>
        </p:spPr>
        <p:txBody>
          <a:bodyPr/>
          <a:lstStyle/>
          <a:p>
            <a:r>
              <a:rPr lang="en-US" sz="4000" dirty="0" err="1">
                <a:solidFill>
                  <a:schemeClr val="bg1"/>
                </a:solidFill>
                <a:latin typeface="UTM Facebook K&amp;T" pitchFamily="18" charset="0"/>
                <a:cs typeface="Lilita One"/>
              </a:rPr>
              <a:t>Mô</a:t>
            </a:r>
            <a:r>
              <a:rPr lang="en-US" sz="4000" dirty="0">
                <a:solidFill>
                  <a:schemeClr val="bg1"/>
                </a:solidFill>
                <a:latin typeface="UTM Facebook K&amp;T" pitchFamily="18" charset="0"/>
                <a:cs typeface="Lilita One"/>
              </a:rPr>
              <a:t> </a:t>
            </a:r>
            <a:r>
              <a:rPr lang="en-US" sz="4000" dirty="0" err="1">
                <a:solidFill>
                  <a:schemeClr val="bg1"/>
                </a:solidFill>
                <a:latin typeface="UTM Facebook K&amp;T" pitchFamily="18" charset="0"/>
                <a:cs typeface="Lilita One"/>
              </a:rPr>
              <a:t>hình</a:t>
            </a:r>
            <a:r>
              <a:rPr lang="en-US" sz="4000" dirty="0">
                <a:solidFill>
                  <a:schemeClr val="bg1"/>
                </a:solidFill>
                <a:latin typeface="UTM Facebook K&amp;T" pitchFamily="18" charset="0"/>
                <a:cs typeface="Lilita One"/>
              </a:rPr>
              <a:t> Tam </a:t>
            </a:r>
            <a:r>
              <a:rPr lang="en-US" sz="4000" dirty="0" err="1">
                <a:solidFill>
                  <a:schemeClr val="bg1"/>
                </a:solidFill>
                <a:latin typeface="UTM Facebook K&amp;T" pitchFamily="18" charset="0"/>
                <a:cs typeface="Lilita One"/>
              </a:rPr>
              <a:t>giác</a:t>
            </a:r>
            <a:r>
              <a:rPr lang="en-US" sz="4000" dirty="0">
                <a:solidFill>
                  <a:schemeClr val="bg1"/>
                </a:solidFill>
                <a:latin typeface="UTM Facebook K&amp;T" pitchFamily="18" charset="0"/>
                <a:cs typeface="Lilita One"/>
              </a:rPr>
              <a:t> </a:t>
            </a:r>
            <a:r>
              <a:rPr lang="en-US" sz="4000" dirty="0" err="1">
                <a:solidFill>
                  <a:schemeClr val="bg1"/>
                </a:solidFill>
                <a:latin typeface="UTM Facebook K&amp;T" pitchFamily="18" charset="0"/>
                <a:cs typeface="Lilita One"/>
              </a:rPr>
              <a:t>bệnh</a:t>
            </a:r>
            <a:endParaRPr lang="vi-VN" sz="4000" dirty="0">
              <a:solidFill>
                <a:schemeClr val="bg1"/>
              </a:solidFill>
              <a:cs typeface="Lilita One"/>
            </a:endParaRPr>
          </a:p>
        </p:txBody>
      </p:sp>
      <p:pic>
        <p:nvPicPr>
          <p:cNvPr id="14" name="Picture 13">
            <a:extLst>
              <a:ext uri="{FF2B5EF4-FFF2-40B4-BE49-F238E27FC236}">
                <a16:creationId xmlns:a16="http://schemas.microsoft.com/office/drawing/2014/main" id="{C0D31DD2-BC85-3EB5-C97D-EAE0A89A599A}"/>
              </a:ext>
            </a:extLst>
          </p:cNvPr>
          <p:cNvPicPr>
            <a:picLocks noChangeAspect="1"/>
          </p:cNvPicPr>
          <p:nvPr/>
        </p:nvPicPr>
        <p:blipFill>
          <a:blip r:embed="rId2"/>
          <a:stretch>
            <a:fillRect/>
          </a:stretch>
        </p:blipFill>
        <p:spPr>
          <a:xfrm>
            <a:off x="79209" y="1226259"/>
            <a:ext cx="4530019" cy="2975382"/>
          </a:xfrm>
          <a:prstGeom prst="rect">
            <a:avLst/>
          </a:prstGeom>
        </p:spPr>
      </p:pic>
      <p:sp>
        <p:nvSpPr>
          <p:cNvPr id="18" name="Oval 17">
            <a:extLst>
              <a:ext uri="{FF2B5EF4-FFF2-40B4-BE49-F238E27FC236}">
                <a16:creationId xmlns:a16="http://schemas.microsoft.com/office/drawing/2014/main" id="{9E848AED-5345-71B4-EA6B-9CC45D3B4934}"/>
              </a:ext>
            </a:extLst>
          </p:cNvPr>
          <p:cNvSpPr/>
          <p:nvPr/>
        </p:nvSpPr>
        <p:spPr>
          <a:xfrm>
            <a:off x="5316648" y="1387005"/>
            <a:ext cx="1820872" cy="1876424"/>
          </a:xfrm>
          <a:prstGeom prst="ellipse">
            <a:avLst/>
          </a:prstGeom>
          <a:solidFill>
            <a:schemeClr val="accent3">
              <a:lumMod val="75000"/>
              <a:alpha val="77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1800" dirty="0" err="1">
                <a:solidFill>
                  <a:schemeClr val="accent6">
                    <a:lumMod val="10000"/>
                  </a:schemeClr>
                </a:solidFill>
              </a:rPr>
              <a:t>Mầm</a:t>
            </a:r>
            <a:r>
              <a:rPr lang="en-US" sz="1800" dirty="0">
                <a:solidFill>
                  <a:schemeClr val="accent6">
                    <a:lumMod val="10000"/>
                  </a:schemeClr>
                </a:solidFill>
              </a:rPr>
              <a:t> </a:t>
            </a:r>
            <a:r>
              <a:rPr lang="en-US" sz="1800" dirty="0" err="1">
                <a:solidFill>
                  <a:schemeClr val="accent6">
                    <a:lumMod val="10000"/>
                  </a:schemeClr>
                </a:solidFill>
              </a:rPr>
              <a:t>bệnh</a:t>
            </a:r>
            <a:endParaRPr lang="vi-VN" sz="1800" dirty="0">
              <a:solidFill>
                <a:schemeClr val="accent6">
                  <a:lumMod val="10000"/>
                </a:schemeClr>
              </a:solidFill>
            </a:endParaRPr>
          </a:p>
        </p:txBody>
      </p:sp>
      <p:sp>
        <p:nvSpPr>
          <p:cNvPr id="19" name="Oval 18">
            <a:extLst>
              <a:ext uri="{FF2B5EF4-FFF2-40B4-BE49-F238E27FC236}">
                <a16:creationId xmlns:a16="http://schemas.microsoft.com/office/drawing/2014/main" id="{38320885-12D8-E77A-B7F9-A7C38F89337D}"/>
              </a:ext>
            </a:extLst>
          </p:cNvPr>
          <p:cNvSpPr/>
          <p:nvPr/>
        </p:nvSpPr>
        <p:spPr>
          <a:xfrm>
            <a:off x="4790082" y="2259510"/>
            <a:ext cx="1820872" cy="1876424"/>
          </a:xfrm>
          <a:prstGeom prst="ellipse">
            <a:avLst/>
          </a:prstGeom>
          <a:solidFill>
            <a:schemeClr val="bg1">
              <a:lumMod val="75000"/>
              <a:alpha val="5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n-US" sz="1800" dirty="0" err="1">
                <a:solidFill>
                  <a:schemeClr val="accent6">
                    <a:lumMod val="10000"/>
                  </a:schemeClr>
                </a:solidFill>
              </a:rPr>
              <a:t>Môi</a:t>
            </a:r>
            <a:r>
              <a:rPr lang="en-US" sz="1800" dirty="0">
                <a:solidFill>
                  <a:schemeClr val="accent6">
                    <a:lumMod val="10000"/>
                  </a:schemeClr>
                </a:solidFill>
              </a:rPr>
              <a:t> </a:t>
            </a:r>
            <a:r>
              <a:rPr lang="en-US" sz="1800" dirty="0" err="1">
                <a:solidFill>
                  <a:schemeClr val="accent6">
                    <a:lumMod val="10000"/>
                  </a:schemeClr>
                </a:solidFill>
              </a:rPr>
              <a:t>trường</a:t>
            </a:r>
            <a:endParaRPr lang="vi-VN" sz="1800" dirty="0">
              <a:solidFill>
                <a:schemeClr val="accent6">
                  <a:lumMod val="10000"/>
                </a:schemeClr>
              </a:solidFill>
            </a:endParaRPr>
          </a:p>
        </p:txBody>
      </p:sp>
      <p:sp>
        <p:nvSpPr>
          <p:cNvPr id="20" name="Oval 19">
            <a:extLst>
              <a:ext uri="{FF2B5EF4-FFF2-40B4-BE49-F238E27FC236}">
                <a16:creationId xmlns:a16="http://schemas.microsoft.com/office/drawing/2014/main" id="{2B3DB686-9AEB-076F-C3E2-A2986FE72EA2}"/>
              </a:ext>
            </a:extLst>
          </p:cNvPr>
          <p:cNvSpPr/>
          <p:nvPr/>
        </p:nvSpPr>
        <p:spPr>
          <a:xfrm>
            <a:off x="6084389" y="2325217"/>
            <a:ext cx="1820872" cy="1876424"/>
          </a:xfrm>
          <a:prstGeom prst="ellipse">
            <a:avLst/>
          </a:prstGeom>
          <a:solidFill>
            <a:schemeClr val="accent4">
              <a:lumMod val="40000"/>
              <a:lumOff val="60000"/>
              <a:alpha val="5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n-US" sz="1800" dirty="0" err="1">
                <a:solidFill>
                  <a:schemeClr val="accent6">
                    <a:lumMod val="10000"/>
                  </a:schemeClr>
                </a:solidFill>
              </a:rPr>
              <a:t>Sức</a:t>
            </a:r>
            <a:r>
              <a:rPr lang="en-US" sz="1800" dirty="0">
                <a:solidFill>
                  <a:schemeClr val="accent6">
                    <a:lumMod val="10000"/>
                  </a:schemeClr>
                </a:solidFill>
              </a:rPr>
              <a:t> </a:t>
            </a:r>
            <a:r>
              <a:rPr lang="en-US" sz="1800" dirty="0" err="1">
                <a:solidFill>
                  <a:schemeClr val="accent6">
                    <a:lumMod val="10000"/>
                  </a:schemeClr>
                </a:solidFill>
              </a:rPr>
              <a:t>đề</a:t>
            </a:r>
            <a:r>
              <a:rPr lang="en-US" sz="1800" dirty="0">
                <a:solidFill>
                  <a:schemeClr val="accent6">
                    <a:lumMod val="10000"/>
                  </a:schemeClr>
                </a:solidFill>
              </a:rPr>
              <a:t> </a:t>
            </a:r>
            <a:r>
              <a:rPr lang="en-US" sz="1800" dirty="0" err="1">
                <a:solidFill>
                  <a:schemeClr val="accent6">
                    <a:lumMod val="10000"/>
                  </a:schemeClr>
                </a:solidFill>
              </a:rPr>
              <a:t>kháng</a:t>
            </a:r>
            <a:endParaRPr lang="vi-VN" sz="1800" dirty="0">
              <a:solidFill>
                <a:schemeClr val="accent6">
                  <a:lumMod val="10000"/>
                </a:schemeClr>
              </a:solidFill>
            </a:endParaRPr>
          </a:p>
        </p:txBody>
      </p:sp>
      <p:cxnSp>
        <p:nvCxnSpPr>
          <p:cNvPr id="21" name="Straight Arrow Connector 20">
            <a:extLst>
              <a:ext uri="{FF2B5EF4-FFF2-40B4-BE49-F238E27FC236}">
                <a16:creationId xmlns:a16="http://schemas.microsoft.com/office/drawing/2014/main" id="{AA89E93C-30E2-9D38-781D-5CA05A18C5C2}"/>
              </a:ext>
            </a:extLst>
          </p:cNvPr>
          <p:cNvCxnSpPr>
            <a:cxnSpLocks/>
          </p:cNvCxnSpPr>
          <p:nvPr/>
        </p:nvCxnSpPr>
        <p:spPr>
          <a:xfrm flipH="1">
            <a:off x="6443330" y="2085787"/>
            <a:ext cx="1236583" cy="785004"/>
          </a:xfrm>
          <a:prstGeom prst="straightConnector1">
            <a:avLst/>
          </a:prstGeom>
          <a:ln w="2540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80ACCDDD-ED2B-21A9-2D5A-B283C0528414}"/>
              </a:ext>
            </a:extLst>
          </p:cNvPr>
          <p:cNvSpPr txBox="1"/>
          <p:nvPr/>
        </p:nvSpPr>
        <p:spPr>
          <a:xfrm>
            <a:off x="7679913" y="1737082"/>
            <a:ext cx="1218438" cy="348705"/>
          </a:xfrm>
          <a:prstGeom prst="rect">
            <a:avLst/>
          </a:prstGeom>
          <a:solidFill>
            <a:srgbClr val="FF0000"/>
          </a:solidFill>
        </p:spPr>
        <p:txBody>
          <a:bodyPr wrap="square" rtlCol="0">
            <a:spAutoFit/>
          </a:bodyPr>
          <a:lstStyle/>
          <a:p>
            <a:pPr algn="ctr"/>
            <a:r>
              <a:rPr lang="en-US" dirty="0">
                <a:solidFill>
                  <a:schemeClr val="tx2"/>
                </a:solidFill>
              </a:rPr>
              <a:t>DỊCH</a:t>
            </a:r>
            <a:endParaRPr lang="vi-VN" dirty="0">
              <a:solidFill>
                <a:schemeClr val="tx2"/>
              </a:solidFill>
            </a:endParaRPr>
          </a:p>
        </p:txBody>
      </p:sp>
    </p:spTree>
    <p:extLst>
      <p:ext uri="{BB962C8B-B14F-4D97-AF65-F5344CB8AC3E}">
        <p14:creationId xmlns:p14="http://schemas.microsoft.com/office/powerpoint/2010/main" val="809154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DD1E9-8ABF-177D-0237-96E8EF2F97A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6BEA269-9521-26D3-B307-AE0D26B08C66}"/>
              </a:ext>
            </a:extLst>
          </p:cNvPr>
          <p:cNvSpPr>
            <a:spLocks noGrp="1"/>
          </p:cNvSpPr>
          <p:nvPr>
            <p:ph type="title" idx="4294967295"/>
          </p:nvPr>
        </p:nvSpPr>
        <p:spPr>
          <a:xfrm>
            <a:off x="0" y="0"/>
            <a:ext cx="0" cy="0"/>
          </a:xfrm>
        </p:spPr>
        <p:txBody>
          <a:bodyPr/>
          <a:lstStyle/>
          <a:p>
            <a:endParaRPr lang="vi-VN" sz="2800" dirty="0">
              <a:solidFill>
                <a:schemeClr val="bg1"/>
              </a:solidFill>
            </a:endParaRPr>
          </a:p>
        </p:txBody>
      </p:sp>
      <p:sp>
        <p:nvSpPr>
          <p:cNvPr id="20" name="TextBox 19">
            <a:extLst>
              <a:ext uri="{FF2B5EF4-FFF2-40B4-BE49-F238E27FC236}">
                <a16:creationId xmlns:a16="http://schemas.microsoft.com/office/drawing/2014/main" id="{D9F9E62A-A903-9F4B-3FB3-62C1E9FFCCBD}"/>
              </a:ext>
            </a:extLst>
          </p:cNvPr>
          <p:cNvSpPr txBox="1"/>
          <p:nvPr/>
        </p:nvSpPr>
        <p:spPr>
          <a:xfrm>
            <a:off x="4567602" y="1129324"/>
            <a:ext cx="2380662" cy="307777"/>
          </a:xfrm>
          <a:prstGeom prst="rect">
            <a:avLst/>
          </a:prstGeom>
          <a:noFill/>
          <a:ln>
            <a:solidFill>
              <a:srgbClr val="C00000"/>
            </a:solidFill>
          </a:ln>
        </p:spPr>
        <p:txBody>
          <a:bodyPr wrap="square" rtlCol="0">
            <a:spAutoFit/>
          </a:bodyPr>
          <a:lstStyle/>
          <a:p>
            <a:pPr algn="ctr"/>
            <a:r>
              <a:rPr lang="en-US" dirty="0" err="1"/>
              <a:t>Các</a:t>
            </a:r>
            <a:r>
              <a:rPr lang="en-US" dirty="0"/>
              <a:t> </a:t>
            </a:r>
            <a:r>
              <a:rPr lang="en-US" dirty="0" err="1"/>
              <a:t>nguyên</a:t>
            </a:r>
            <a:r>
              <a:rPr lang="en-US" dirty="0"/>
              <a:t> </a:t>
            </a:r>
            <a:r>
              <a:rPr lang="en-US" dirty="0" err="1"/>
              <a:t>nhân</a:t>
            </a:r>
            <a:r>
              <a:rPr lang="en-US" dirty="0"/>
              <a:t> </a:t>
            </a:r>
            <a:r>
              <a:rPr lang="en-US" dirty="0" err="1"/>
              <a:t>gây</a:t>
            </a:r>
            <a:r>
              <a:rPr lang="en-US" dirty="0"/>
              <a:t> </a:t>
            </a:r>
            <a:r>
              <a:rPr lang="en-US" dirty="0" err="1"/>
              <a:t>bệnh</a:t>
            </a:r>
            <a:endParaRPr lang="vi-VN" dirty="0"/>
          </a:p>
        </p:txBody>
      </p:sp>
      <p:sp>
        <p:nvSpPr>
          <p:cNvPr id="21" name="TextBox 20">
            <a:extLst>
              <a:ext uri="{FF2B5EF4-FFF2-40B4-BE49-F238E27FC236}">
                <a16:creationId xmlns:a16="http://schemas.microsoft.com/office/drawing/2014/main" id="{6C1393A9-BF58-FAD0-5D2D-BA285EF45C39}"/>
              </a:ext>
            </a:extLst>
          </p:cNvPr>
          <p:cNvSpPr txBox="1"/>
          <p:nvPr/>
        </p:nvSpPr>
        <p:spPr>
          <a:xfrm>
            <a:off x="4567602" y="1726654"/>
            <a:ext cx="2380662" cy="307777"/>
          </a:xfrm>
          <a:prstGeom prst="rect">
            <a:avLst/>
          </a:prstGeom>
          <a:noFill/>
          <a:ln>
            <a:solidFill>
              <a:srgbClr val="C00000"/>
            </a:solidFill>
          </a:ln>
        </p:spPr>
        <p:txBody>
          <a:bodyPr wrap="square" rtlCol="0">
            <a:spAutoFit/>
          </a:bodyPr>
          <a:lstStyle/>
          <a:p>
            <a:pPr algn="ctr"/>
            <a:r>
              <a:rPr lang="en-US" dirty="0" err="1"/>
              <a:t>Đường</a:t>
            </a:r>
            <a:r>
              <a:rPr lang="en-US" dirty="0"/>
              <a:t> </a:t>
            </a:r>
            <a:r>
              <a:rPr lang="en-US" dirty="0" err="1"/>
              <a:t>lây</a:t>
            </a:r>
            <a:r>
              <a:rPr lang="en-US" dirty="0"/>
              <a:t> </a:t>
            </a:r>
            <a:r>
              <a:rPr lang="en-US" dirty="0" err="1"/>
              <a:t>lan</a:t>
            </a:r>
            <a:r>
              <a:rPr lang="en-US" dirty="0"/>
              <a:t> </a:t>
            </a:r>
            <a:r>
              <a:rPr lang="en-US" dirty="0" err="1"/>
              <a:t>mầm</a:t>
            </a:r>
            <a:r>
              <a:rPr lang="en-US" dirty="0"/>
              <a:t> </a:t>
            </a:r>
            <a:r>
              <a:rPr lang="en-US" dirty="0" err="1"/>
              <a:t>bệnh</a:t>
            </a:r>
            <a:endParaRPr lang="vi-VN" dirty="0"/>
          </a:p>
        </p:txBody>
      </p:sp>
      <p:sp>
        <p:nvSpPr>
          <p:cNvPr id="22" name="TextBox 21">
            <a:extLst>
              <a:ext uri="{FF2B5EF4-FFF2-40B4-BE49-F238E27FC236}">
                <a16:creationId xmlns:a16="http://schemas.microsoft.com/office/drawing/2014/main" id="{F9B2D509-AD44-CA4E-CB6E-8AA2016990AE}"/>
              </a:ext>
            </a:extLst>
          </p:cNvPr>
          <p:cNvSpPr txBox="1"/>
          <p:nvPr/>
        </p:nvSpPr>
        <p:spPr>
          <a:xfrm>
            <a:off x="4567602" y="2355726"/>
            <a:ext cx="2366310" cy="307777"/>
          </a:xfrm>
          <a:prstGeom prst="rect">
            <a:avLst/>
          </a:prstGeom>
          <a:noFill/>
          <a:ln>
            <a:solidFill>
              <a:srgbClr val="C00000"/>
            </a:solidFill>
          </a:ln>
        </p:spPr>
        <p:txBody>
          <a:bodyPr wrap="square" rtlCol="0">
            <a:spAutoFit/>
          </a:bodyPr>
          <a:lstStyle/>
          <a:p>
            <a:pPr algn="ctr"/>
            <a:r>
              <a:rPr lang="en-US" dirty="0" err="1"/>
              <a:t>Các</a:t>
            </a:r>
            <a:r>
              <a:rPr lang="en-US" dirty="0"/>
              <a:t> </a:t>
            </a:r>
            <a:r>
              <a:rPr lang="en-US" dirty="0" err="1"/>
              <a:t>biện</a:t>
            </a:r>
            <a:r>
              <a:rPr lang="en-US" dirty="0"/>
              <a:t> </a:t>
            </a:r>
            <a:r>
              <a:rPr lang="en-US" dirty="0" err="1"/>
              <a:t>pháp</a:t>
            </a:r>
            <a:r>
              <a:rPr lang="en-US" dirty="0"/>
              <a:t> </a:t>
            </a:r>
            <a:r>
              <a:rPr lang="en-US" dirty="0" err="1"/>
              <a:t>phòng</a:t>
            </a:r>
            <a:r>
              <a:rPr lang="en-US" dirty="0"/>
              <a:t> </a:t>
            </a:r>
            <a:r>
              <a:rPr lang="en-US" dirty="0" err="1"/>
              <a:t>bệnh</a:t>
            </a:r>
            <a:endParaRPr lang="vi-VN" dirty="0"/>
          </a:p>
        </p:txBody>
      </p:sp>
      <p:sp>
        <p:nvSpPr>
          <p:cNvPr id="24" name="TextBox 23">
            <a:extLst>
              <a:ext uri="{FF2B5EF4-FFF2-40B4-BE49-F238E27FC236}">
                <a16:creationId xmlns:a16="http://schemas.microsoft.com/office/drawing/2014/main" id="{85F9C152-31DB-6916-4DBE-D9D888BD6A15}"/>
              </a:ext>
            </a:extLst>
          </p:cNvPr>
          <p:cNvSpPr txBox="1"/>
          <p:nvPr/>
        </p:nvSpPr>
        <p:spPr>
          <a:xfrm>
            <a:off x="3419872" y="3056061"/>
            <a:ext cx="1808584" cy="307777"/>
          </a:xfrm>
          <a:prstGeom prst="rect">
            <a:avLst/>
          </a:prstGeom>
          <a:noFill/>
          <a:ln>
            <a:solidFill>
              <a:srgbClr val="C00000"/>
            </a:solidFill>
          </a:ln>
        </p:spPr>
        <p:txBody>
          <a:bodyPr wrap="square" rtlCol="0">
            <a:spAutoFit/>
          </a:bodyPr>
          <a:lstStyle/>
          <a:p>
            <a:pPr algn="ctr"/>
            <a:r>
              <a:rPr lang="en-US" dirty="0" err="1"/>
              <a:t>Vệ</a:t>
            </a:r>
            <a:r>
              <a:rPr lang="en-US" dirty="0"/>
              <a:t> </a:t>
            </a:r>
            <a:r>
              <a:rPr lang="en-US" dirty="0" err="1"/>
              <a:t>sinh</a:t>
            </a:r>
            <a:r>
              <a:rPr lang="en-US" dirty="0"/>
              <a:t> </a:t>
            </a:r>
            <a:r>
              <a:rPr lang="en-US" dirty="0" err="1"/>
              <a:t>phòng</a:t>
            </a:r>
            <a:r>
              <a:rPr lang="en-US" dirty="0"/>
              <a:t> </a:t>
            </a:r>
            <a:r>
              <a:rPr lang="en-US" dirty="0" err="1"/>
              <a:t>bệnh</a:t>
            </a:r>
            <a:endParaRPr lang="vi-VN" dirty="0"/>
          </a:p>
        </p:txBody>
      </p:sp>
      <p:sp>
        <p:nvSpPr>
          <p:cNvPr id="25" name="TextBox 24">
            <a:extLst>
              <a:ext uri="{FF2B5EF4-FFF2-40B4-BE49-F238E27FC236}">
                <a16:creationId xmlns:a16="http://schemas.microsoft.com/office/drawing/2014/main" id="{602AA188-7CD6-D031-0592-2E7E73A6F088}"/>
              </a:ext>
            </a:extLst>
          </p:cNvPr>
          <p:cNvSpPr txBox="1"/>
          <p:nvPr/>
        </p:nvSpPr>
        <p:spPr>
          <a:xfrm>
            <a:off x="6012160" y="3075806"/>
            <a:ext cx="2244338" cy="307777"/>
          </a:xfrm>
          <a:prstGeom prst="rect">
            <a:avLst/>
          </a:prstGeom>
          <a:noFill/>
          <a:ln>
            <a:solidFill>
              <a:srgbClr val="C00000"/>
            </a:solidFill>
          </a:ln>
        </p:spPr>
        <p:txBody>
          <a:bodyPr wrap="square" rtlCol="0">
            <a:spAutoFit/>
          </a:bodyPr>
          <a:lstStyle/>
          <a:p>
            <a:r>
              <a:rPr lang="en-US" dirty="0" err="1"/>
              <a:t>Phòng</a:t>
            </a:r>
            <a:r>
              <a:rPr lang="en-US" dirty="0"/>
              <a:t> </a:t>
            </a:r>
            <a:r>
              <a:rPr lang="en-US" dirty="0" err="1"/>
              <a:t>bệnh</a:t>
            </a:r>
            <a:r>
              <a:rPr lang="en-US" dirty="0"/>
              <a:t> </a:t>
            </a:r>
            <a:r>
              <a:rPr lang="en-US" dirty="0" err="1"/>
              <a:t>bằng</a:t>
            </a:r>
            <a:r>
              <a:rPr lang="en-US" dirty="0"/>
              <a:t> </a:t>
            </a:r>
            <a:r>
              <a:rPr lang="en-US" dirty="0" err="1"/>
              <a:t>vắc</a:t>
            </a:r>
            <a:r>
              <a:rPr lang="en-US" dirty="0"/>
              <a:t> </a:t>
            </a:r>
            <a:r>
              <a:rPr lang="en-US" dirty="0" err="1"/>
              <a:t>xin</a:t>
            </a:r>
            <a:endParaRPr lang="vi-VN" dirty="0"/>
          </a:p>
        </p:txBody>
      </p:sp>
      <p:sp>
        <p:nvSpPr>
          <p:cNvPr id="26" name="TextBox 25">
            <a:extLst>
              <a:ext uri="{FF2B5EF4-FFF2-40B4-BE49-F238E27FC236}">
                <a16:creationId xmlns:a16="http://schemas.microsoft.com/office/drawing/2014/main" id="{C2D81990-936E-3348-85BA-D3207B219706}"/>
              </a:ext>
            </a:extLst>
          </p:cNvPr>
          <p:cNvSpPr txBox="1"/>
          <p:nvPr/>
        </p:nvSpPr>
        <p:spPr>
          <a:xfrm>
            <a:off x="813032" y="3776722"/>
            <a:ext cx="1448744" cy="523220"/>
          </a:xfrm>
          <a:prstGeom prst="rect">
            <a:avLst/>
          </a:prstGeom>
          <a:noFill/>
          <a:ln>
            <a:solidFill>
              <a:srgbClr val="C00000"/>
            </a:solidFill>
          </a:ln>
        </p:spPr>
        <p:txBody>
          <a:bodyPr wrap="square" rtlCol="0">
            <a:spAutoFit/>
          </a:bodyPr>
          <a:lstStyle/>
          <a:p>
            <a:pPr algn="ctr"/>
            <a:r>
              <a:rPr lang="en-US" dirty="0" err="1"/>
              <a:t>Vệ</a:t>
            </a:r>
            <a:r>
              <a:rPr lang="en-US" dirty="0"/>
              <a:t> </a:t>
            </a:r>
            <a:r>
              <a:rPr lang="en-US" dirty="0" err="1"/>
              <a:t>sinh</a:t>
            </a:r>
            <a:r>
              <a:rPr lang="en-US" dirty="0"/>
              <a:t> </a:t>
            </a:r>
          </a:p>
          <a:p>
            <a:pPr algn="ctr"/>
            <a:r>
              <a:rPr lang="en-US" dirty="0" err="1"/>
              <a:t>chuồng</a:t>
            </a:r>
            <a:r>
              <a:rPr lang="en-US" dirty="0"/>
              <a:t> </a:t>
            </a:r>
            <a:r>
              <a:rPr lang="en-US" dirty="0" err="1"/>
              <a:t>trại</a:t>
            </a:r>
            <a:endParaRPr lang="vi-VN" dirty="0"/>
          </a:p>
        </p:txBody>
      </p:sp>
      <p:sp>
        <p:nvSpPr>
          <p:cNvPr id="27" name="TextBox 26">
            <a:extLst>
              <a:ext uri="{FF2B5EF4-FFF2-40B4-BE49-F238E27FC236}">
                <a16:creationId xmlns:a16="http://schemas.microsoft.com/office/drawing/2014/main" id="{C863E8C1-1A15-544C-AC75-D070759EB63F}"/>
              </a:ext>
            </a:extLst>
          </p:cNvPr>
          <p:cNvSpPr txBox="1"/>
          <p:nvPr/>
        </p:nvSpPr>
        <p:spPr>
          <a:xfrm>
            <a:off x="2915816" y="3776722"/>
            <a:ext cx="1808584" cy="523220"/>
          </a:xfrm>
          <a:prstGeom prst="rect">
            <a:avLst/>
          </a:prstGeom>
          <a:noFill/>
          <a:ln>
            <a:solidFill>
              <a:srgbClr val="C00000"/>
            </a:solidFill>
          </a:ln>
        </p:spPr>
        <p:txBody>
          <a:bodyPr wrap="square" rtlCol="0">
            <a:spAutoFit/>
          </a:bodyPr>
          <a:lstStyle/>
          <a:p>
            <a:pPr algn="ctr"/>
            <a:r>
              <a:rPr lang="en-US" dirty="0" err="1"/>
              <a:t>Tăng</a:t>
            </a:r>
            <a:r>
              <a:rPr lang="en-US" dirty="0"/>
              <a:t> </a:t>
            </a:r>
            <a:r>
              <a:rPr lang="en-US" dirty="0" err="1"/>
              <a:t>sức</a:t>
            </a:r>
            <a:r>
              <a:rPr lang="en-US" dirty="0"/>
              <a:t> </a:t>
            </a:r>
            <a:r>
              <a:rPr lang="en-US" dirty="0" err="1"/>
              <a:t>đề</a:t>
            </a:r>
            <a:r>
              <a:rPr lang="en-US" dirty="0"/>
              <a:t> </a:t>
            </a:r>
            <a:r>
              <a:rPr lang="en-US" dirty="0" err="1"/>
              <a:t>kháng</a:t>
            </a:r>
            <a:r>
              <a:rPr lang="en-US" dirty="0"/>
              <a:t> </a:t>
            </a:r>
            <a:r>
              <a:rPr lang="en-US" dirty="0" err="1"/>
              <a:t>cho</a:t>
            </a:r>
            <a:r>
              <a:rPr lang="en-US" dirty="0"/>
              <a:t> </a:t>
            </a:r>
            <a:r>
              <a:rPr lang="en-US" dirty="0" err="1"/>
              <a:t>vật</a:t>
            </a:r>
            <a:r>
              <a:rPr lang="en-US" dirty="0"/>
              <a:t> </a:t>
            </a:r>
            <a:r>
              <a:rPr lang="en-US" dirty="0" err="1"/>
              <a:t>nuôi</a:t>
            </a:r>
            <a:endParaRPr lang="vi-VN" dirty="0"/>
          </a:p>
        </p:txBody>
      </p:sp>
      <p:sp>
        <p:nvSpPr>
          <p:cNvPr id="28" name="TextBox 27">
            <a:extLst>
              <a:ext uri="{FF2B5EF4-FFF2-40B4-BE49-F238E27FC236}">
                <a16:creationId xmlns:a16="http://schemas.microsoft.com/office/drawing/2014/main" id="{0609A6DB-B269-F002-38B8-1B059751A81D}"/>
              </a:ext>
            </a:extLst>
          </p:cNvPr>
          <p:cNvSpPr txBox="1"/>
          <p:nvPr/>
        </p:nvSpPr>
        <p:spPr>
          <a:xfrm>
            <a:off x="5378440" y="3776722"/>
            <a:ext cx="1641832" cy="523220"/>
          </a:xfrm>
          <a:prstGeom prst="rect">
            <a:avLst/>
          </a:prstGeom>
          <a:noFill/>
          <a:ln>
            <a:solidFill>
              <a:srgbClr val="C00000"/>
            </a:solidFill>
          </a:ln>
        </p:spPr>
        <p:txBody>
          <a:bodyPr wrap="square" rtlCol="0">
            <a:spAutoFit/>
          </a:bodyPr>
          <a:lstStyle/>
          <a:p>
            <a:pPr algn="ctr"/>
            <a:r>
              <a:rPr lang="en-US" dirty="0" err="1"/>
              <a:t>Ngăn</a:t>
            </a:r>
            <a:r>
              <a:rPr lang="en-US" dirty="0"/>
              <a:t> </a:t>
            </a:r>
            <a:r>
              <a:rPr lang="en-US" dirty="0" err="1"/>
              <a:t>ngừa</a:t>
            </a:r>
            <a:r>
              <a:rPr lang="en-US" dirty="0"/>
              <a:t> </a:t>
            </a:r>
            <a:r>
              <a:rPr lang="en-US" dirty="0" err="1"/>
              <a:t>bệnh</a:t>
            </a:r>
            <a:r>
              <a:rPr lang="en-US" dirty="0"/>
              <a:t> </a:t>
            </a:r>
            <a:r>
              <a:rPr lang="en-US" dirty="0" err="1"/>
              <a:t>dịch</a:t>
            </a:r>
            <a:r>
              <a:rPr lang="en-US" dirty="0"/>
              <a:t> </a:t>
            </a:r>
            <a:r>
              <a:rPr lang="en-US" dirty="0" err="1"/>
              <a:t>lây</a:t>
            </a:r>
            <a:r>
              <a:rPr lang="en-US" dirty="0"/>
              <a:t> </a:t>
            </a:r>
            <a:r>
              <a:rPr lang="en-US" dirty="0" err="1"/>
              <a:t>lan</a:t>
            </a:r>
            <a:endParaRPr lang="vi-VN" dirty="0"/>
          </a:p>
        </p:txBody>
      </p:sp>
      <p:cxnSp>
        <p:nvCxnSpPr>
          <p:cNvPr id="30" name="Straight Arrow Connector 29">
            <a:extLst>
              <a:ext uri="{FF2B5EF4-FFF2-40B4-BE49-F238E27FC236}">
                <a16:creationId xmlns:a16="http://schemas.microsoft.com/office/drawing/2014/main" id="{C9EC427B-3980-1DA4-906A-C1E08CF7473C}"/>
              </a:ext>
            </a:extLst>
          </p:cNvPr>
          <p:cNvCxnSpPr>
            <a:stCxn id="20" idx="2"/>
            <a:endCxn id="21" idx="0"/>
          </p:cNvCxnSpPr>
          <p:nvPr/>
        </p:nvCxnSpPr>
        <p:spPr>
          <a:xfrm>
            <a:off x="5757933" y="1437101"/>
            <a:ext cx="0" cy="28955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F0831EA-15CA-C97B-F444-A61A06928B73}"/>
              </a:ext>
            </a:extLst>
          </p:cNvPr>
          <p:cNvCxnSpPr/>
          <p:nvPr/>
        </p:nvCxnSpPr>
        <p:spPr>
          <a:xfrm>
            <a:off x="5762683" y="2066173"/>
            <a:ext cx="0" cy="28955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C7CDA0D-EF81-1774-EF9F-4B41AB9B0249}"/>
              </a:ext>
            </a:extLst>
          </p:cNvPr>
          <p:cNvCxnSpPr>
            <a:stCxn id="22" idx="2"/>
          </p:cNvCxnSpPr>
          <p:nvPr/>
        </p:nvCxnSpPr>
        <p:spPr>
          <a:xfrm>
            <a:off x="5750757" y="2663503"/>
            <a:ext cx="7176" cy="12427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4D756EB-769B-D004-D4B4-4A4006B800F2}"/>
              </a:ext>
            </a:extLst>
          </p:cNvPr>
          <p:cNvCxnSpPr>
            <a:cxnSpLocks/>
          </p:cNvCxnSpPr>
          <p:nvPr/>
        </p:nvCxnSpPr>
        <p:spPr>
          <a:xfrm>
            <a:off x="4324164" y="2787774"/>
            <a:ext cx="281016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FD6685E2-8DD4-1513-2A0B-DCDDE4948FF3}"/>
              </a:ext>
            </a:extLst>
          </p:cNvPr>
          <p:cNvCxnSpPr/>
          <p:nvPr/>
        </p:nvCxnSpPr>
        <p:spPr>
          <a:xfrm>
            <a:off x="4351403" y="2787774"/>
            <a:ext cx="0" cy="28955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F661B2B-C534-2152-82F5-ACF6421A0D40}"/>
              </a:ext>
            </a:extLst>
          </p:cNvPr>
          <p:cNvCxnSpPr/>
          <p:nvPr/>
        </p:nvCxnSpPr>
        <p:spPr>
          <a:xfrm>
            <a:off x="7134329" y="2787773"/>
            <a:ext cx="0" cy="28955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4BFBC3C-97AD-CB10-6D6D-1167DBFE92CE}"/>
              </a:ext>
            </a:extLst>
          </p:cNvPr>
          <p:cNvCxnSpPr/>
          <p:nvPr/>
        </p:nvCxnSpPr>
        <p:spPr>
          <a:xfrm>
            <a:off x="4374361" y="3362899"/>
            <a:ext cx="7176" cy="12427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A1EA4A3-2C0C-7F15-D72F-7E52005B9FD2}"/>
              </a:ext>
            </a:extLst>
          </p:cNvPr>
          <p:cNvCxnSpPr>
            <a:cxnSpLocks/>
          </p:cNvCxnSpPr>
          <p:nvPr/>
        </p:nvCxnSpPr>
        <p:spPr>
          <a:xfrm>
            <a:off x="1547664" y="3487170"/>
            <a:ext cx="468052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23AA87D9-E1F4-556C-32B5-2AFC5BA950CA}"/>
              </a:ext>
            </a:extLst>
          </p:cNvPr>
          <p:cNvCxnSpPr/>
          <p:nvPr/>
        </p:nvCxnSpPr>
        <p:spPr>
          <a:xfrm>
            <a:off x="3851920" y="3487169"/>
            <a:ext cx="0" cy="28955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83C8FFB8-A120-7F91-F97F-D0D74FFCAC66}"/>
              </a:ext>
            </a:extLst>
          </p:cNvPr>
          <p:cNvCxnSpPr/>
          <p:nvPr/>
        </p:nvCxnSpPr>
        <p:spPr>
          <a:xfrm>
            <a:off x="6228184" y="3487169"/>
            <a:ext cx="0" cy="28955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4AC380B3-DCD9-77B4-4509-93263BA5D118}"/>
              </a:ext>
            </a:extLst>
          </p:cNvPr>
          <p:cNvCxnSpPr/>
          <p:nvPr/>
        </p:nvCxnSpPr>
        <p:spPr>
          <a:xfrm>
            <a:off x="1548696" y="3487169"/>
            <a:ext cx="0" cy="28955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 name="Title 2">
            <a:extLst>
              <a:ext uri="{FF2B5EF4-FFF2-40B4-BE49-F238E27FC236}">
                <a16:creationId xmlns:a16="http://schemas.microsoft.com/office/drawing/2014/main" id="{5E32A970-16B5-3A3F-5EC0-4524930E6B88}"/>
              </a:ext>
            </a:extLst>
          </p:cNvPr>
          <p:cNvSpPr txBox="1">
            <a:spLocks/>
          </p:cNvSpPr>
          <p:nvPr/>
        </p:nvSpPr>
        <p:spPr>
          <a:xfrm>
            <a:off x="0" y="339725"/>
            <a:ext cx="7505700" cy="5778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800" dirty="0">
                <a:solidFill>
                  <a:schemeClr val="bg1"/>
                </a:solidFill>
                <a:latin typeface="UTM Showcard" panose="02040603050506020204" pitchFamily="18" charset="0"/>
              </a:rPr>
              <a:t>Quy </a:t>
            </a:r>
            <a:r>
              <a:rPr lang="en-US" sz="2800" dirty="0" err="1">
                <a:solidFill>
                  <a:schemeClr val="bg1"/>
                </a:solidFill>
                <a:latin typeface="UTM Showcard" panose="02040603050506020204" pitchFamily="18" charset="0"/>
              </a:rPr>
              <a:t>trình</a:t>
            </a:r>
            <a:r>
              <a:rPr lang="en-US" sz="2800" dirty="0">
                <a:solidFill>
                  <a:schemeClr val="bg1"/>
                </a:solidFill>
                <a:latin typeface="UTM Showcard" panose="02040603050506020204" pitchFamily="18" charset="0"/>
              </a:rPr>
              <a:t> </a:t>
            </a:r>
            <a:r>
              <a:rPr lang="en-US" sz="2800" dirty="0" err="1">
                <a:solidFill>
                  <a:schemeClr val="bg1"/>
                </a:solidFill>
                <a:latin typeface="UTM Showcard" panose="02040603050506020204" pitchFamily="18" charset="0"/>
              </a:rPr>
              <a:t>bảo</a:t>
            </a:r>
            <a:r>
              <a:rPr lang="en-US" sz="2800" dirty="0">
                <a:solidFill>
                  <a:schemeClr val="bg1"/>
                </a:solidFill>
                <a:latin typeface="UTM Showcard" panose="02040603050506020204" pitchFamily="18" charset="0"/>
              </a:rPr>
              <a:t> </a:t>
            </a:r>
            <a:r>
              <a:rPr lang="en-US" sz="2800" dirty="0" err="1">
                <a:solidFill>
                  <a:schemeClr val="bg1"/>
                </a:solidFill>
                <a:latin typeface="UTM Showcard" panose="02040603050506020204" pitchFamily="18" charset="0"/>
              </a:rPr>
              <a:t>vệ</a:t>
            </a:r>
            <a:r>
              <a:rPr lang="en-US" sz="2800" dirty="0">
                <a:solidFill>
                  <a:schemeClr val="bg1"/>
                </a:solidFill>
                <a:latin typeface="UTM Showcard" panose="02040603050506020204" pitchFamily="18" charset="0"/>
              </a:rPr>
              <a:t> </a:t>
            </a:r>
            <a:r>
              <a:rPr lang="en-US" sz="2800" dirty="0" err="1">
                <a:solidFill>
                  <a:schemeClr val="bg1"/>
                </a:solidFill>
                <a:latin typeface="UTM Showcard" panose="02040603050506020204" pitchFamily="18" charset="0"/>
              </a:rPr>
              <a:t>sức</a:t>
            </a:r>
            <a:r>
              <a:rPr lang="en-US" sz="2800" dirty="0">
                <a:solidFill>
                  <a:schemeClr val="bg1"/>
                </a:solidFill>
                <a:latin typeface="UTM Showcard" panose="02040603050506020204" pitchFamily="18" charset="0"/>
              </a:rPr>
              <a:t> </a:t>
            </a:r>
            <a:r>
              <a:rPr lang="en-US" sz="2800" dirty="0" err="1">
                <a:solidFill>
                  <a:schemeClr val="bg1"/>
                </a:solidFill>
                <a:latin typeface="UTM Showcard" panose="02040603050506020204" pitchFamily="18" charset="0"/>
              </a:rPr>
              <a:t>khỏe</a:t>
            </a:r>
            <a:r>
              <a:rPr lang="en-US" sz="2800" dirty="0">
                <a:solidFill>
                  <a:schemeClr val="bg1"/>
                </a:solidFill>
                <a:latin typeface="UTM Showcard" panose="02040603050506020204" pitchFamily="18" charset="0"/>
              </a:rPr>
              <a:t> </a:t>
            </a:r>
            <a:r>
              <a:rPr lang="en-US" sz="2800" dirty="0" err="1">
                <a:solidFill>
                  <a:schemeClr val="bg1"/>
                </a:solidFill>
                <a:latin typeface="UTM Showcard" panose="02040603050506020204" pitchFamily="18" charset="0"/>
              </a:rPr>
              <a:t>vật</a:t>
            </a:r>
            <a:r>
              <a:rPr lang="en-US" sz="2800" dirty="0">
                <a:solidFill>
                  <a:schemeClr val="bg1"/>
                </a:solidFill>
                <a:latin typeface="UTM Showcard" panose="02040603050506020204" pitchFamily="18" charset="0"/>
              </a:rPr>
              <a:t> </a:t>
            </a:r>
            <a:r>
              <a:rPr lang="en-US" sz="2800" dirty="0" err="1">
                <a:solidFill>
                  <a:schemeClr val="bg1"/>
                </a:solidFill>
                <a:latin typeface="UTM Showcard" panose="02040603050506020204" pitchFamily="18" charset="0"/>
              </a:rPr>
              <a:t>nuôi</a:t>
            </a:r>
            <a:endParaRPr lang="vi-VN" sz="2800" b="1" dirty="0">
              <a:solidFill>
                <a:schemeClr val="bg1"/>
              </a:solidFill>
            </a:endParaRPr>
          </a:p>
        </p:txBody>
      </p:sp>
    </p:spTree>
    <p:extLst>
      <p:ext uri="{BB962C8B-B14F-4D97-AF65-F5344CB8AC3E}">
        <p14:creationId xmlns:p14="http://schemas.microsoft.com/office/powerpoint/2010/main" val="2900775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45999-1A6A-9596-237D-2D8BA0B5A73D}"/>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EDE0E1A7-13ED-3DEF-13CF-89A92F7157BB}"/>
              </a:ext>
            </a:extLst>
          </p:cNvPr>
          <p:cNvSpPr>
            <a:spLocks noGrp="1"/>
          </p:cNvSpPr>
          <p:nvPr>
            <p:ph type="body" idx="4294967295"/>
          </p:nvPr>
        </p:nvSpPr>
        <p:spPr>
          <a:xfrm>
            <a:off x="397504" y="1052608"/>
            <a:ext cx="4339749" cy="3305175"/>
          </a:xfrm>
          <a:prstGeom prst="rect">
            <a:avLst/>
          </a:prstGeom>
        </p:spPr>
        <p:txBody>
          <a:bodyPr/>
          <a:lstStyle/>
          <a:p>
            <a:pPr>
              <a:spcBef>
                <a:spcPts val="600"/>
              </a:spcBef>
            </a:pPr>
            <a:r>
              <a:rPr lang="en-US" sz="1800" b="1" dirty="0">
                <a:latin typeface="Arial" panose="020B0604020202020204" pitchFamily="34" charset="0"/>
                <a:cs typeface="Arial" panose="020B0604020202020204" pitchFamily="34" charset="0"/>
              </a:rPr>
              <a:t>Do </a:t>
            </a:r>
            <a:r>
              <a:rPr lang="en-US" sz="1800" b="1" dirty="0" err="1">
                <a:latin typeface="Arial" panose="020B0604020202020204" pitchFamily="34" charset="0"/>
                <a:cs typeface="Arial" panose="020B0604020202020204" pitchFamily="34" charset="0"/>
              </a:rPr>
              <a:t>sinh</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vật</a:t>
            </a:r>
            <a:r>
              <a:rPr lang="en-US" sz="1800" b="1" dirty="0">
                <a:latin typeface="Arial" panose="020B0604020202020204" pitchFamily="34" charset="0"/>
                <a:cs typeface="Arial" panose="020B0604020202020204" pitchFamily="34" charset="0"/>
              </a:rPr>
              <a:t>:</a:t>
            </a:r>
          </a:p>
          <a:p>
            <a:pPr>
              <a:spcBef>
                <a:spcPts val="600"/>
              </a:spcBef>
            </a:pPr>
            <a:r>
              <a:rPr lang="en-US" sz="2000" dirty="0">
                <a:latin typeface="Arial" panose="020B0604020202020204" pitchFamily="34" charset="0"/>
                <a:cs typeface="Arial" panose="020B0604020202020204" pitchFamily="34" charset="0"/>
              </a:rPr>
              <a:t>Vi </a:t>
            </a:r>
            <a:r>
              <a:rPr lang="en-US" sz="2000" dirty="0" err="1">
                <a:latin typeface="Arial" panose="020B0604020202020204" pitchFamily="34" charset="0"/>
                <a:cs typeface="Arial" panose="020B0604020202020204" pitchFamily="34" charset="0"/>
              </a:rPr>
              <a:t>sinh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vật</a:t>
            </a:r>
            <a:r>
              <a:rPr lang="en-US" sz="2000" dirty="0">
                <a:latin typeface="Arial" panose="020B0604020202020204" pitchFamily="34" charset="0"/>
                <a:cs typeface="Arial" panose="020B0604020202020204" pitchFamily="34" charset="0"/>
              </a:rPr>
              <a:t> (vi </a:t>
            </a:r>
            <a:r>
              <a:rPr lang="en-US" sz="2000" dirty="0" err="1">
                <a:latin typeface="Arial" panose="020B0604020202020204" pitchFamily="34" charset="0"/>
                <a:cs typeface="Arial" panose="020B0604020202020204" pitchFamily="34" charset="0"/>
              </a:rPr>
              <a:t>rus</a:t>
            </a:r>
            <a:r>
              <a:rPr lang="en-US" sz="2000" dirty="0">
                <a:latin typeface="Arial" panose="020B0604020202020204" pitchFamily="34" charset="0"/>
                <a:cs typeface="Arial" panose="020B0604020202020204" pitchFamily="34" charset="0"/>
              </a:rPr>
              <a:t>, vi </a:t>
            </a:r>
            <a:r>
              <a:rPr lang="en-US" sz="2000" dirty="0" err="1">
                <a:latin typeface="Arial" panose="020B0604020202020204" pitchFamily="34" charset="0"/>
                <a:cs typeface="Arial" panose="020B0604020202020204" pitchFamily="34" charset="0"/>
              </a:rPr>
              <a:t>khuẩn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nấm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thường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lây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lan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nhiều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gây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thiệt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hại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kinh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tế</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lớn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Tụ</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huyết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trùng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cúm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gia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cầm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bệnh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nấm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phổi</a:t>
            </a:r>
            <a:r>
              <a:rPr lang="en-US" sz="2000" dirty="0">
                <a:latin typeface="Arial" panose="020B0604020202020204" pitchFamily="34" charset="0"/>
                <a:cs typeface="Arial" panose="020B0604020202020204" pitchFamily="34" charset="0"/>
              </a:rPr>
              <a:t>.</a:t>
            </a:r>
          </a:p>
          <a:p>
            <a:pPr>
              <a:spcBef>
                <a:spcPts val="600"/>
              </a:spcBef>
            </a:pPr>
            <a:r>
              <a:rPr lang="en-US" sz="2000" dirty="0" err="1">
                <a:latin typeface="Arial" panose="020B0604020202020204" pitchFamily="34" charset="0"/>
                <a:cs typeface="Arial" panose="020B0604020202020204" pitchFamily="34" charset="0"/>
              </a:rPr>
              <a:t>Ký</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sinh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trùng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giun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sán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mò</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mạt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chiếm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đoạt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chất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dinh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dưỡng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gây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tổn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thương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nội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tạng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gián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tiếp</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truyền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bệnh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khách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làm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cho</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gà</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gầy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yếu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có</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thể</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dẫn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tới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chết</a:t>
            </a:r>
            <a:r>
              <a:rPr lang="en-US" sz="2000" dirty="0">
                <a:latin typeface="Arial" panose="020B0604020202020204" pitchFamily="34" charset="0"/>
                <a:cs typeface="Arial" panose="020B0604020202020204" pitchFamily="34" charset="0"/>
              </a:rPr>
              <a:t>.</a:t>
            </a:r>
          </a:p>
          <a:p>
            <a:endParaRPr lang="vi-VN" dirty="0"/>
          </a:p>
        </p:txBody>
      </p:sp>
      <p:sp>
        <p:nvSpPr>
          <p:cNvPr id="3" name="Title 2">
            <a:extLst>
              <a:ext uri="{FF2B5EF4-FFF2-40B4-BE49-F238E27FC236}">
                <a16:creationId xmlns:a16="http://schemas.microsoft.com/office/drawing/2014/main" id="{B0A178BD-1E2A-D5AF-E032-4D160861FEA1}"/>
              </a:ext>
            </a:extLst>
          </p:cNvPr>
          <p:cNvSpPr>
            <a:spLocks noGrp="1"/>
          </p:cNvSpPr>
          <p:nvPr>
            <p:ph type="title" idx="4294967295"/>
          </p:nvPr>
        </p:nvSpPr>
        <p:spPr>
          <a:xfrm>
            <a:off x="0" y="339725"/>
            <a:ext cx="7505700" cy="577850"/>
          </a:xfrm>
          <a:prstGeom prst="rect">
            <a:avLst/>
          </a:prstGeom>
        </p:spPr>
        <p:txBody>
          <a:bodyPr/>
          <a:lstStyle/>
          <a:p>
            <a:r>
              <a:rPr lang="en-US" sz="2800" b="1" dirty="0" err="1">
                <a:solidFill>
                  <a:schemeClr val="bg1"/>
                </a:solidFill>
                <a:latin typeface="UTM Showcard" panose="02040603050506020204" pitchFamily="18" charset="0"/>
              </a:rPr>
              <a:t>nguyên</a:t>
            </a:r>
            <a:r>
              <a:rPr lang="en-US" sz="2800" b="1" dirty="0">
                <a:solidFill>
                  <a:schemeClr val="bg1"/>
                </a:solidFill>
                <a:latin typeface="UTM Showcard" panose="02040603050506020204" pitchFamily="18" charset="0"/>
              </a:rPr>
              <a:t> </a:t>
            </a:r>
            <a:r>
              <a:rPr lang="en-US" sz="2800" b="1" dirty="0" err="1">
                <a:solidFill>
                  <a:schemeClr val="bg1"/>
                </a:solidFill>
                <a:latin typeface="UTM Showcard" panose="02040603050506020204" pitchFamily="18" charset="0"/>
              </a:rPr>
              <a:t>nhân</a:t>
            </a:r>
            <a:r>
              <a:rPr lang="en-US" sz="2800" b="1" dirty="0">
                <a:solidFill>
                  <a:schemeClr val="bg1"/>
                </a:solidFill>
                <a:latin typeface="UTM Showcard" panose="02040603050506020204" pitchFamily="18" charset="0"/>
              </a:rPr>
              <a:t> </a:t>
            </a:r>
            <a:r>
              <a:rPr lang="en-US" sz="2800" b="1" dirty="0" err="1">
                <a:solidFill>
                  <a:schemeClr val="bg1"/>
                </a:solidFill>
                <a:latin typeface="UTM Showcard" panose="02040603050506020204" pitchFamily="18" charset="0"/>
              </a:rPr>
              <a:t>gây</a:t>
            </a:r>
            <a:r>
              <a:rPr lang="en-US" sz="2800" b="1" dirty="0">
                <a:solidFill>
                  <a:schemeClr val="bg1"/>
                </a:solidFill>
                <a:latin typeface="UTM Showcard" panose="02040603050506020204" pitchFamily="18" charset="0"/>
              </a:rPr>
              <a:t> </a:t>
            </a:r>
            <a:r>
              <a:rPr lang="en-US" sz="2800" b="1" dirty="0" err="1">
                <a:solidFill>
                  <a:schemeClr val="bg1"/>
                </a:solidFill>
                <a:latin typeface="UTM Showcard" panose="02040603050506020204" pitchFamily="18" charset="0"/>
              </a:rPr>
              <a:t>bệnh</a:t>
            </a:r>
            <a:endParaRPr lang="vi-VN" sz="2800" b="1" dirty="0">
              <a:solidFill>
                <a:schemeClr val="bg1"/>
              </a:solidFill>
            </a:endParaRPr>
          </a:p>
        </p:txBody>
      </p:sp>
      <p:sp>
        <p:nvSpPr>
          <p:cNvPr id="2" name="Text Placeholder 9">
            <a:extLst>
              <a:ext uri="{FF2B5EF4-FFF2-40B4-BE49-F238E27FC236}">
                <a16:creationId xmlns:a16="http://schemas.microsoft.com/office/drawing/2014/main" id="{F8CA6807-E921-8321-1CD8-90080E8B516B}"/>
              </a:ext>
            </a:extLst>
          </p:cNvPr>
          <p:cNvSpPr txBox="1">
            <a:spLocks/>
          </p:cNvSpPr>
          <p:nvPr/>
        </p:nvSpPr>
        <p:spPr>
          <a:xfrm>
            <a:off x="5122843" y="1216025"/>
            <a:ext cx="4173557" cy="330517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600"/>
              </a:spcBef>
            </a:pPr>
            <a:r>
              <a:rPr lang="en-US" sz="1800" b="1" dirty="0">
                <a:latin typeface="Arial" panose="020B0604020202020204" pitchFamily="34" charset="0"/>
                <a:cs typeface="Arial" panose="020B0604020202020204" pitchFamily="34" charset="0"/>
              </a:rPr>
              <a:t>Do </a:t>
            </a:r>
            <a:r>
              <a:rPr lang="en-US" sz="1800" b="1" dirty="0" err="1">
                <a:latin typeface="Arial" panose="020B0604020202020204" pitchFamily="34" charset="0"/>
                <a:cs typeface="Arial" panose="020B0604020202020204" pitchFamily="34" charset="0"/>
              </a:rPr>
              <a:t>môi</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trường</a:t>
            </a:r>
            <a:r>
              <a:rPr lang="en-US" sz="1800" b="1" dirty="0">
                <a:latin typeface="Arial" panose="020B0604020202020204" pitchFamily="34" charset="0"/>
                <a:cs typeface="Arial" panose="020B0604020202020204" pitchFamily="34" charset="0"/>
              </a:rPr>
              <a:t>:</a:t>
            </a:r>
          </a:p>
          <a:p>
            <a:pPr lvl="1">
              <a:spcBef>
                <a:spcPts val="600"/>
              </a:spcBef>
            </a:pPr>
            <a:r>
              <a:rPr lang="en-US" sz="2000" dirty="0" err="1">
                <a:latin typeface="Arial" panose="020B0604020202020204" pitchFamily="34" charset="0"/>
                <a:cs typeface="Arial" panose="020B0604020202020204" pitchFamily="34" charset="0"/>
              </a:rPr>
              <a:t>Ăn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phải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độc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tố</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của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nấm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mốc</a:t>
            </a:r>
            <a:r>
              <a:rPr lang="en-US" sz="2000" dirty="0">
                <a:latin typeface="Arial" panose="020B0604020202020204" pitchFamily="34" charset="0"/>
                <a:cs typeface="Arial" panose="020B0604020202020204" pitchFamily="34" charset="0"/>
              </a:rPr>
              <a:t>.</a:t>
            </a:r>
          </a:p>
          <a:p>
            <a:pPr lvl="1">
              <a:spcBef>
                <a:spcPts val="600"/>
              </a:spcBef>
            </a:pPr>
            <a:r>
              <a:rPr lang="en-US" sz="2000" dirty="0" err="1">
                <a:latin typeface="Arial" panose="020B0604020202020204" pitchFamily="34" charset="0"/>
                <a:cs typeface="Arial" panose="020B0604020202020204" pitchFamily="34" charset="0"/>
              </a:rPr>
              <a:t>Thiếu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thức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ăn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nước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uống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hoặc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thức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ăn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nước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không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khí</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nhiễm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bẩn</a:t>
            </a:r>
            <a:r>
              <a:rPr lang="en-US" sz="2000" dirty="0">
                <a:latin typeface="Arial" panose="020B0604020202020204" pitchFamily="34" charset="0"/>
                <a:cs typeface="Arial" panose="020B0604020202020204" pitchFamily="34" charset="0"/>
              </a:rPr>
              <a:t>.</a:t>
            </a:r>
          </a:p>
          <a:p>
            <a:pPr lvl="1">
              <a:spcBef>
                <a:spcPts val="600"/>
              </a:spcBef>
            </a:pPr>
            <a:r>
              <a:rPr lang="en-US" sz="2000" dirty="0" err="1">
                <a:latin typeface="Arial" panose="020B0604020202020204" pitchFamily="34" charset="0"/>
                <a:cs typeface="Arial" panose="020B0604020202020204" pitchFamily="34" charset="0"/>
              </a:rPr>
              <a:t>Chuồng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trại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chật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chội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ẩm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ướt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quá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nóng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quá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lạnh</a:t>
            </a:r>
            <a:r>
              <a:rPr lang="en-US" sz="2000" dirty="0">
                <a:latin typeface="Arial" panose="020B0604020202020204" pitchFamily="34" charset="0"/>
                <a:cs typeface="Arial" panose="020B0604020202020204" pitchFamily="34" charset="0"/>
              </a:rPr>
              <a:t>  </a:t>
            </a:r>
          </a:p>
          <a:p>
            <a:endParaRPr lang="vi-VN" dirty="0"/>
          </a:p>
        </p:txBody>
      </p:sp>
    </p:spTree>
    <p:extLst>
      <p:ext uri="{BB962C8B-B14F-4D97-AF65-F5344CB8AC3E}">
        <p14:creationId xmlns:p14="http://schemas.microsoft.com/office/powerpoint/2010/main" val="412489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47AFD-793F-402D-4F60-BF90B1C48CEB}"/>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3F85AED4-6F36-4753-CE94-AA8DBB8CCA3D}"/>
              </a:ext>
            </a:extLst>
          </p:cNvPr>
          <p:cNvSpPr>
            <a:spLocks noGrp="1"/>
          </p:cNvSpPr>
          <p:nvPr>
            <p:ph type="body" idx="4294967295"/>
          </p:nvPr>
        </p:nvSpPr>
        <p:spPr>
          <a:xfrm>
            <a:off x="496186" y="964166"/>
            <a:ext cx="3714307" cy="3305175"/>
          </a:xfrm>
          <a:prstGeom prst="rect">
            <a:avLst/>
          </a:prstGeom>
        </p:spPr>
        <p:txBody>
          <a:bodyPr/>
          <a:lstStyle/>
          <a:p>
            <a:pPr marL="342900" indent="-342900">
              <a:buFont typeface="+mj-lt"/>
              <a:buAutoNum type="arabicPeriod"/>
            </a:pPr>
            <a:r>
              <a:rPr lang="en-US" sz="2000" dirty="0" err="1">
                <a:latin typeface="Arial" panose="020B0604020202020204" pitchFamily="34" charset="0"/>
                <a:cs typeface="Arial" panose="020B0604020202020204" pitchFamily="34" charset="0"/>
              </a:rPr>
              <a:t>Mầm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bệnh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xâm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nhập</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vào</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thể</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thông</a:t>
            </a:r>
            <a:r>
              <a:rPr lang="en-US" sz="2000" dirty="0">
                <a:latin typeface="Arial" panose="020B0604020202020204" pitchFamily="34" charset="0"/>
                <a:cs typeface="Arial" panose="020B0604020202020204" pitchFamily="34" charset="0"/>
              </a:rPr>
              <a:t> qua </a:t>
            </a:r>
            <a:r>
              <a:rPr lang="en-US" sz="2000" dirty="0" err="1">
                <a:latin typeface="Arial" panose="020B0604020202020204" pitchFamily="34" charset="0"/>
                <a:cs typeface="Arial" panose="020B0604020202020204" pitchFamily="34" charset="0"/>
              </a:rPr>
              <a:t>các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bộ</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phận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trên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thể</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miệng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mắt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mũi</a:t>
            </a:r>
            <a:r>
              <a:rPr lang="en-US" sz="2000" dirty="0">
                <a:latin typeface="Arial" panose="020B0604020202020204" pitchFamily="34" charset="0"/>
                <a:cs typeface="Arial" panose="020B0604020202020204" pitchFamily="34" charset="0"/>
              </a:rPr>
              <a:t>, tai, </a:t>
            </a:r>
            <a:r>
              <a:rPr lang="en-US" sz="2000" dirty="0" err="1">
                <a:latin typeface="Arial" panose="020B0604020202020204" pitchFamily="34" charset="0"/>
                <a:cs typeface="Arial" panose="020B0604020202020204" pitchFamily="34" charset="0"/>
              </a:rPr>
              <a:t>hậu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môn</a:t>
            </a:r>
            <a:r>
              <a:rPr lang="en-US" sz="2000" dirty="0">
                <a:latin typeface="Arial" panose="020B0604020202020204" pitchFamily="34" charset="0"/>
                <a:cs typeface="Arial" panose="020B0604020202020204" pitchFamily="34" charset="0"/>
              </a:rPr>
              <a:t>, da </a:t>
            </a:r>
            <a:r>
              <a:rPr lang="en-US" sz="2000" dirty="0" err="1">
                <a:latin typeface="Arial" panose="020B0604020202020204" pitchFamily="34" charset="0"/>
                <a:cs typeface="Arial" panose="020B0604020202020204" pitchFamily="34" charset="0"/>
              </a:rPr>
              <a:t>bị</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tổn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thương</a:t>
            </a:r>
            <a:r>
              <a:rPr lang="en-US" sz="2000" dirty="0">
                <a:latin typeface="Arial" panose="020B0604020202020204" pitchFamily="34" charset="0"/>
                <a:cs typeface="Arial" panose="020B0604020202020204" pitchFamily="34" charset="0"/>
              </a:rPr>
              <a:t>.</a:t>
            </a:r>
          </a:p>
          <a:p>
            <a:pPr marL="342900" indent="-342900">
              <a:buFont typeface="+mj-lt"/>
              <a:buAutoNum type="arabicPeriod"/>
            </a:pPr>
            <a:r>
              <a:rPr lang="en-US" sz="2000" dirty="0" err="1">
                <a:latin typeface="Arial" panose="020B0604020202020204" pitchFamily="34" charset="0"/>
                <a:cs typeface="Arial" panose="020B0604020202020204" pitchFamily="34" charset="0"/>
              </a:rPr>
              <a:t>Lây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nhiễm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trực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tiếp</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từ</a:t>
            </a:r>
            <a:r>
              <a:rPr lang="en-US" sz="2000" dirty="0">
                <a:latin typeface="Arial" panose="020B0604020202020204" pitchFamily="34" charset="0"/>
                <a:cs typeface="Arial" panose="020B0604020202020204" pitchFamily="34" charset="0"/>
              </a:rPr>
              <a:t> con </a:t>
            </a:r>
            <a:r>
              <a:rPr lang="en-US" sz="2000" dirty="0" err="1">
                <a:latin typeface="Arial" panose="020B0604020202020204" pitchFamily="34" charset="0"/>
                <a:cs typeface="Arial" panose="020B0604020202020204" pitchFamily="34" charset="0"/>
              </a:rPr>
              <a:t>bị</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bệnh</a:t>
            </a:r>
            <a:r>
              <a:rPr lang="en-US" sz="2000" dirty="0">
                <a:latin typeface="Arial" panose="020B0604020202020204" pitchFamily="34" charset="0"/>
                <a:cs typeface="Arial" panose="020B0604020202020204" pitchFamily="34" charset="0"/>
              </a:rPr>
              <a:t> sang con </a:t>
            </a:r>
            <a:r>
              <a:rPr lang="en-US" sz="2000" dirty="0" err="1">
                <a:latin typeface="Arial" panose="020B0604020202020204" pitchFamily="34" charset="0"/>
                <a:cs typeface="Arial" panose="020B0604020202020204" pitchFamily="34" charset="0"/>
              </a:rPr>
              <a:t>khỏe</a:t>
            </a:r>
            <a:r>
              <a:rPr lang="en-US" sz="2000" dirty="0">
                <a:latin typeface="Arial" panose="020B0604020202020204" pitchFamily="34" charset="0"/>
                <a:cs typeface="Arial" panose="020B0604020202020204" pitchFamily="34" charset="0"/>
              </a:rPr>
              <a:t>.</a:t>
            </a:r>
          </a:p>
          <a:p>
            <a:pPr marL="342900" indent="-342900">
              <a:buFont typeface="+mj-lt"/>
              <a:buAutoNum type="arabicPeriod"/>
            </a:pPr>
            <a:r>
              <a:rPr lang="en-US" sz="2000" dirty="0" err="1">
                <a:latin typeface="Arial" panose="020B0604020202020204" pitchFamily="34" charset="0"/>
                <a:cs typeface="Arial" panose="020B0604020202020204" pitchFamily="34" charset="0"/>
              </a:rPr>
              <a:t>Lây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gián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tiếp</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từ</a:t>
            </a:r>
            <a:r>
              <a:rPr lang="en-US" sz="2000" dirty="0">
                <a:latin typeface="Arial" panose="020B0604020202020204" pitchFamily="34" charset="0"/>
                <a:cs typeface="Arial" panose="020B0604020202020204" pitchFamily="34" charset="0"/>
              </a:rPr>
              <a:t> con </a:t>
            </a:r>
            <a:r>
              <a:rPr lang="en-US" sz="2000" dirty="0" err="1">
                <a:latin typeface="Arial" panose="020B0604020202020204" pitchFamily="34" charset="0"/>
                <a:cs typeface="Arial" panose="020B0604020202020204" pitchFamily="34" charset="0"/>
              </a:rPr>
              <a:t>bị</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bệnh</a:t>
            </a:r>
            <a:r>
              <a:rPr lang="en-US" sz="2000" dirty="0">
                <a:latin typeface="Arial" panose="020B0604020202020204" pitchFamily="34" charset="0"/>
                <a:cs typeface="Arial" panose="020B0604020202020204" pitchFamily="34" charset="0"/>
              </a:rPr>
              <a:t> sang con </a:t>
            </a:r>
            <a:r>
              <a:rPr lang="en-US" sz="2000" dirty="0" err="1">
                <a:latin typeface="Arial" panose="020B0604020202020204" pitchFamily="34" charset="0"/>
                <a:cs typeface="Arial" panose="020B0604020202020204" pitchFamily="34" charset="0"/>
              </a:rPr>
              <a:t>khỏe</a:t>
            </a:r>
            <a:r>
              <a:rPr lang="en-US" sz="2000" dirty="0">
                <a:latin typeface="Arial" panose="020B0604020202020204" pitchFamily="34" charset="0"/>
                <a:cs typeface="Arial" panose="020B0604020202020204" pitchFamily="34" charset="0"/>
              </a:rPr>
              <a:t> qua: </a:t>
            </a:r>
          </a:p>
          <a:p>
            <a:pPr lvl="1"/>
            <a:endParaRPr lang="vi-VN" sz="2000"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2467616A-F01E-911F-B16C-E47725737075}"/>
              </a:ext>
            </a:extLst>
          </p:cNvPr>
          <p:cNvSpPr>
            <a:spLocks noGrp="1"/>
          </p:cNvSpPr>
          <p:nvPr>
            <p:ph type="title" idx="4294967295"/>
          </p:nvPr>
        </p:nvSpPr>
        <p:spPr>
          <a:xfrm>
            <a:off x="0" y="339725"/>
            <a:ext cx="7505700" cy="577850"/>
          </a:xfrm>
          <a:prstGeom prst="rect">
            <a:avLst/>
          </a:prstGeom>
        </p:spPr>
        <p:txBody>
          <a:bodyPr/>
          <a:lstStyle/>
          <a:p>
            <a:r>
              <a:rPr lang="en-US" sz="2800" dirty="0" err="1">
                <a:solidFill>
                  <a:schemeClr val="bg1"/>
                </a:solidFill>
                <a:latin typeface="UTM Showcard" panose="02040603050506020204" pitchFamily="18" charset="0"/>
              </a:rPr>
              <a:t>Đường</a:t>
            </a:r>
            <a:r>
              <a:rPr lang="en-US" sz="2800" dirty="0">
                <a:solidFill>
                  <a:schemeClr val="bg1"/>
                </a:solidFill>
                <a:latin typeface="UTM Showcard" panose="02040603050506020204" pitchFamily="18" charset="0"/>
              </a:rPr>
              <a:t> </a:t>
            </a:r>
            <a:r>
              <a:rPr lang="en-US" sz="2800" dirty="0" err="1">
                <a:solidFill>
                  <a:schemeClr val="bg1"/>
                </a:solidFill>
                <a:latin typeface="UTM Showcard" panose="02040603050506020204" pitchFamily="18" charset="0"/>
              </a:rPr>
              <a:t>lây</a:t>
            </a:r>
            <a:r>
              <a:rPr lang="en-US" sz="2800" dirty="0">
                <a:solidFill>
                  <a:schemeClr val="bg1"/>
                </a:solidFill>
                <a:latin typeface="UTM Showcard" panose="02040603050506020204" pitchFamily="18" charset="0"/>
              </a:rPr>
              <a:t> </a:t>
            </a:r>
            <a:r>
              <a:rPr lang="en-US" sz="2800" dirty="0" err="1">
                <a:solidFill>
                  <a:schemeClr val="bg1"/>
                </a:solidFill>
                <a:latin typeface="UTM Showcard" panose="02040603050506020204" pitchFamily="18" charset="0"/>
              </a:rPr>
              <a:t>lan</a:t>
            </a:r>
            <a:r>
              <a:rPr lang="en-US" sz="2800" dirty="0">
                <a:solidFill>
                  <a:schemeClr val="bg1"/>
                </a:solidFill>
                <a:latin typeface="UTM Showcard" panose="02040603050506020204" pitchFamily="18" charset="0"/>
              </a:rPr>
              <a:t> </a:t>
            </a:r>
            <a:r>
              <a:rPr lang="en-US" sz="2800" dirty="0" err="1">
                <a:solidFill>
                  <a:schemeClr val="bg1"/>
                </a:solidFill>
                <a:latin typeface="UTM Showcard" panose="02040603050506020204" pitchFamily="18" charset="0"/>
              </a:rPr>
              <a:t>của</a:t>
            </a:r>
            <a:r>
              <a:rPr lang="en-US" sz="2800" dirty="0">
                <a:solidFill>
                  <a:schemeClr val="bg1"/>
                </a:solidFill>
                <a:latin typeface="UTM Showcard" panose="02040603050506020204" pitchFamily="18" charset="0"/>
              </a:rPr>
              <a:t> </a:t>
            </a:r>
            <a:r>
              <a:rPr lang="en-US" sz="2800" dirty="0" err="1">
                <a:solidFill>
                  <a:schemeClr val="bg1"/>
                </a:solidFill>
                <a:latin typeface="UTM Showcard" panose="02040603050506020204" pitchFamily="18" charset="0"/>
              </a:rPr>
              <a:t>mầm</a:t>
            </a:r>
            <a:r>
              <a:rPr lang="en-US" sz="2800" dirty="0">
                <a:solidFill>
                  <a:schemeClr val="bg1"/>
                </a:solidFill>
                <a:latin typeface="UTM Showcard" panose="02040603050506020204" pitchFamily="18" charset="0"/>
              </a:rPr>
              <a:t> </a:t>
            </a:r>
            <a:r>
              <a:rPr lang="en-US" sz="2800" dirty="0" err="1">
                <a:solidFill>
                  <a:schemeClr val="bg1"/>
                </a:solidFill>
                <a:latin typeface="UTM Showcard" panose="02040603050506020204" pitchFamily="18" charset="0"/>
              </a:rPr>
              <a:t>bệnh</a:t>
            </a:r>
            <a:endParaRPr lang="vi-VN" sz="2800" dirty="0">
              <a:solidFill>
                <a:schemeClr val="bg1"/>
              </a:solidFill>
            </a:endParaRPr>
          </a:p>
        </p:txBody>
      </p:sp>
      <p:sp>
        <p:nvSpPr>
          <p:cNvPr id="2" name="Text Placeholder 9">
            <a:extLst>
              <a:ext uri="{FF2B5EF4-FFF2-40B4-BE49-F238E27FC236}">
                <a16:creationId xmlns:a16="http://schemas.microsoft.com/office/drawing/2014/main" id="{37DCDF25-A147-D8E9-9414-E5BCCFE88C0E}"/>
              </a:ext>
            </a:extLst>
          </p:cNvPr>
          <p:cNvSpPr txBox="1">
            <a:spLocks/>
          </p:cNvSpPr>
          <p:nvPr/>
        </p:nvSpPr>
        <p:spPr>
          <a:xfrm>
            <a:off x="4210493" y="964166"/>
            <a:ext cx="4437321" cy="330517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lvl="1" indent="-457200">
              <a:buFont typeface="+mj-lt"/>
              <a:buAutoNum type="arabicPeriod" startAt="4"/>
            </a:pPr>
            <a:r>
              <a:rPr lang="en-US" sz="2000" dirty="0" err="1">
                <a:latin typeface="Arial" panose="020B0604020202020204" pitchFamily="34" charset="0"/>
                <a:cs typeface="Arial" panose="020B0604020202020204" pitchFamily="34" charset="0"/>
              </a:rPr>
              <a:t>Thức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ăn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nước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uống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gió</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đưa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không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khí</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từ</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vùng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dịch</a:t>
            </a:r>
            <a:r>
              <a:rPr lang="en-US" sz="2000" dirty="0">
                <a:latin typeface="Arial" panose="020B0604020202020204" pitchFamily="34" charset="0"/>
                <a:cs typeface="Arial" panose="020B0604020202020204" pitchFamily="34" charset="0"/>
              </a:rPr>
              <a:t> qua </a:t>
            </a:r>
            <a:r>
              <a:rPr lang="en-US" sz="2000" dirty="0" err="1">
                <a:latin typeface="Arial" panose="020B0604020202020204" pitchFamily="34" charset="0"/>
                <a:cs typeface="Arial" panose="020B0604020202020204" pitchFamily="34" charset="0"/>
              </a:rPr>
              <a:t>vùng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không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dịch</a:t>
            </a:r>
            <a:r>
              <a:rPr lang="en-US" sz="2000" dirty="0">
                <a:latin typeface="Arial" panose="020B0604020202020204" pitchFamily="34" charset="0"/>
                <a:cs typeface="Arial" panose="020B0604020202020204" pitchFamily="34" charset="0"/>
              </a:rPr>
              <a:t>.</a:t>
            </a:r>
          </a:p>
          <a:p>
            <a:pPr marL="342900" lvl="1" indent="-342900">
              <a:buFont typeface="+mj-lt"/>
              <a:buAutoNum type="arabicPeriod" startAt="4"/>
            </a:pPr>
            <a:r>
              <a:rPr lang="en-US" sz="2000" dirty="0" err="1">
                <a:latin typeface="Arial" panose="020B0604020202020204" pitchFamily="34" charset="0"/>
                <a:cs typeface="Arial" panose="020B0604020202020204" pitchFamily="34" charset="0"/>
              </a:rPr>
              <a:t>Dụng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cụ</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chăn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nuôi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dụng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cụ</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thú</a:t>
            </a:r>
            <a:r>
              <a:rPr lang="en-US" sz="2000" dirty="0">
                <a:latin typeface="Arial" panose="020B0604020202020204" pitchFamily="34" charset="0"/>
                <a:cs typeface="Arial" panose="020B0604020202020204" pitchFamily="34" charset="0"/>
              </a:rPr>
              <a:t> y</a:t>
            </a:r>
          </a:p>
          <a:p>
            <a:pPr marL="342900" lvl="1" indent="-342900">
              <a:buFont typeface="+mj-lt"/>
              <a:buAutoNum type="arabicPeriod" startAt="4"/>
            </a:pPr>
            <a:r>
              <a:rPr lang="en-US" sz="2000" dirty="0" err="1">
                <a:latin typeface="Arial" panose="020B0604020202020204" pitchFamily="34" charset="0"/>
                <a:cs typeface="Arial" panose="020B0604020202020204" pitchFamily="34" charset="0"/>
              </a:rPr>
              <a:t>Phương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tiện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dụng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cụ</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vận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chuyển</a:t>
            </a:r>
            <a:r>
              <a:rPr lang="en-US" sz="2000" dirty="0">
                <a:latin typeface="Arial" panose="020B0604020202020204" pitchFamily="34" charset="0"/>
                <a:cs typeface="Arial" panose="020B0604020202020204" pitchFamily="34" charset="0"/>
              </a:rPr>
              <a:t>, </a:t>
            </a:r>
          </a:p>
          <a:p>
            <a:pPr marL="342900" lvl="1" indent="-342900">
              <a:buFont typeface="+mj-lt"/>
              <a:buAutoNum type="arabicPeriod" startAt="4"/>
            </a:pPr>
            <a:r>
              <a:rPr lang="en-US" sz="2000" dirty="0" err="1">
                <a:latin typeface="Arial" panose="020B0604020202020204" pitchFamily="34" charset="0"/>
                <a:cs typeface="Arial" panose="020B0604020202020204" pitchFamily="34" charset="0"/>
              </a:rPr>
              <a:t>Động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vật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hoang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dã</a:t>
            </a:r>
            <a:r>
              <a:rPr lang="en-US" sz="2000" dirty="0">
                <a:latin typeface="Arial" panose="020B0604020202020204" pitchFamily="34" charset="0"/>
                <a:cs typeface="Arial" panose="020B0604020202020204" pitchFamily="34" charset="0"/>
              </a:rPr>
              <a:t> di </a:t>
            </a:r>
            <a:r>
              <a:rPr lang="en-US" sz="2000" dirty="0" err="1">
                <a:latin typeface="Arial" panose="020B0604020202020204" pitchFamily="34" charset="0"/>
                <a:cs typeface="Arial" panose="020B0604020202020204" pitchFamily="34" charset="0"/>
              </a:rPr>
              <a:t>chuyển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từ</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vùng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bị</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dịch</a:t>
            </a:r>
            <a:r>
              <a:rPr lang="en-US" sz="2000" dirty="0">
                <a:latin typeface="Arial" panose="020B0604020202020204" pitchFamily="34" charset="0"/>
                <a:cs typeface="Arial" panose="020B0604020202020204" pitchFamily="34" charset="0"/>
              </a:rPr>
              <a:t> qua </a:t>
            </a:r>
            <a:r>
              <a:rPr lang="en-US" sz="2000" dirty="0" err="1">
                <a:latin typeface="Arial" panose="020B0604020202020204" pitchFamily="34" charset="0"/>
                <a:cs typeface="Arial" panose="020B0604020202020204" pitchFamily="34" charset="0"/>
              </a:rPr>
              <a:t>vùng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không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bị</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dịch</a:t>
            </a:r>
            <a:r>
              <a:rPr lang="en-US" sz="2000" dirty="0">
                <a:latin typeface="Arial" panose="020B0604020202020204" pitchFamily="34" charset="0"/>
                <a:cs typeface="Arial" panose="020B0604020202020204" pitchFamily="34" charset="0"/>
              </a:rPr>
              <a:t>.</a:t>
            </a:r>
          </a:p>
          <a:p>
            <a:pPr marL="342900" lvl="1" indent="-342900">
              <a:buFont typeface="+mj-lt"/>
              <a:buAutoNum type="arabicPeriod" startAt="4"/>
            </a:pPr>
            <a:r>
              <a:rPr lang="en-US" sz="2000" dirty="0" err="1">
                <a:latin typeface="Arial" panose="020B0604020202020204" pitchFamily="34" charset="0"/>
                <a:cs typeface="Arial" panose="020B0604020202020204" pitchFamily="34" charset="0"/>
              </a:rPr>
              <a:t>Sản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phẩm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động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vật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tươi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sống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thịt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trứng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phủ</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tạng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xác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thối</a:t>
            </a:r>
            <a:r>
              <a:rPr lang="en-US" sz="2000" dirty="0">
                <a:latin typeface="Arial" panose="020B0604020202020204" pitchFamily="34" charset="0"/>
                <a:cs typeface="Arial" panose="020B0604020202020204" pitchFamily="34" charset="0"/>
              </a:rPr>
              <a:t>…</a:t>
            </a:r>
          </a:p>
          <a:p>
            <a:pPr lvl="1"/>
            <a:endParaRPr lang="en-US" sz="2000" dirty="0">
              <a:latin typeface="Arial" panose="020B0604020202020204" pitchFamily="34" charset="0"/>
              <a:cs typeface="Arial" panose="020B0604020202020204" pitchFamily="34" charset="0"/>
            </a:endParaRPr>
          </a:p>
          <a:p>
            <a:pPr lvl="1"/>
            <a:endParaRPr lang="vi-VN"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3510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19">
          <a:extLst>
            <a:ext uri="{FF2B5EF4-FFF2-40B4-BE49-F238E27FC236}">
              <a16:creationId xmlns:a16="http://schemas.microsoft.com/office/drawing/2014/main" id="{C1B84EC2-F771-B5A5-3493-837F797FF910}"/>
            </a:ext>
          </a:extLst>
        </p:cNvPr>
        <p:cNvGrpSpPr/>
        <p:nvPr/>
      </p:nvGrpSpPr>
      <p:grpSpPr>
        <a:xfrm>
          <a:off x="0" y="0"/>
          <a:ext cx="0" cy="0"/>
          <a:chOff x="0" y="0"/>
          <a:chExt cx="0" cy="0"/>
        </a:xfrm>
      </p:grpSpPr>
      <p:sp>
        <p:nvSpPr>
          <p:cNvPr id="51" name="Google Shape;1520;p63">
            <a:extLst>
              <a:ext uri="{FF2B5EF4-FFF2-40B4-BE49-F238E27FC236}">
                <a16:creationId xmlns:a16="http://schemas.microsoft.com/office/drawing/2014/main" id="{1F53EF2F-7C8E-70DA-FCD5-B13D6D66D5D9}"/>
              </a:ext>
            </a:extLst>
          </p:cNvPr>
          <p:cNvSpPr txBox="1">
            <a:spLocks/>
          </p:cNvSpPr>
          <p:nvPr/>
        </p:nvSpPr>
        <p:spPr>
          <a:xfrm>
            <a:off x="3610411" y="1497383"/>
            <a:ext cx="3555933" cy="2021994"/>
          </a:xfrm>
          <a:prstGeom prst="rect">
            <a:avLst/>
          </a:prstGeom>
          <a:noFill/>
          <a:ln>
            <a:noFill/>
          </a:ln>
        </p:spPr>
        <p:txBody>
          <a:bodyPr spcFirstLastPara="1" wrap="square" lIns="274300" tIns="228600" rIns="91425" bIns="91425" anchor="ctr" anchorCtr="0">
            <a:noAutofit/>
          </a:bodyPr>
          <a:lstStyle/>
          <a:p>
            <a:pPr marL="0" marR="0" lvl="0" indent="0" algn="l" defTabSz="914400" rtl="0" eaLnBrk="1" fontAlgn="auto" latinLnBrk="0" hangingPunct="1">
              <a:lnSpc>
                <a:spcPct val="80000"/>
              </a:lnSpc>
              <a:spcBef>
                <a:spcPts val="0"/>
              </a:spcBef>
              <a:spcAft>
                <a:spcPts val="0"/>
              </a:spcAft>
              <a:buClr>
                <a:schemeClr val="accent6"/>
              </a:buClr>
              <a:buSzPts val="4500"/>
              <a:buFont typeface="Lilita One"/>
              <a:buNone/>
              <a:tabLst/>
              <a:defRPr/>
            </a:pPr>
            <a:r>
              <a:rPr kumimoji="0" lang="en-US" sz="3200" b="0" i="0" u="none" strike="noStrike" kern="0" cap="none" spc="0" normalizeH="0" baseline="0" noProof="0" dirty="0" err="1">
                <a:ln>
                  <a:noFill/>
                </a:ln>
                <a:solidFill>
                  <a:schemeClr val="accent5"/>
                </a:solidFill>
                <a:effectLst/>
                <a:uLnTx/>
                <a:uFillTx/>
                <a:latin typeface="+mj-lt"/>
                <a:ea typeface="Lilita One"/>
                <a:cs typeface="Lilita One"/>
                <a:sym typeface="Lilita One"/>
              </a:rPr>
              <a:t>Thảo</a:t>
            </a:r>
            <a:r>
              <a:rPr kumimoji="0" lang="en-US" sz="3200" b="0" i="0" u="none" strike="noStrike" kern="0" cap="none" spc="0" normalizeH="0" baseline="0" noProof="0" dirty="0">
                <a:ln>
                  <a:noFill/>
                </a:ln>
                <a:solidFill>
                  <a:schemeClr val="accent5"/>
                </a:solidFill>
                <a:effectLst/>
                <a:uLnTx/>
                <a:uFillTx/>
                <a:latin typeface="+mj-lt"/>
                <a:ea typeface="Lilita One"/>
                <a:cs typeface="Lilita One"/>
                <a:sym typeface="Lilita One"/>
              </a:rPr>
              <a:t> </a:t>
            </a:r>
            <a:r>
              <a:rPr kumimoji="0" lang="en-US" sz="3200" b="0" i="0" u="none" strike="noStrike" kern="0" cap="none" spc="0" normalizeH="0" baseline="0" noProof="0" dirty="0" err="1">
                <a:ln>
                  <a:noFill/>
                </a:ln>
                <a:solidFill>
                  <a:schemeClr val="accent5"/>
                </a:solidFill>
                <a:effectLst/>
                <a:uLnTx/>
                <a:uFillTx/>
                <a:latin typeface="+mj-lt"/>
                <a:ea typeface="Lilita One"/>
                <a:cs typeface="Lilita One"/>
                <a:sym typeface="Lilita One"/>
              </a:rPr>
              <a:t>luận</a:t>
            </a:r>
            <a:r>
              <a:rPr kumimoji="0" lang="en-US" sz="3200" b="0" i="0" u="none" strike="noStrike" kern="0" cap="none" spc="0" normalizeH="0" baseline="0" noProof="0" dirty="0">
                <a:ln>
                  <a:noFill/>
                </a:ln>
                <a:solidFill>
                  <a:schemeClr val="accent5"/>
                </a:solidFill>
                <a:effectLst/>
                <a:uLnTx/>
                <a:uFillTx/>
                <a:latin typeface="+mj-lt"/>
                <a:ea typeface="Lilita One"/>
                <a:cs typeface="Lilita One"/>
                <a:sym typeface="Lilita One"/>
              </a:rPr>
              <a:t> </a:t>
            </a:r>
            <a:r>
              <a:rPr kumimoji="0" lang="en-US" sz="3200" b="0" i="0" u="none" strike="noStrike" kern="0" cap="none" spc="0" normalizeH="0" baseline="0" noProof="0" dirty="0" err="1">
                <a:ln>
                  <a:noFill/>
                </a:ln>
                <a:solidFill>
                  <a:schemeClr val="accent5"/>
                </a:solidFill>
                <a:effectLst/>
                <a:uLnTx/>
                <a:uFillTx/>
                <a:latin typeface="+mj-lt"/>
                <a:ea typeface="Lilita One"/>
                <a:cs typeface="Lilita One"/>
                <a:sym typeface="Lilita One"/>
              </a:rPr>
              <a:t>về</a:t>
            </a:r>
            <a:r>
              <a:rPr kumimoji="0" lang="en-US" sz="3200" b="0" i="0" u="none" strike="noStrike" kern="0" cap="none" spc="0" normalizeH="0" baseline="0" noProof="0" dirty="0">
                <a:ln>
                  <a:noFill/>
                </a:ln>
                <a:solidFill>
                  <a:schemeClr val="accent5"/>
                </a:solidFill>
                <a:effectLst/>
                <a:uLnTx/>
                <a:uFillTx/>
                <a:latin typeface="+mj-lt"/>
                <a:ea typeface="Lilita One"/>
                <a:cs typeface="Lilita One"/>
                <a:sym typeface="Lilita One"/>
              </a:rPr>
              <a:t> </a:t>
            </a:r>
            <a:r>
              <a:rPr kumimoji="0" lang="en-US" sz="3200" b="0" i="0" u="none" strike="noStrike" kern="0" cap="none" spc="0" normalizeH="0" baseline="0" noProof="0" dirty="0" err="1">
                <a:ln>
                  <a:noFill/>
                </a:ln>
                <a:solidFill>
                  <a:schemeClr val="accent5"/>
                </a:solidFill>
                <a:effectLst/>
                <a:uLnTx/>
                <a:uFillTx/>
                <a:latin typeface="+mj-lt"/>
                <a:ea typeface="Lilita One"/>
                <a:cs typeface="Lilita One"/>
                <a:sym typeface="Lilita One"/>
              </a:rPr>
              <a:t>các</a:t>
            </a:r>
            <a:r>
              <a:rPr kumimoji="0" lang="en-US" sz="3200" b="0" i="0" u="none" strike="noStrike" kern="0" cap="none" spc="0" normalizeH="0" baseline="0" noProof="0" dirty="0">
                <a:ln>
                  <a:noFill/>
                </a:ln>
                <a:solidFill>
                  <a:schemeClr val="accent5"/>
                </a:solidFill>
                <a:effectLst/>
                <a:uLnTx/>
                <a:uFillTx/>
                <a:latin typeface="+mj-lt"/>
                <a:ea typeface="Lilita One"/>
                <a:cs typeface="Lilita One"/>
                <a:sym typeface="Lilita One"/>
              </a:rPr>
              <a:t> </a:t>
            </a:r>
            <a:r>
              <a:rPr kumimoji="0" lang="en-US" sz="3200" b="0" i="0" u="none" strike="noStrike" kern="0" cap="none" spc="0" normalizeH="0" baseline="0" noProof="0" dirty="0" err="1">
                <a:ln>
                  <a:noFill/>
                </a:ln>
                <a:solidFill>
                  <a:schemeClr val="accent5"/>
                </a:solidFill>
                <a:effectLst/>
                <a:uLnTx/>
                <a:uFillTx/>
                <a:latin typeface="+mj-lt"/>
                <a:ea typeface="Lilita One"/>
                <a:cs typeface="Lilita One"/>
                <a:sym typeface="Lilita One"/>
              </a:rPr>
              <a:t>biện</a:t>
            </a:r>
            <a:r>
              <a:rPr kumimoji="0" lang="en-US" sz="3200" b="0" i="0" u="none" strike="noStrike" kern="0" cap="none" spc="0" normalizeH="0" baseline="0" noProof="0" dirty="0">
                <a:ln>
                  <a:noFill/>
                </a:ln>
                <a:solidFill>
                  <a:schemeClr val="accent5"/>
                </a:solidFill>
                <a:effectLst/>
                <a:uLnTx/>
                <a:uFillTx/>
                <a:latin typeface="+mj-lt"/>
                <a:ea typeface="Lilita One"/>
                <a:cs typeface="Lilita One"/>
                <a:sym typeface="Lilita One"/>
              </a:rPr>
              <a:t> </a:t>
            </a:r>
            <a:r>
              <a:rPr kumimoji="0" lang="en-US" sz="3200" b="0" i="0" u="none" strike="noStrike" kern="0" cap="none" spc="0" normalizeH="0" baseline="0" noProof="0" dirty="0" err="1">
                <a:ln>
                  <a:noFill/>
                </a:ln>
                <a:solidFill>
                  <a:schemeClr val="accent5"/>
                </a:solidFill>
                <a:effectLst/>
                <a:uLnTx/>
                <a:uFillTx/>
                <a:latin typeface="+mj-lt"/>
                <a:ea typeface="Lilita One"/>
                <a:cs typeface="Lilita One"/>
                <a:sym typeface="Lilita One"/>
              </a:rPr>
              <a:t>pháp</a:t>
            </a:r>
            <a:r>
              <a:rPr kumimoji="0" lang="en-US" sz="3200" b="0" i="0" u="none" strike="noStrike" kern="0" cap="none" spc="0" normalizeH="0" baseline="0" noProof="0" dirty="0">
                <a:ln>
                  <a:noFill/>
                </a:ln>
                <a:solidFill>
                  <a:schemeClr val="accent5"/>
                </a:solidFill>
                <a:effectLst/>
                <a:uLnTx/>
                <a:uFillTx/>
                <a:latin typeface="+mj-lt"/>
                <a:ea typeface="Lilita One"/>
                <a:cs typeface="Lilita One"/>
                <a:sym typeface="Lilita One"/>
              </a:rPr>
              <a:t> </a:t>
            </a:r>
            <a:r>
              <a:rPr kumimoji="0" lang="en-US" sz="3200" b="0" i="0" u="none" strike="noStrike" kern="0" cap="none" spc="0" normalizeH="0" baseline="0" noProof="0" dirty="0" err="1">
                <a:ln>
                  <a:noFill/>
                </a:ln>
                <a:solidFill>
                  <a:schemeClr val="accent5"/>
                </a:solidFill>
                <a:effectLst/>
                <a:uLnTx/>
                <a:uFillTx/>
                <a:latin typeface="+mj-lt"/>
                <a:ea typeface="Lilita One"/>
                <a:cs typeface="Lilita One"/>
                <a:sym typeface="Lilita One"/>
              </a:rPr>
              <a:t>hạn</a:t>
            </a:r>
            <a:r>
              <a:rPr kumimoji="0" lang="en-US" sz="3200" b="0" i="0" u="none" strike="noStrike" kern="0" cap="none" spc="0" normalizeH="0" baseline="0" noProof="0" dirty="0">
                <a:ln>
                  <a:noFill/>
                </a:ln>
                <a:solidFill>
                  <a:schemeClr val="accent5"/>
                </a:solidFill>
                <a:effectLst/>
                <a:uLnTx/>
                <a:uFillTx/>
                <a:latin typeface="+mj-lt"/>
                <a:ea typeface="Lilita One"/>
                <a:cs typeface="Lilita One"/>
                <a:sym typeface="Lilita One"/>
              </a:rPr>
              <a:t> </a:t>
            </a:r>
            <a:r>
              <a:rPr kumimoji="0" lang="en-US" sz="3200" b="0" i="0" u="none" strike="noStrike" kern="0" cap="none" spc="0" normalizeH="0" baseline="0" noProof="0" dirty="0" err="1">
                <a:ln>
                  <a:noFill/>
                </a:ln>
                <a:solidFill>
                  <a:schemeClr val="accent5"/>
                </a:solidFill>
                <a:effectLst/>
                <a:uLnTx/>
                <a:uFillTx/>
                <a:latin typeface="+mj-lt"/>
                <a:ea typeface="Lilita One"/>
                <a:cs typeface="Lilita One"/>
                <a:sym typeface="Lilita One"/>
              </a:rPr>
              <a:t>chế</a:t>
            </a:r>
            <a:r>
              <a:rPr kumimoji="0" lang="en-US" sz="3200" b="0" i="0" u="none" strike="noStrike" kern="0" cap="none" spc="0" normalizeH="0" baseline="0" noProof="0" dirty="0">
                <a:ln>
                  <a:noFill/>
                </a:ln>
                <a:solidFill>
                  <a:schemeClr val="accent5"/>
                </a:solidFill>
                <a:effectLst/>
                <a:uLnTx/>
                <a:uFillTx/>
                <a:latin typeface="+mj-lt"/>
                <a:ea typeface="Lilita One"/>
                <a:cs typeface="Lilita One"/>
                <a:sym typeface="Lilita One"/>
              </a:rPr>
              <a:t> </a:t>
            </a:r>
            <a:r>
              <a:rPr kumimoji="0" lang="en-US" sz="3200" b="0" i="0" u="none" strike="noStrike" kern="0" cap="none" spc="0" normalizeH="0" baseline="0" noProof="0" dirty="0" err="1">
                <a:ln>
                  <a:noFill/>
                </a:ln>
                <a:solidFill>
                  <a:schemeClr val="accent5"/>
                </a:solidFill>
                <a:effectLst/>
                <a:uLnTx/>
                <a:uFillTx/>
                <a:latin typeface="+mj-lt"/>
                <a:ea typeface="Lilita One"/>
                <a:cs typeface="Lilita One"/>
                <a:sym typeface="Lilita One"/>
              </a:rPr>
              <a:t>dịch</a:t>
            </a:r>
            <a:r>
              <a:rPr kumimoji="0" lang="en-US" sz="3200" b="0" i="0" u="none" strike="noStrike" kern="0" cap="none" spc="0" normalizeH="0" baseline="0" noProof="0" dirty="0">
                <a:ln>
                  <a:noFill/>
                </a:ln>
                <a:solidFill>
                  <a:schemeClr val="accent5"/>
                </a:solidFill>
                <a:effectLst/>
                <a:uLnTx/>
                <a:uFillTx/>
                <a:latin typeface="+mj-lt"/>
                <a:ea typeface="Lilita One"/>
                <a:cs typeface="Lilita One"/>
                <a:sym typeface="Lilita One"/>
              </a:rPr>
              <a:t> </a:t>
            </a:r>
            <a:r>
              <a:rPr kumimoji="0" lang="en-US" sz="3200" b="0" i="0" u="none" strike="noStrike" kern="0" cap="none" spc="0" normalizeH="0" baseline="0" noProof="0" dirty="0" err="1">
                <a:ln>
                  <a:noFill/>
                </a:ln>
                <a:solidFill>
                  <a:schemeClr val="accent5"/>
                </a:solidFill>
                <a:effectLst/>
                <a:uLnTx/>
                <a:uFillTx/>
                <a:latin typeface="+mj-lt"/>
                <a:ea typeface="Lilita One"/>
                <a:cs typeface="Lilita One"/>
                <a:sym typeface="Lilita One"/>
              </a:rPr>
              <a:t>bệnh</a:t>
            </a:r>
            <a:endParaRPr kumimoji="0" lang="vi-VN" sz="3200" b="0" i="0" u="none" strike="noStrike" kern="0" cap="none" spc="0" normalizeH="0" baseline="0" noProof="0" dirty="0">
              <a:ln>
                <a:noFill/>
              </a:ln>
              <a:solidFill>
                <a:schemeClr val="accent5"/>
              </a:solidFill>
              <a:effectLst/>
              <a:uLnTx/>
              <a:uFillTx/>
              <a:latin typeface="+mj-lt"/>
              <a:ea typeface="Lilita One"/>
              <a:cs typeface="Lilita One"/>
              <a:sym typeface="Lilita One"/>
            </a:endParaRPr>
          </a:p>
        </p:txBody>
      </p:sp>
      <p:sp>
        <p:nvSpPr>
          <p:cNvPr id="5" name="Google Shape;1520;p63">
            <a:extLst>
              <a:ext uri="{FF2B5EF4-FFF2-40B4-BE49-F238E27FC236}">
                <a16:creationId xmlns:a16="http://schemas.microsoft.com/office/drawing/2014/main" id="{20B9DFB4-11D7-1385-73FE-EAE2A7E0BCDF}"/>
              </a:ext>
            </a:extLst>
          </p:cNvPr>
          <p:cNvSpPr txBox="1">
            <a:spLocks/>
          </p:cNvSpPr>
          <p:nvPr/>
        </p:nvSpPr>
        <p:spPr>
          <a:xfrm>
            <a:off x="0" y="1135521"/>
            <a:ext cx="3285460" cy="2872458"/>
          </a:xfrm>
          <a:prstGeom prst="rect">
            <a:avLst/>
          </a:prstGeom>
          <a:noFill/>
          <a:ln>
            <a:noFill/>
          </a:ln>
        </p:spPr>
        <p:txBody>
          <a:bodyPr spcFirstLastPara="1" wrap="square" lIns="274300" tIns="228600" rIns="91425" bIns="91425" anchor="ctr" anchorCtr="0">
            <a:noAutofit/>
          </a:bodyPr>
          <a:lstStyle/>
          <a:p>
            <a:pPr marL="0" marR="0" lvl="0" indent="0" algn="l" defTabSz="914400" rtl="0" eaLnBrk="1" fontAlgn="auto" latinLnBrk="0" hangingPunct="1">
              <a:lnSpc>
                <a:spcPct val="80000"/>
              </a:lnSpc>
              <a:spcBef>
                <a:spcPts val="0"/>
              </a:spcBef>
              <a:spcAft>
                <a:spcPts val="0"/>
              </a:spcAft>
              <a:buClr>
                <a:schemeClr val="accent6"/>
              </a:buClr>
              <a:buSzPts val="4500"/>
              <a:buFont typeface="Lilita One"/>
              <a:buNone/>
              <a:tabLst/>
              <a:defRPr/>
            </a:pPr>
            <a:r>
              <a:rPr kumimoji="0" lang="en-US" sz="4400" b="1" i="0" u="none" strike="noStrike" kern="0" cap="none" spc="0" normalizeH="0" baseline="0" noProof="0" dirty="0" err="1">
                <a:ln>
                  <a:noFill/>
                </a:ln>
                <a:solidFill>
                  <a:schemeClr val="bg1"/>
                </a:solidFill>
                <a:effectLst/>
                <a:uLnTx/>
                <a:uFillTx/>
                <a:latin typeface="UTM Facebook K&amp;T" pitchFamily="18" charset="0"/>
                <a:ea typeface="Lilita One"/>
                <a:cs typeface="Lilita One"/>
                <a:sym typeface="Lilita One"/>
              </a:rPr>
              <a:t>Thực</a:t>
            </a:r>
            <a:r>
              <a:rPr kumimoji="0" lang="en-US" sz="4400" b="1" i="0" u="none" strike="noStrike" kern="0" cap="none" spc="0" normalizeH="0" baseline="0" noProof="0" dirty="0">
                <a:ln>
                  <a:noFill/>
                </a:ln>
                <a:solidFill>
                  <a:schemeClr val="bg1"/>
                </a:solidFill>
                <a:effectLst/>
                <a:uLnTx/>
                <a:uFillTx/>
                <a:latin typeface="UTM Facebook K&amp;T" pitchFamily="18" charset="0"/>
                <a:ea typeface="Lilita One"/>
                <a:cs typeface="Lilita One"/>
                <a:sym typeface="Lilita One"/>
              </a:rPr>
              <a:t> </a:t>
            </a:r>
            <a:r>
              <a:rPr kumimoji="0" lang="en-US" sz="4400" b="1" i="0" u="none" strike="noStrike" kern="0" cap="none" spc="0" normalizeH="0" baseline="0" noProof="0" dirty="0" err="1">
                <a:ln>
                  <a:noFill/>
                </a:ln>
                <a:solidFill>
                  <a:schemeClr val="bg1"/>
                </a:solidFill>
                <a:effectLst/>
                <a:uLnTx/>
                <a:uFillTx/>
                <a:latin typeface="UTM Facebook K&amp;T" pitchFamily="18" charset="0"/>
                <a:ea typeface="Lilita One"/>
                <a:cs typeface="Lilita One"/>
                <a:sym typeface="Lilita One"/>
              </a:rPr>
              <a:t>hành</a:t>
            </a:r>
            <a:r>
              <a:rPr kumimoji="0" lang="en-US" sz="4400" b="1" i="0" u="none" strike="noStrike" kern="0" cap="none" spc="0" normalizeH="0" baseline="0" noProof="0" dirty="0">
                <a:ln>
                  <a:noFill/>
                </a:ln>
                <a:solidFill>
                  <a:schemeClr val="bg1"/>
                </a:solidFill>
                <a:effectLst/>
                <a:uLnTx/>
                <a:uFillTx/>
                <a:latin typeface="UTM Facebook K&amp;T" pitchFamily="18" charset="0"/>
                <a:ea typeface="Lilita One"/>
                <a:cs typeface="Lilita One"/>
                <a:sym typeface="Lilita One"/>
              </a:rPr>
              <a:t> 3</a:t>
            </a:r>
            <a:endParaRPr kumimoji="0" lang="vi-VN" sz="4400" b="1" i="0" u="none" strike="noStrike" kern="0" cap="none" spc="0" normalizeH="0" baseline="0" noProof="0" dirty="0">
              <a:ln>
                <a:noFill/>
              </a:ln>
              <a:solidFill>
                <a:schemeClr val="bg1"/>
              </a:solidFill>
              <a:effectLst/>
              <a:uLnTx/>
              <a:uFillTx/>
              <a:latin typeface="UTM Facebook K&amp;T" pitchFamily="18" charset="0"/>
              <a:ea typeface="Lilita One"/>
              <a:cs typeface="Lilita One"/>
              <a:sym typeface="Lilita One"/>
            </a:endParaRPr>
          </a:p>
        </p:txBody>
      </p:sp>
    </p:spTree>
    <p:extLst>
      <p:ext uri="{BB962C8B-B14F-4D97-AF65-F5344CB8AC3E}">
        <p14:creationId xmlns:p14="http://schemas.microsoft.com/office/powerpoint/2010/main" val="734967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1">
          <a:extLst>
            <a:ext uri="{FF2B5EF4-FFF2-40B4-BE49-F238E27FC236}">
              <a16:creationId xmlns:a16="http://schemas.microsoft.com/office/drawing/2014/main" id="{20AB3A9D-A7DC-58F2-9BC5-0B435572ABE9}"/>
            </a:ext>
          </a:extLst>
        </p:cNvPr>
        <p:cNvGrpSpPr/>
        <p:nvPr/>
      </p:nvGrpSpPr>
      <p:grpSpPr>
        <a:xfrm>
          <a:off x="0" y="0"/>
          <a:ext cx="0" cy="0"/>
          <a:chOff x="0" y="0"/>
          <a:chExt cx="0" cy="0"/>
        </a:xfrm>
      </p:grpSpPr>
      <p:sp>
        <p:nvSpPr>
          <p:cNvPr id="382" name="Google Shape;382;p40">
            <a:extLst>
              <a:ext uri="{FF2B5EF4-FFF2-40B4-BE49-F238E27FC236}">
                <a16:creationId xmlns:a16="http://schemas.microsoft.com/office/drawing/2014/main" id="{62624844-19B9-36A5-A58F-CE47A0149951}"/>
              </a:ext>
            </a:extLst>
          </p:cNvPr>
          <p:cNvSpPr txBox="1">
            <a:spLocks noGrp="1"/>
          </p:cNvSpPr>
          <p:nvPr>
            <p:ph type="title" idx="4294967295"/>
          </p:nvPr>
        </p:nvSpPr>
        <p:spPr>
          <a:xfrm>
            <a:off x="474367" y="1568967"/>
            <a:ext cx="2747297" cy="1655763"/>
          </a:xfrm>
          <a:prstGeom prst="rect">
            <a:avLst/>
          </a:prstGeom>
        </p:spPr>
        <p:txBody>
          <a:bodyPr spcFirstLastPara="1" wrap="square" lIns="228600" tIns="91425" rIns="91425" bIns="91425" anchor="t" anchorCtr="0">
            <a:noAutofit/>
          </a:bodyPr>
          <a:lstStyle/>
          <a:p>
            <a:pPr marL="0" lvl="0" indent="0" algn="ctr" rtl="0">
              <a:spcBef>
                <a:spcPts val="0"/>
              </a:spcBef>
              <a:spcAft>
                <a:spcPts val="0"/>
              </a:spcAft>
              <a:buNone/>
            </a:pPr>
            <a:r>
              <a:rPr lang="en-US" sz="3200" dirty="0" err="1">
                <a:solidFill>
                  <a:schemeClr val="bg1"/>
                </a:solidFill>
                <a:latin typeface="UTM Showcard" pitchFamily="18" charset="0"/>
              </a:rPr>
              <a:t>Thảo</a:t>
            </a:r>
            <a:r>
              <a:rPr lang="en-US" sz="3200" dirty="0">
                <a:solidFill>
                  <a:schemeClr val="bg1"/>
                </a:solidFill>
                <a:latin typeface="UTM Showcard" pitchFamily="18" charset="0"/>
              </a:rPr>
              <a:t> </a:t>
            </a:r>
            <a:r>
              <a:rPr lang="en-US" sz="3200" dirty="0" err="1">
                <a:solidFill>
                  <a:schemeClr val="bg1"/>
                </a:solidFill>
                <a:latin typeface="UTM Showcard" pitchFamily="18" charset="0"/>
              </a:rPr>
              <a:t>mộc</a:t>
            </a:r>
            <a:r>
              <a:rPr lang="en-US" sz="3200" dirty="0">
                <a:solidFill>
                  <a:schemeClr val="bg1"/>
                </a:solidFill>
                <a:latin typeface="UTM Showcard" pitchFamily="18" charset="0"/>
              </a:rPr>
              <a:t> </a:t>
            </a:r>
            <a:r>
              <a:rPr lang="en-US" sz="3200" dirty="0" err="1">
                <a:solidFill>
                  <a:schemeClr val="bg1"/>
                </a:solidFill>
                <a:latin typeface="UTM Showcard" pitchFamily="18" charset="0"/>
              </a:rPr>
              <a:t>dùng</a:t>
            </a:r>
            <a:r>
              <a:rPr lang="en-US" sz="3200" dirty="0">
                <a:solidFill>
                  <a:schemeClr val="bg1"/>
                </a:solidFill>
                <a:latin typeface="UTM Showcard" pitchFamily="18" charset="0"/>
              </a:rPr>
              <a:t> </a:t>
            </a:r>
            <a:r>
              <a:rPr lang="en-US" sz="3200" dirty="0" err="1">
                <a:solidFill>
                  <a:schemeClr val="bg1"/>
                </a:solidFill>
                <a:latin typeface="UTM Showcard" pitchFamily="18" charset="0"/>
              </a:rPr>
              <a:t>trong</a:t>
            </a:r>
            <a:r>
              <a:rPr lang="en-US" sz="3200" dirty="0">
                <a:solidFill>
                  <a:schemeClr val="bg1"/>
                </a:solidFill>
                <a:latin typeface="UTM Showcard" pitchFamily="18" charset="0"/>
              </a:rPr>
              <a:t> </a:t>
            </a:r>
            <a:r>
              <a:rPr lang="en-US" sz="3200" dirty="0" err="1">
                <a:solidFill>
                  <a:schemeClr val="bg1"/>
                </a:solidFill>
                <a:latin typeface="UTM Showcard" pitchFamily="18" charset="0"/>
              </a:rPr>
              <a:t>chăn</a:t>
            </a:r>
            <a:r>
              <a:rPr lang="en-US" sz="3200" dirty="0">
                <a:solidFill>
                  <a:schemeClr val="bg1"/>
                </a:solidFill>
                <a:latin typeface="UTM Showcard" pitchFamily="18" charset="0"/>
              </a:rPr>
              <a:t> </a:t>
            </a:r>
            <a:r>
              <a:rPr lang="en-US" sz="3200" dirty="0" err="1">
                <a:solidFill>
                  <a:schemeClr val="bg1"/>
                </a:solidFill>
                <a:latin typeface="UTM Showcard" pitchFamily="18" charset="0"/>
              </a:rPr>
              <a:t>nuôi</a:t>
            </a:r>
            <a:endParaRPr sz="3200" dirty="0">
              <a:solidFill>
                <a:schemeClr val="bg1"/>
              </a:solidFill>
              <a:latin typeface="UTM Showcard" pitchFamily="18" charset="0"/>
            </a:endParaRPr>
          </a:p>
        </p:txBody>
      </p:sp>
      <p:pic>
        <p:nvPicPr>
          <p:cNvPr id="7" name="Picture 6">
            <a:extLst>
              <a:ext uri="{FF2B5EF4-FFF2-40B4-BE49-F238E27FC236}">
                <a16:creationId xmlns:a16="http://schemas.microsoft.com/office/drawing/2014/main" id="{E0F3D4B9-2B6B-7239-109C-2393F9545D81}"/>
              </a:ext>
            </a:extLst>
          </p:cNvPr>
          <p:cNvPicPr>
            <a:picLocks noChangeAspect="1"/>
          </p:cNvPicPr>
          <p:nvPr/>
        </p:nvPicPr>
        <p:blipFill>
          <a:blip r:embed="rId3"/>
          <a:stretch>
            <a:fillRect/>
          </a:stretch>
        </p:blipFill>
        <p:spPr>
          <a:xfrm>
            <a:off x="6063540" y="1568967"/>
            <a:ext cx="2816446" cy="2112334"/>
          </a:xfrm>
          <a:prstGeom prst="rect">
            <a:avLst/>
          </a:prstGeom>
        </p:spPr>
      </p:pic>
      <p:pic>
        <p:nvPicPr>
          <p:cNvPr id="3" name="Picture 2">
            <a:extLst>
              <a:ext uri="{FF2B5EF4-FFF2-40B4-BE49-F238E27FC236}">
                <a16:creationId xmlns:a16="http://schemas.microsoft.com/office/drawing/2014/main" id="{D116AEA7-CD56-2792-380D-A718FE992B30}"/>
              </a:ext>
            </a:extLst>
          </p:cNvPr>
          <p:cNvPicPr>
            <a:picLocks noChangeAspect="1"/>
          </p:cNvPicPr>
          <p:nvPr/>
        </p:nvPicPr>
        <p:blipFill>
          <a:blip r:embed="rId4"/>
          <a:stretch>
            <a:fillRect/>
          </a:stretch>
        </p:blipFill>
        <p:spPr>
          <a:xfrm>
            <a:off x="4118473" y="1615495"/>
            <a:ext cx="2119745" cy="1197033"/>
          </a:xfrm>
          <a:prstGeom prst="rect">
            <a:avLst/>
          </a:prstGeom>
        </p:spPr>
      </p:pic>
      <p:pic>
        <p:nvPicPr>
          <p:cNvPr id="5" name="Picture 4">
            <a:extLst>
              <a:ext uri="{FF2B5EF4-FFF2-40B4-BE49-F238E27FC236}">
                <a16:creationId xmlns:a16="http://schemas.microsoft.com/office/drawing/2014/main" id="{A2259C21-EBAA-F7B3-F645-82903C385CF0}"/>
              </a:ext>
            </a:extLst>
          </p:cNvPr>
          <p:cNvPicPr>
            <a:picLocks noChangeAspect="1"/>
          </p:cNvPicPr>
          <p:nvPr/>
        </p:nvPicPr>
        <p:blipFill>
          <a:blip r:embed="rId5"/>
          <a:stretch>
            <a:fillRect/>
          </a:stretch>
        </p:blipFill>
        <p:spPr>
          <a:xfrm>
            <a:off x="4554584" y="2273807"/>
            <a:ext cx="1973233" cy="1973233"/>
          </a:xfrm>
          <a:prstGeom prst="rect">
            <a:avLst/>
          </a:prstGeom>
        </p:spPr>
      </p:pic>
    </p:spTree>
    <p:extLst>
      <p:ext uri="{BB962C8B-B14F-4D97-AF65-F5344CB8AC3E}">
        <p14:creationId xmlns:p14="http://schemas.microsoft.com/office/powerpoint/2010/main" val="4001987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3247A-921C-54E9-EF06-F5B62CCE196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BE9E922-A321-071D-A8BF-4283F53115EF}"/>
              </a:ext>
            </a:extLst>
          </p:cNvPr>
          <p:cNvSpPr>
            <a:spLocks noGrp="1"/>
          </p:cNvSpPr>
          <p:nvPr>
            <p:ph type="title"/>
          </p:nvPr>
        </p:nvSpPr>
        <p:spPr>
          <a:xfrm>
            <a:off x="819000" y="339502"/>
            <a:ext cx="8001472" cy="578100"/>
          </a:xfrm>
        </p:spPr>
        <p:txBody>
          <a:bodyPr/>
          <a:lstStyle/>
          <a:p>
            <a:r>
              <a:rPr lang="en-US" sz="2800" dirty="0" err="1">
                <a:latin typeface="UTM Showcard" panose="02040603050506020204" pitchFamily="18" charset="0"/>
              </a:rPr>
              <a:t>thảo</a:t>
            </a:r>
            <a:r>
              <a:rPr lang="en-US" sz="2800" dirty="0">
                <a:latin typeface="UTM Showcard" panose="02040603050506020204" pitchFamily="18" charset="0"/>
              </a:rPr>
              <a:t> </a:t>
            </a:r>
            <a:r>
              <a:rPr lang="en-US" sz="2800" dirty="0" err="1">
                <a:latin typeface="UTM Showcard" panose="02040603050506020204" pitchFamily="18" charset="0"/>
              </a:rPr>
              <a:t>dược</a:t>
            </a:r>
            <a:r>
              <a:rPr lang="en-US" sz="2800" dirty="0">
                <a:latin typeface="UTM Showcard" panose="02040603050506020204" pitchFamily="18" charset="0"/>
              </a:rPr>
              <a:t> PHÒNG </a:t>
            </a:r>
            <a:r>
              <a:rPr lang="en-US" sz="2800" dirty="0" err="1">
                <a:latin typeface="UTM Showcard" panose="02040603050506020204" pitchFamily="18" charset="0"/>
              </a:rPr>
              <a:t>chữa</a:t>
            </a:r>
            <a:r>
              <a:rPr lang="en-US" sz="2800" dirty="0">
                <a:latin typeface="UTM Showcard" panose="02040603050506020204" pitchFamily="18" charset="0"/>
              </a:rPr>
              <a:t> </a:t>
            </a:r>
            <a:r>
              <a:rPr lang="en-US" sz="2800" dirty="0" err="1">
                <a:latin typeface="UTM Showcard" panose="02040603050506020204" pitchFamily="18" charset="0"/>
              </a:rPr>
              <a:t>bệnh</a:t>
            </a:r>
            <a:r>
              <a:rPr lang="en-US" sz="2800" dirty="0">
                <a:latin typeface="UTM Showcard" panose="02040603050506020204" pitchFamily="18" charset="0"/>
              </a:rPr>
              <a:t> </a:t>
            </a:r>
            <a:r>
              <a:rPr lang="en-US" sz="2800" dirty="0" err="1">
                <a:latin typeface="UTM Showcard" panose="02040603050506020204" pitchFamily="18" charset="0"/>
              </a:rPr>
              <a:t>cho</a:t>
            </a:r>
            <a:r>
              <a:rPr lang="en-US" sz="2800" dirty="0">
                <a:latin typeface="UTM Showcard" panose="02040603050506020204" pitchFamily="18" charset="0"/>
              </a:rPr>
              <a:t> </a:t>
            </a:r>
            <a:r>
              <a:rPr lang="en-US" sz="2800" dirty="0" err="1">
                <a:latin typeface="UTM Showcard" panose="02040603050506020204" pitchFamily="18" charset="0"/>
              </a:rPr>
              <a:t>vật</a:t>
            </a:r>
            <a:r>
              <a:rPr lang="en-US" sz="2800" dirty="0">
                <a:latin typeface="UTM Showcard" panose="02040603050506020204" pitchFamily="18" charset="0"/>
              </a:rPr>
              <a:t> </a:t>
            </a:r>
            <a:r>
              <a:rPr lang="en-US" sz="2800" dirty="0" err="1">
                <a:latin typeface="UTM Showcard" panose="02040603050506020204" pitchFamily="18" charset="0"/>
              </a:rPr>
              <a:t>nuôi</a:t>
            </a:r>
            <a:endParaRPr lang="vi-VN" sz="2800" dirty="0"/>
          </a:p>
        </p:txBody>
      </p:sp>
      <p:sp>
        <p:nvSpPr>
          <p:cNvPr id="4" name="Text Placeholder 3">
            <a:extLst>
              <a:ext uri="{FF2B5EF4-FFF2-40B4-BE49-F238E27FC236}">
                <a16:creationId xmlns:a16="http://schemas.microsoft.com/office/drawing/2014/main" id="{C598B660-AAEF-9F77-29D0-DFA2E22FE899}"/>
              </a:ext>
            </a:extLst>
          </p:cNvPr>
          <p:cNvSpPr>
            <a:spLocks noGrp="1"/>
          </p:cNvSpPr>
          <p:nvPr>
            <p:ph type="body" idx="1"/>
          </p:nvPr>
        </p:nvSpPr>
        <p:spPr/>
        <p:txBody>
          <a:bodyPr/>
          <a:lstStyle/>
          <a:p>
            <a:r>
              <a:rPr lang="en-US" sz="2000" dirty="0" err="1">
                <a:latin typeface="Arial" panose="020B0604020202020204" pitchFamily="34" charset="0"/>
                <a:cs typeface="Arial" panose="020B0604020202020204" pitchFamily="34" charset="0"/>
              </a:rPr>
              <a:t>Chữa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bệnh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truyền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nhiễm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Tỏi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bồ</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công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anh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hoàng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liên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trúc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đào</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rau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nghệ</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địa</a:t>
            </a:r>
            <a:r>
              <a:rPr lang="en-US" sz="2000" dirty="0">
                <a:latin typeface="Arial" panose="020B0604020202020204" pitchFamily="34" charset="0"/>
                <a:cs typeface="Arial" panose="020B0604020202020204" pitchFamily="34" charset="0"/>
              </a:rPr>
              <a:t> y, </a:t>
            </a:r>
            <a:r>
              <a:rPr lang="en-US" sz="2000" dirty="0" err="1">
                <a:latin typeface="Arial" panose="020B0604020202020204" pitchFamily="34" charset="0"/>
                <a:cs typeface="Arial" panose="020B0604020202020204" pitchFamily="34" charset="0"/>
              </a:rPr>
              <a:t>cỏ</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xước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rau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tía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tô</a:t>
            </a:r>
            <a:r>
              <a:rPr lang="en-US" sz="2000" dirty="0">
                <a:latin typeface="Arial" panose="020B0604020202020204" pitchFamily="34" charset="0"/>
                <a:cs typeface="Arial" panose="020B0604020202020204" pitchFamily="34" charset="0"/>
              </a:rPr>
              <a:t>..</a:t>
            </a:r>
          </a:p>
          <a:p>
            <a:r>
              <a:rPr lang="en-US" sz="2000" dirty="0" err="1">
                <a:latin typeface="Arial" panose="020B0604020202020204" pitchFamily="34" charset="0"/>
                <a:cs typeface="Arial" panose="020B0604020202020204" pitchFamily="34" charset="0"/>
              </a:rPr>
              <a:t>Trị</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ký</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sinh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trùng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Hạt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của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đậu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dây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thuốc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xoan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lim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đào</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sơn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ổi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gạc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chút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chít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mần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tưới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bồ</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hòn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hạn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cau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bí</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ngô</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rau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sam</a:t>
            </a:r>
            <a:r>
              <a:rPr lang="en-US" sz="2000" dirty="0">
                <a:latin typeface="Arial" panose="020B0604020202020204" pitchFamily="34" charset="0"/>
                <a:cs typeface="Arial" panose="020B0604020202020204" pitchFamily="34" charset="0"/>
              </a:rPr>
              <a:t>…</a:t>
            </a:r>
          </a:p>
          <a:p>
            <a:r>
              <a:rPr lang="en-US" sz="2000" dirty="0" err="1">
                <a:latin typeface="Arial" panose="020B0604020202020204" pitchFamily="34" charset="0"/>
                <a:cs typeface="Arial" panose="020B0604020202020204" pitchFamily="34" charset="0"/>
              </a:rPr>
              <a:t>Chữa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bệnh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đường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tiêu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hóa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vỏ</a:t>
            </a:r>
            <a:r>
              <a:rPr lang="en-US" sz="2000" dirty="0">
                <a:latin typeface="Arial" panose="020B0604020202020204" pitchFamily="34" charset="0"/>
                <a:cs typeface="Arial" panose="020B0604020202020204" pitchFamily="34" charset="0"/>
              </a:rPr>
              <a:t> cam, </a:t>
            </a:r>
            <a:r>
              <a:rPr lang="en-US" sz="2000" dirty="0" err="1">
                <a:latin typeface="Arial" panose="020B0604020202020204" pitchFamily="34" charset="0"/>
                <a:cs typeface="Arial" panose="020B0604020202020204" pitchFamily="34" charset="0"/>
              </a:rPr>
              <a:t>gừng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vỏ</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vối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nụ</a:t>
            </a:r>
            <a:r>
              <a:rPr lang="en-US" sz="2000" dirty="0">
                <a:latin typeface="Arial" panose="020B0604020202020204" pitchFamily="34" charset="0"/>
                <a:cs typeface="Arial" panose="020B0604020202020204" pitchFamily="34" charset="0"/>
              </a:rPr>
              <a:t> sim, </a:t>
            </a:r>
            <a:r>
              <a:rPr lang="en-US" sz="2000" dirty="0" err="1">
                <a:latin typeface="Arial" panose="020B0604020202020204" pitchFamily="34" charset="0"/>
                <a:cs typeface="Arial" panose="020B0604020202020204" pitchFamily="34" charset="0"/>
              </a:rPr>
              <a:t>búp</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ổi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cỏ</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sữa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nhỏ</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xuyên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tâm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liên</a:t>
            </a:r>
            <a:r>
              <a:rPr lang="en-US" sz="2000" dirty="0">
                <a:latin typeface="Arial" panose="020B0604020202020204" pitchFamily="34" charset="0"/>
                <a:cs typeface="Arial" panose="020B0604020202020204" pitchFamily="34" charset="0"/>
              </a:rPr>
              <a:t>…</a:t>
            </a:r>
          </a:p>
          <a:p>
            <a:endParaRPr lang="vi-VN" sz="18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515397CC-44EE-DC99-FA0E-FD7A5A5CA07F}"/>
              </a:ext>
            </a:extLst>
          </p:cNvPr>
          <p:cNvPicPr>
            <a:picLocks noChangeAspect="1"/>
          </p:cNvPicPr>
          <p:nvPr/>
        </p:nvPicPr>
        <p:blipFill>
          <a:blip r:embed="rId2"/>
          <a:stretch>
            <a:fillRect/>
          </a:stretch>
        </p:blipFill>
        <p:spPr>
          <a:xfrm>
            <a:off x="7846623" y="4177000"/>
            <a:ext cx="1030312" cy="760949"/>
          </a:xfrm>
          <a:prstGeom prst="rect">
            <a:avLst/>
          </a:prstGeom>
        </p:spPr>
      </p:pic>
      <p:pic>
        <p:nvPicPr>
          <p:cNvPr id="9" name="Picture 8">
            <a:extLst>
              <a:ext uri="{FF2B5EF4-FFF2-40B4-BE49-F238E27FC236}">
                <a16:creationId xmlns:a16="http://schemas.microsoft.com/office/drawing/2014/main" id="{638A0576-18BB-BD68-40EC-3A692A1556F9}"/>
              </a:ext>
            </a:extLst>
          </p:cNvPr>
          <p:cNvPicPr>
            <a:picLocks noChangeAspect="1"/>
          </p:cNvPicPr>
          <p:nvPr/>
        </p:nvPicPr>
        <p:blipFill>
          <a:blip r:embed="rId3"/>
          <a:stretch>
            <a:fillRect/>
          </a:stretch>
        </p:blipFill>
        <p:spPr>
          <a:xfrm>
            <a:off x="6577596" y="4177000"/>
            <a:ext cx="946732" cy="760949"/>
          </a:xfrm>
          <a:prstGeom prst="rect">
            <a:avLst/>
          </a:prstGeom>
        </p:spPr>
      </p:pic>
      <p:pic>
        <p:nvPicPr>
          <p:cNvPr id="12" name="Picture 11">
            <a:extLst>
              <a:ext uri="{FF2B5EF4-FFF2-40B4-BE49-F238E27FC236}">
                <a16:creationId xmlns:a16="http://schemas.microsoft.com/office/drawing/2014/main" id="{17E76C88-6934-9AC0-CE04-E211B6524CB2}"/>
              </a:ext>
            </a:extLst>
          </p:cNvPr>
          <p:cNvPicPr>
            <a:picLocks noChangeAspect="1"/>
          </p:cNvPicPr>
          <p:nvPr/>
        </p:nvPicPr>
        <p:blipFill>
          <a:blip r:embed="rId4"/>
          <a:stretch>
            <a:fillRect/>
          </a:stretch>
        </p:blipFill>
        <p:spPr>
          <a:xfrm>
            <a:off x="5533596" y="4220423"/>
            <a:ext cx="781312" cy="750369"/>
          </a:xfrm>
          <a:prstGeom prst="rect">
            <a:avLst/>
          </a:prstGeom>
        </p:spPr>
      </p:pic>
      <p:pic>
        <p:nvPicPr>
          <p:cNvPr id="16" name="Picture 15">
            <a:extLst>
              <a:ext uri="{FF2B5EF4-FFF2-40B4-BE49-F238E27FC236}">
                <a16:creationId xmlns:a16="http://schemas.microsoft.com/office/drawing/2014/main" id="{B394D00D-9373-44E1-6C89-7003FAEF3DF1}"/>
              </a:ext>
            </a:extLst>
          </p:cNvPr>
          <p:cNvPicPr>
            <a:picLocks noChangeAspect="1"/>
          </p:cNvPicPr>
          <p:nvPr/>
        </p:nvPicPr>
        <p:blipFill>
          <a:blip r:embed="rId5"/>
          <a:stretch>
            <a:fillRect/>
          </a:stretch>
        </p:blipFill>
        <p:spPr>
          <a:xfrm>
            <a:off x="4105548" y="4228142"/>
            <a:ext cx="1169049" cy="730656"/>
          </a:xfrm>
          <a:prstGeom prst="rect">
            <a:avLst/>
          </a:prstGeom>
        </p:spPr>
      </p:pic>
      <p:pic>
        <p:nvPicPr>
          <p:cNvPr id="18" name="Picture 17">
            <a:extLst>
              <a:ext uri="{FF2B5EF4-FFF2-40B4-BE49-F238E27FC236}">
                <a16:creationId xmlns:a16="http://schemas.microsoft.com/office/drawing/2014/main" id="{5B7E137B-2966-1681-343E-34C7A8C1C910}"/>
              </a:ext>
            </a:extLst>
          </p:cNvPr>
          <p:cNvPicPr>
            <a:picLocks noChangeAspect="1"/>
          </p:cNvPicPr>
          <p:nvPr/>
        </p:nvPicPr>
        <p:blipFill>
          <a:blip r:embed="rId6"/>
          <a:stretch>
            <a:fillRect/>
          </a:stretch>
        </p:blipFill>
        <p:spPr>
          <a:xfrm>
            <a:off x="2610864" y="4212833"/>
            <a:ext cx="1169048" cy="726480"/>
          </a:xfrm>
          <a:prstGeom prst="rect">
            <a:avLst/>
          </a:prstGeom>
        </p:spPr>
      </p:pic>
      <p:pic>
        <p:nvPicPr>
          <p:cNvPr id="20" name="Picture 19">
            <a:extLst>
              <a:ext uri="{FF2B5EF4-FFF2-40B4-BE49-F238E27FC236}">
                <a16:creationId xmlns:a16="http://schemas.microsoft.com/office/drawing/2014/main" id="{253B694E-B9DB-E4C3-3714-0090B5B19D17}"/>
              </a:ext>
            </a:extLst>
          </p:cNvPr>
          <p:cNvPicPr>
            <a:picLocks noChangeAspect="1"/>
          </p:cNvPicPr>
          <p:nvPr/>
        </p:nvPicPr>
        <p:blipFill>
          <a:blip r:embed="rId7"/>
          <a:stretch>
            <a:fillRect/>
          </a:stretch>
        </p:blipFill>
        <p:spPr>
          <a:xfrm>
            <a:off x="1445214" y="4204247"/>
            <a:ext cx="855404" cy="736646"/>
          </a:xfrm>
          <a:prstGeom prst="rect">
            <a:avLst/>
          </a:prstGeom>
        </p:spPr>
      </p:pic>
      <p:pic>
        <p:nvPicPr>
          <p:cNvPr id="22" name="Picture 21">
            <a:extLst>
              <a:ext uri="{FF2B5EF4-FFF2-40B4-BE49-F238E27FC236}">
                <a16:creationId xmlns:a16="http://schemas.microsoft.com/office/drawing/2014/main" id="{5F89E3A3-3294-E128-93B5-9E9F182DBDCB}"/>
              </a:ext>
            </a:extLst>
          </p:cNvPr>
          <p:cNvPicPr>
            <a:picLocks noChangeAspect="1"/>
          </p:cNvPicPr>
          <p:nvPr/>
        </p:nvPicPr>
        <p:blipFill>
          <a:blip r:embed="rId8"/>
          <a:stretch>
            <a:fillRect/>
          </a:stretch>
        </p:blipFill>
        <p:spPr>
          <a:xfrm>
            <a:off x="179512" y="4202123"/>
            <a:ext cx="1013447" cy="737411"/>
          </a:xfrm>
          <a:prstGeom prst="rect">
            <a:avLst/>
          </a:prstGeom>
        </p:spPr>
      </p:pic>
    </p:spTree>
    <p:extLst>
      <p:ext uri="{BB962C8B-B14F-4D97-AF65-F5344CB8AC3E}">
        <p14:creationId xmlns:p14="http://schemas.microsoft.com/office/powerpoint/2010/main" val="2880766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A2EC8-745A-E210-08E2-7127387FB1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F52F55B-83EA-FEF4-4F57-AB1BB6450C9E}"/>
              </a:ext>
            </a:extLst>
          </p:cNvPr>
          <p:cNvSpPr>
            <a:spLocks noGrp="1"/>
          </p:cNvSpPr>
          <p:nvPr>
            <p:ph type="title"/>
          </p:nvPr>
        </p:nvSpPr>
        <p:spPr>
          <a:xfrm>
            <a:off x="819000" y="339502"/>
            <a:ext cx="7506000" cy="578100"/>
          </a:xfrm>
        </p:spPr>
        <p:txBody>
          <a:bodyPr/>
          <a:lstStyle/>
          <a:p>
            <a:r>
              <a:rPr lang="en-US" sz="3200" dirty="0" err="1">
                <a:latin typeface="UTM Showcard" panose="02040603050506020204" pitchFamily="18" charset="0"/>
              </a:rPr>
              <a:t>Một</a:t>
            </a:r>
            <a:r>
              <a:rPr lang="en-US" sz="3200" dirty="0">
                <a:latin typeface="UTM Showcard" panose="02040603050506020204" pitchFamily="18" charset="0"/>
              </a:rPr>
              <a:t> </a:t>
            </a:r>
            <a:r>
              <a:rPr lang="en-US" sz="3200" dirty="0" err="1">
                <a:latin typeface="UTM Showcard" panose="02040603050506020204" pitchFamily="18" charset="0"/>
              </a:rPr>
              <a:t>số</a:t>
            </a:r>
            <a:r>
              <a:rPr lang="en-US" sz="3200" dirty="0">
                <a:latin typeface="UTM Showcard" panose="02040603050506020204" pitchFamily="18" charset="0"/>
              </a:rPr>
              <a:t> </a:t>
            </a:r>
            <a:r>
              <a:rPr lang="en-US" sz="3200" dirty="0" err="1">
                <a:latin typeface="UTM Showcard" panose="02040603050506020204" pitchFamily="18" charset="0"/>
              </a:rPr>
              <a:t>bài</a:t>
            </a:r>
            <a:r>
              <a:rPr lang="en-US" sz="3200" dirty="0">
                <a:latin typeface="UTM Showcard" panose="02040603050506020204" pitchFamily="18" charset="0"/>
              </a:rPr>
              <a:t> </a:t>
            </a:r>
            <a:r>
              <a:rPr lang="en-US" sz="3200" dirty="0" err="1">
                <a:latin typeface="UTM Showcard" panose="02040603050506020204" pitchFamily="18" charset="0"/>
              </a:rPr>
              <a:t>thuốc</a:t>
            </a:r>
            <a:r>
              <a:rPr lang="en-US" sz="3200" dirty="0">
                <a:latin typeface="UTM Showcard" panose="02040603050506020204" pitchFamily="18" charset="0"/>
              </a:rPr>
              <a:t> </a:t>
            </a:r>
            <a:r>
              <a:rPr lang="en-US" sz="3200" dirty="0" err="1">
                <a:latin typeface="UTM Showcard" panose="02040603050506020204" pitchFamily="18" charset="0"/>
              </a:rPr>
              <a:t>thảo</a:t>
            </a:r>
            <a:r>
              <a:rPr lang="en-US" sz="3200" dirty="0">
                <a:latin typeface="UTM Showcard" panose="02040603050506020204" pitchFamily="18" charset="0"/>
              </a:rPr>
              <a:t> </a:t>
            </a:r>
            <a:r>
              <a:rPr lang="en-US" sz="3200" dirty="0" err="1">
                <a:latin typeface="UTM Showcard" panose="02040603050506020204" pitchFamily="18" charset="0"/>
              </a:rPr>
              <a:t>mộc</a:t>
            </a:r>
            <a:r>
              <a:rPr lang="en-US" sz="3200" dirty="0">
                <a:latin typeface="UTM Showcard" panose="02040603050506020204" pitchFamily="18" charset="0"/>
              </a:rPr>
              <a:t> </a:t>
            </a:r>
            <a:endParaRPr lang="vi-VN" sz="3200" dirty="0"/>
          </a:p>
        </p:txBody>
      </p:sp>
      <p:sp>
        <p:nvSpPr>
          <p:cNvPr id="4" name="Text Placeholder 3">
            <a:extLst>
              <a:ext uri="{FF2B5EF4-FFF2-40B4-BE49-F238E27FC236}">
                <a16:creationId xmlns:a16="http://schemas.microsoft.com/office/drawing/2014/main" id="{9ECE216F-3D19-2B84-8258-793F2C2F744C}"/>
              </a:ext>
            </a:extLst>
          </p:cNvPr>
          <p:cNvSpPr>
            <a:spLocks noGrp="1"/>
          </p:cNvSpPr>
          <p:nvPr>
            <p:ph type="body" idx="1"/>
          </p:nvPr>
        </p:nvSpPr>
        <p:spPr/>
        <p:txBody>
          <a:bodyPr/>
          <a:lstStyle/>
          <a:p>
            <a:r>
              <a:rPr lang="en-US" sz="2000" dirty="0" err="1">
                <a:latin typeface="Arial" panose="020B0604020202020204" pitchFamily="34" charset="0"/>
                <a:cs typeface="Arial" panose="020B0604020202020204" pitchFamily="34" charset="0"/>
              </a:rPr>
              <a:t>Trị</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tả</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gà</a:t>
            </a:r>
            <a:r>
              <a:rPr lang="en-US" sz="2000" dirty="0">
                <a:latin typeface="Arial" panose="020B0604020202020204" pitchFamily="34" charset="0"/>
                <a:cs typeface="Arial" panose="020B0604020202020204" pitchFamily="34" charset="0"/>
              </a:rPr>
              <a:t> Newcastle: dung </a:t>
            </a:r>
            <a:r>
              <a:rPr lang="en-US" sz="2000" dirty="0" err="1">
                <a:latin typeface="Arial" panose="020B0604020202020204" pitchFamily="34" charset="0"/>
                <a:cs typeface="Arial" panose="020B0604020202020204" pitchFamily="34" charset="0"/>
              </a:rPr>
              <a:t>khi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mới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chớm</a:t>
            </a:r>
            <a:endParaRPr lang="en-US" sz="2000" dirty="0">
              <a:latin typeface="Arial" panose="020B0604020202020204" pitchFamily="34" charset="0"/>
              <a:cs typeface="Arial" panose="020B0604020202020204" pitchFamily="34" charset="0"/>
            </a:endParaRPr>
          </a:p>
          <a:p>
            <a:pPr lvl="1"/>
            <a:r>
              <a:rPr lang="en-US" sz="2000" dirty="0" err="1">
                <a:latin typeface="Arial" panose="020B0604020202020204" pitchFamily="34" charset="0"/>
                <a:cs typeface="Arial" panose="020B0604020202020204" pitchFamily="34" charset="0"/>
              </a:rPr>
              <a:t>Quế</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đinh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hương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và</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đại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hồi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tán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mịn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luyện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với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nước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cháo</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đặc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viên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bằng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hạt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ngô</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mỗi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ngày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cho</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gà</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ốm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uống</a:t>
            </a:r>
            <a:r>
              <a:rPr lang="en-US" sz="2000" dirty="0">
                <a:latin typeface="Arial" panose="020B0604020202020204" pitchFamily="34" charset="0"/>
                <a:cs typeface="Arial" panose="020B0604020202020204" pitchFamily="34" charset="0"/>
              </a:rPr>
              <a:t> 3 </a:t>
            </a:r>
            <a:r>
              <a:rPr lang="en-US" sz="2000" dirty="0" err="1">
                <a:latin typeface="Arial" panose="020B0604020202020204" pitchFamily="34" charset="0"/>
                <a:cs typeface="Arial" panose="020B0604020202020204" pitchFamily="34" charset="0"/>
              </a:rPr>
              <a:t>viên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trong</a:t>
            </a:r>
            <a:r>
              <a:rPr lang="en-US" sz="2000" dirty="0">
                <a:latin typeface="Arial" panose="020B0604020202020204" pitchFamily="34" charset="0"/>
                <a:cs typeface="Arial" panose="020B0604020202020204" pitchFamily="34" charset="0"/>
              </a:rPr>
              <a:t> 3 </a:t>
            </a:r>
            <a:r>
              <a:rPr lang="en-US" sz="2000" dirty="0" err="1">
                <a:latin typeface="Arial" panose="020B0604020202020204" pitchFamily="34" charset="0"/>
                <a:cs typeface="Arial" panose="020B0604020202020204" pitchFamily="34" charset="0"/>
              </a:rPr>
              <a:t>ngày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liên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tục</a:t>
            </a:r>
            <a:endParaRPr lang="en-US" sz="2000" dirty="0">
              <a:latin typeface="Arial" panose="020B0604020202020204" pitchFamily="34" charset="0"/>
              <a:cs typeface="Arial" panose="020B0604020202020204" pitchFamily="34" charset="0"/>
            </a:endParaRPr>
          </a:p>
          <a:p>
            <a:pPr lvl="1"/>
            <a:r>
              <a:rPr lang="en-US" sz="2000" dirty="0" err="1">
                <a:latin typeface="Arial" panose="020B0604020202020204" pitchFamily="34" charset="0"/>
                <a:cs typeface="Arial" panose="020B0604020202020204" pitchFamily="34" charset="0"/>
              </a:rPr>
              <a:t>Rẽ</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lốt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sau</a:t>
            </a:r>
            <a:r>
              <a:rPr lang="en-US" sz="2000" dirty="0">
                <a:latin typeface="Arial" panose="020B0604020202020204" pitchFamily="34" charset="0"/>
                <a:cs typeface="Arial" panose="020B0604020202020204" pitchFamily="34" charset="0"/>
              </a:rPr>
              <a:t> qua (20 g) </a:t>
            </a:r>
            <a:r>
              <a:rPr lang="en-US" sz="2000" dirty="0" err="1">
                <a:latin typeface="Arial" panose="020B0604020202020204" pitchFamily="34" charset="0"/>
                <a:cs typeface="Arial" panose="020B0604020202020204" pitchFamily="34" charset="0"/>
              </a:rPr>
              <a:t>gừng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khô</a:t>
            </a:r>
            <a:r>
              <a:rPr lang="en-US" sz="2000" dirty="0">
                <a:latin typeface="Arial" panose="020B0604020202020204" pitchFamily="34" charset="0"/>
                <a:cs typeface="Arial" panose="020B0604020202020204" pitchFamily="34" charset="0"/>
              </a:rPr>
              <a:t> (15g), </a:t>
            </a:r>
            <a:r>
              <a:rPr lang="en-US" sz="2000" dirty="0" err="1">
                <a:latin typeface="Arial" panose="020B0604020202020204" pitchFamily="34" charset="0"/>
                <a:cs typeface="Arial" panose="020B0604020202020204" pitchFamily="34" charset="0"/>
              </a:rPr>
              <a:t>gừng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tươi</a:t>
            </a:r>
            <a:r>
              <a:rPr lang="en-US" sz="2000" dirty="0">
                <a:latin typeface="Arial" panose="020B0604020202020204" pitchFamily="34" charset="0"/>
                <a:cs typeface="Arial" panose="020B0604020202020204" pitchFamily="34" charset="0"/>
              </a:rPr>
              <a:t> (1 </a:t>
            </a:r>
            <a:r>
              <a:rPr lang="en-US" sz="2000" dirty="0" err="1">
                <a:latin typeface="Arial" panose="020B0604020202020204" pitchFamily="34" charset="0"/>
                <a:cs typeface="Arial" panose="020B0604020202020204" pitchFamily="34" charset="0"/>
              </a:rPr>
              <a:t>củ</a:t>
            </a:r>
            <a:r>
              <a:rPr lang="en-US" sz="2000" dirty="0">
                <a:latin typeface="Arial" panose="020B0604020202020204" pitchFamily="34" charset="0"/>
                <a:cs typeface="Arial" panose="020B0604020202020204" pitchFamily="34" charset="0"/>
              </a:rPr>
              <a:t> to), </a:t>
            </a:r>
            <a:r>
              <a:rPr lang="en-US" sz="2000" dirty="0" err="1">
                <a:latin typeface="Arial" panose="020B0604020202020204" pitchFamily="34" charset="0"/>
                <a:cs typeface="Arial" panose="020B0604020202020204" pitchFamily="34" charset="0"/>
              </a:rPr>
              <a:t>xương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truật</a:t>
            </a:r>
            <a:r>
              <a:rPr lang="en-US" sz="2000" dirty="0">
                <a:latin typeface="Arial" panose="020B0604020202020204" pitchFamily="34" charset="0"/>
                <a:cs typeface="Arial" panose="020B0604020202020204" pitchFamily="34" charset="0"/>
              </a:rPr>
              <a:t> (15g), </a:t>
            </a:r>
            <a:r>
              <a:rPr lang="en-US" sz="2000" dirty="0" err="1">
                <a:latin typeface="Arial" panose="020B0604020202020204" pitchFamily="34" charset="0"/>
                <a:cs typeface="Arial" panose="020B0604020202020204" pitchFamily="34" charset="0"/>
              </a:rPr>
              <a:t>phèn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chua</a:t>
            </a:r>
            <a:r>
              <a:rPr lang="en-US" sz="2000" dirty="0">
                <a:latin typeface="Arial" panose="020B0604020202020204" pitchFamily="34" charset="0"/>
                <a:cs typeface="Arial" panose="020B0604020202020204" pitchFamily="34" charset="0"/>
              </a:rPr>
              <a:t> (10g): </a:t>
            </a:r>
            <a:r>
              <a:rPr lang="en-US" sz="2000" dirty="0" err="1">
                <a:latin typeface="Arial" panose="020B0604020202020204" pitchFamily="34" charset="0"/>
                <a:cs typeface="Arial" panose="020B0604020202020204" pitchFamily="34" charset="0"/>
              </a:rPr>
              <a:t>giã</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nát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gừng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khô</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gừng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tươi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vắt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nước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các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vị</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khác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tán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bột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sau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đó</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trộn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với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nước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gừng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viên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bằng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hạt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đỗ</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Cách</a:t>
            </a:r>
            <a:r>
              <a:rPr lang="en-US" sz="2000" dirty="0">
                <a:latin typeface="Arial" panose="020B0604020202020204" pitchFamily="34" charset="0"/>
                <a:cs typeface="Arial" panose="020B0604020202020204" pitchFamily="34" charset="0"/>
              </a:rPr>
              <a:t> dung </a:t>
            </a:r>
            <a:r>
              <a:rPr lang="en-US" sz="2000" dirty="0" err="1">
                <a:latin typeface="Arial" panose="020B0604020202020204" pitchFamily="34" charset="0"/>
                <a:cs typeface="Arial" panose="020B0604020202020204" pitchFamily="34" charset="0"/>
              </a:rPr>
              <a:t>cho</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gà</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uống</a:t>
            </a:r>
            <a:r>
              <a:rPr lang="en-US" sz="2000" dirty="0">
                <a:latin typeface="Arial" panose="020B0604020202020204" pitchFamily="34" charset="0"/>
                <a:cs typeface="Arial" panose="020B0604020202020204" pitchFamily="34" charset="0"/>
              </a:rPr>
              <a:t> 10 </a:t>
            </a:r>
            <a:r>
              <a:rPr lang="en-US" sz="2000" dirty="0" err="1">
                <a:latin typeface="Arial" panose="020B0604020202020204" pitchFamily="34" charset="0"/>
                <a:cs typeface="Arial" panose="020B0604020202020204" pitchFamily="34" charset="0"/>
              </a:rPr>
              <a:t>viên</a:t>
            </a:r>
            <a:r>
              <a:rPr lang="en-US" sz="2000" dirty="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lần</a:t>
            </a:r>
            <a:r>
              <a:rPr lang="en-US" sz="2000" dirty="0">
                <a:latin typeface="Arial" panose="020B0604020202020204" pitchFamily="34" charset="0"/>
                <a:cs typeface="Arial" panose="020B0604020202020204" pitchFamily="34" charset="0"/>
              </a:rPr>
              <a:t>, 2 </a:t>
            </a:r>
            <a:r>
              <a:rPr lang="en-US" sz="2000" dirty="0" err="1">
                <a:latin typeface="Arial" panose="020B0604020202020204" pitchFamily="34" charset="0"/>
                <a:cs typeface="Arial" panose="020B0604020202020204" pitchFamily="34" charset="0"/>
              </a:rPr>
              <a:t>lần</a:t>
            </a:r>
            <a:r>
              <a:rPr lang="en-US" sz="2000" dirty="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ngày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trong</a:t>
            </a:r>
            <a:r>
              <a:rPr lang="en-US" sz="2000" dirty="0">
                <a:latin typeface="Arial" panose="020B0604020202020204" pitchFamily="34" charset="0"/>
                <a:cs typeface="Arial" panose="020B0604020202020204" pitchFamily="34" charset="0"/>
              </a:rPr>
              <a:t> 3 </a:t>
            </a:r>
            <a:r>
              <a:rPr lang="en-US" sz="2000" dirty="0" err="1">
                <a:latin typeface="Arial" panose="020B0604020202020204" pitchFamily="34" charset="0"/>
                <a:cs typeface="Arial" panose="020B0604020202020204" pitchFamily="34" charset="0"/>
              </a:rPr>
              <a:t>ngày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liên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tục</a:t>
            </a:r>
            <a:r>
              <a:rPr lang="en-US" sz="2000" dirty="0">
                <a:latin typeface="Arial" panose="020B0604020202020204" pitchFamily="34" charset="0"/>
                <a:cs typeface="Arial" panose="020B0604020202020204" pitchFamily="34" charset="0"/>
              </a:rPr>
              <a:t>.</a:t>
            </a:r>
            <a:endParaRPr lang="vi-VN"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0619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2B0E2-62E5-9A41-6D3C-C4D6E0467DA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A19AE1A-E692-D972-57CB-E0EB2D374C52}"/>
              </a:ext>
            </a:extLst>
          </p:cNvPr>
          <p:cNvSpPr>
            <a:spLocks noGrp="1"/>
          </p:cNvSpPr>
          <p:nvPr>
            <p:ph type="title"/>
          </p:nvPr>
        </p:nvSpPr>
        <p:spPr>
          <a:xfrm>
            <a:off x="819000" y="263400"/>
            <a:ext cx="7857456" cy="578100"/>
          </a:xfrm>
        </p:spPr>
        <p:txBody>
          <a:bodyPr/>
          <a:lstStyle/>
          <a:p>
            <a:r>
              <a:rPr lang="en-US" sz="2800" dirty="0" err="1">
                <a:latin typeface="UTM Showcard" panose="02040603050506020204" pitchFamily="18" charset="0"/>
                <a:cs typeface="Arial" panose="020B0604020202020204" pitchFamily="34" charset="0"/>
              </a:rPr>
              <a:t>Trị</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tả</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gà</a:t>
            </a:r>
            <a:r>
              <a:rPr lang="en-US" sz="2800" dirty="0">
                <a:latin typeface="UTM Showcard" panose="02040603050506020204" pitchFamily="18" charset="0"/>
                <a:cs typeface="Arial" panose="020B0604020202020204" pitchFamily="34" charset="0"/>
              </a:rPr>
              <a:t> Newcastle: </a:t>
            </a:r>
            <a:r>
              <a:rPr lang="en-US" sz="2800" dirty="0" err="1">
                <a:latin typeface="UTM Showcard" panose="02040603050506020204" pitchFamily="18" charset="0"/>
                <a:cs typeface="Arial" panose="020B0604020202020204" pitchFamily="34" charset="0"/>
              </a:rPr>
              <a:t>dùng</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khi</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mới</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chớm</a:t>
            </a:r>
            <a:endParaRPr lang="en-US" sz="2800" dirty="0">
              <a:latin typeface="UTM Showcard" panose="02040603050506020204" pitchFamily="18" charset="0"/>
              <a:cs typeface="Arial" panose="020B0604020202020204" pitchFamily="34" charset="0"/>
            </a:endParaRPr>
          </a:p>
        </p:txBody>
      </p:sp>
      <p:sp>
        <p:nvSpPr>
          <p:cNvPr id="4" name="Text Placeholder 3">
            <a:extLst>
              <a:ext uri="{FF2B5EF4-FFF2-40B4-BE49-F238E27FC236}">
                <a16:creationId xmlns:a16="http://schemas.microsoft.com/office/drawing/2014/main" id="{3D736414-3894-B852-0779-50CA71513BAC}"/>
              </a:ext>
            </a:extLst>
          </p:cNvPr>
          <p:cNvSpPr>
            <a:spLocks noGrp="1"/>
          </p:cNvSpPr>
          <p:nvPr>
            <p:ph type="body" idx="1"/>
          </p:nvPr>
        </p:nvSpPr>
        <p:spPr/>
        <p:txBody>
          <a:bodyPr/>
          <a:lstStyle/>
          <a:p>
            <a:r>
              <a:rPr lang="en-US" sz="1800" dirty="0" err="1">
                <a:latin typeface="Arial" panose="020B0604020202020204" pitchFamily="34" charset="0"/>
                <a:cs typeface="Arial" panose="020B0604020202020204" pitchFamily="34" charset="0"/>
              </a:rPr>
              <a:t>Quế</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đinh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hương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đại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hồi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tán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mịn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luyện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với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nước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cháo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đặc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viên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bằng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hạt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ngô</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mỗi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ngày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ốm</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uống</a:t>
            </a:r>
            <a:r>
              <a:rPr lang="en-US" sz="1800" dirty="0">
                <a:latin typeface="Arial" panose="020B0604020202020204" pitchFamily="34" charset="0"/>
                <a:cs typeface="Arial" panose="020B0604020202020204" pitchFamily="34" charset="0"/>
              </a:rPr>
              <a:t> 3 </a:t>
            </a:r>
            <a:r>
              <a:rPr lang="en-US" sz="1800" dirty="0" err="1">
                <a:latin typeface="Arial" panose="020B0604020202020204" pitchFamily="34" charset="0"/>
                <a:cs typeface="Arial" panose="020B0604020202020204" pitchFamily="34" charset="0"/>
              </a:rPr>
              <a:t>viên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trong</a:t>
            </a:r>
            <a:r>
              <a:rPr lang="en-US" sz="1800" dirty="0">
                <a:latin typeface="Arial" panose="020B0604020202020204" pitchFamily="34" charset="0"/>
                <a:cs typeface="Arial" panose="020B0604020202020204" pitchFamily="34" charset="0"/>
              </a:rPr>
              <a:t> 3 </a:t>
            </a:r>
            <a:r>
              <a:rPr lang="en-US" sz="1800" dirty="0" err="1">
                <a:latin typeface="Arial" panose="020B0604020202020204" pitchFamily="34" charset="0"/>
                <a:cs typeface="Arial" panose="020B0604020202020204" pitchFamily="34" charset="0"/>
              </a:rPr>
              <a:t>ngày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liên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tục</a:t>
            </a:r>
            <a:endParaRPr lang="en-US" sz="1800" dirty="0">
              <a:latin typeface="Arial" panose="020B0604020202020204" pitchFamily="34" charset="0"/>
              <a:cs typeface="Arial" panose="020B0604020202020204" pitchFamily="34" charset="0"/>
            </a:endParaRPr>
          </a:p>
          <a:p>
            <a:r>
              <a:rPr lang="en-US" sz="1800" dirty="0" err="1">
                <a:latin typeface="Arial" panose="020B0604020202020204" pitchFamily="34" charset="0"/>
                <a:cs typeface="Arial" panose="020B0604020202020204" pitchFamily="34" charset="0"/>
              </a:rPr>
              <a:t>Rẽ</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lá</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lốt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sau</a:t>
            </a:r>
            <a:r>
              <a:rPr lang="en-US" sz="1800" dirty="0">
                <a:latin typeface="Arial" panose="020B0604020202020204" pitchFamily="34" charset="0"/>
                <a:cs typeface="Arial" panose="020B0604020202020204" pitchFamily="34" charset="0"/>
              </a:rPr>
              <a:t> qua (20 g) </a:t>
            </a:r>
            <a:r>
              <a:rPr lang="en-US" sz="1800" dirty="0" err="1">
                <a:latin typeface="Arial" panose="020B0604020202020204" pitchFamily="34" charset="0"/>
                <a:cs typeface="Arial" panose="020B0604020202020204" pitchFamily="34" charset="0"/>
              </a:rPr>
              <a:t>gừng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khô</a:t>
            </a:r>
            <a:r>
              <a:rPr lang="en-US" sz="1800" dirty="0">
                <a:latin typeface="Arial" panose="020B0604020202020204" pitchFamily="34" charset="0"/>
                <a:cs typeface="Arial" panose="020B0604020202020204" pitchFamily="34" charset="0"/>
              </a:rPr>
              <a:t> (15g), </a:t>
            </a:r>
            <a:r>
              <a:rPr lang="en-US" sz="1800" dirty="0" err="1">
                <a:latin typeface="Arial" panose="020B0604020202020204" pitchFamily="34" charset="0"/>
                <a:cs typeface="Arial" panose="020B0604020202020204" pitchFamily="34" charset="0"/>
              </a:rPr>
              <a:t>gừng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tươi</a:t>
            </a:r>
            <a:r>
              <a:rPr lang="en-US" sz="1800" dirty="0">
                <a:latin typeface="Arial" panose="020B0604020202020204" pitchFamily="34" charset="0"/>
                <a:cs typeface="Arial" panose="020B0604020202020204" pitchFamily="34" charset="0"/>
              </a:rPr>
              <a:t> (1 </a:t>
            </a:r>
            <a:r>
              <a:rPr lang="en-US" sz="1800" dirty="0" err="1">
                <a:latin typeface="Arial" panose="020B0604020202020204" pitchFamily="34" charset="0"/>
                <a:cs typeface="Arial" panose="020B0604020202020204" pitchFamily="34" charset="0"/>
              </a:rPr>
              <a:t>củ</a:t>
            </a:r>
            <a:r>
              <a:rPr lang="en-US" sz="1800" dirty="0">
                <a:latin typeface="Arial" panose="020B0604020202020204" pitchFamily="34" charset="0"/>
                <a:cs typeface="Arial" panose="020B0604020202020204" pitchFamily="34" charset="0"/>
              </a:rPr>
              <a:t> to), </a:t>
            </a:r>
            <a:r>
              <a:rPr lang="en-US" sz="1800" dirty="0" err="1">
                <a:latin typeface="Arial" panose="020B0604020202020204" pitchFamily="34" charset="0"/>
                <a:cs typeface="Arial" panose="020B0604020202020204" pitchFamily="34" charset="0"/>
              </a:rPr>
              <a:t>xương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truật</a:t>
            </a:r>
            <a:r>
              <a:rPr lang="en-US" sz="1800" dirty="0">
                <a:latin typeface="Arial" panose="020B0604020202020204" pitchFamily="34" charset="0"/>
                <a:cs typeface="Arial" panose="020B0604020202020204" pitchFamily="34" charset="0"/>
              </a:rPr>
              <a:t> (15g), </a:t>
            </a:r>
            <a:r>
              <a:rPr lang="en-US" sz="1800" dirty="0" err="1">
                <a:latin typeface="Arial" panose="020B0604020202020204" pitchFamily="34" charset="0"/>
                <a:cs typeface="Arial" panose="020B0604020202020204" pitchFamily="34" charset="0"/>
              </a:rPr>
              <a:t>phèn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chua</a:t>
            </a:r>
            <a:r>
              <a:rPr lang="en-US" sz="1800" dirty="0">
                <a:latin typeface="Arial" panose="020B0604020202020204" pitchFamily="34" charset="0"/>
                <a:cs typeface="Arial" panose="020B0604020202020204" pitchFamily="34" charset="0"/>
              </a:rPr>
              <a:t> (10g): </a:t>
            </a:r>
            <a:r>
              <a:rPr lang="en-US" sz="1800" dirty="0" err="1">
                <a:latin typeface="Arial" panose="020B0604020202020204" pitchFamily="34" charset="0"/>
                <a:cs typeface="Arial" panose="020B0604020202020204" pitchFamily="34" charset="0"/>
              </a:rPr>
              <a:t>giã</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nát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gừng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khô</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gừng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tươi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vắt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nước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các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vị</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khác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tán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bột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sau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đó</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trộn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với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nước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gừng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viên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bằng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hạt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đỗ</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Cách</a:t>
            </a:r>
            <a:r>
              <a:rPr lang="en-US" sz="1800" dirty="0">
                <a:latin typeface="Arial" panose="020B0604020202020204" pitchFamily="34" charset="0"/>
                <a:cs typeface="Arial" panose="020B0604020202020204" pitchFamily="34" charset="0"/>
              </a:rPr>
              <a:t> dung </a:t>
            </a:r>
            <a:r>
              <a:rPr lang="en-US" sz="1800" dirty="0" err="1">
                <a:latin typeface="Arial" panose="020B0604020202020204" pitchFamily="34" charset="0"/>
                <a:cs typeface="Arial" panose="020B0604020202020204" pitchFamily="34" charset="0"/>
              </a:rPr>
              <a:t>cho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uống</a:t>
            </a:r>
            <a:r>
              <a:rPr lang="en-US" sz="1800" dirty="0">
                <a:latin typeface="Arial" panose="020B0604020202020204" pitchFamily="34" charset="0"/>
                <a:cs typeface="Arial" panose="020B0604020202020204" pitchFamily="34" charset="0"/>
              </a:rPr>
              <a:t> 10 </a:t>
            </a:r>
            <a:r>
              <a:rPr lang="en-US" sz="1800" dirty="0" err="1">
                <a:latin typeface="Arial" panose="020B0604020202020204" pitchFamily="34" charset="0"/>
                <a:cs typeface="Arial" panose="020B0604020202020204" pitchFamily="34" charset="0"/>
              </a:rPr>
              <a:t>viên</a:t>
            </a:r>
            <a:r>
              <a:rPr lang="en-US" sz="1800" dirty="0">
                <a:latin typeface="Arial" panose="020B0604020202020204" pitchFamily="34" charset="0"/>
                <a:cs typeface="Arial" panose="020B0604020202020204" pitchFamily="34" charset="0"/>
              </a:rPr>
              <a:t>/</a:t>
            </a:r>
            <a:r>
              <a:rPr lang="en-US" sz="1800" dirty="0" err="1">
                <a:latin typeface="Arial" panose="020B0604020202020204" pitchFamily="34" charset="0"/>
                <a:cs typeface="Arial" panose="020B0604020202020204" pitchFamily="34" charset="0"/>
              </a:rPr>
              <a:t>lần</a:t>
            </a:r>
            <a:r>
              <a:rPr lang="en-US" sz="1800" dirty="0">
                <a:latin typeface="Arial" panose="020B0604020202020204" pitchFamily="34" charset="0"/>
                <a:cs typeface="Arial" panose="020B0604020202020204" pitchFamily="34" charset="0"/>
              </a:rPr>
              <a:t>, 2 </a:t>
            </a:r>
            <a:r>
              <a:rPr lang="en-US" sz="1800" dirty="0" err="1">
                <a:latin typeface="Arial" panose="020B0604020202020204" pitchFamily="34" charset="0"/>
                <a:cs typeface="Arial" panose="020B0604020202020204" pitchFamily="34" charset="0"/>
              </a:rPr>
              <a:t>lần</a:t>
            </a:r>
            <a:r>
              <a:rPr lang="en-US" sz="1800" dirty="0">
                <a:latin typeface="Arial" panose="020B0604020202020204" pitchFamily="34" charset="0"/>
                <a:cs typeface="Arial" panose="020B0604020202020204" pitchFamily="34" charset="0"/>
              </a:rPr>
              <a:t>/</a:t>
            </a:r>
            <a:r>
              <a:rPr lang="en-US" sz="1800" dirty="0" err="1">
                <a:latin typeface="Arial" panose="020B0604020202020204" pitchFamily="34" charset="0"/>
                <a:cs typeface="Arial" panose="020B0604020202020204" pitchFamily="34" charset="0"/>
              </a:rPr>
              <a:t>ngày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trong</a:t>
            </a:r>
            <a:r>
              <a:rPr lang="en-US" sz="1800" dirty="0">
                <a:latin typeface="Arial" panose="020B0604020202020204" pitchFamily="34" charset="0"/>
                <a:cs typeface="Arial" panose="020B0604020202020204" pitchFamily="34" charset="0"/>
              </a:rPr>
              <a:t> 3 </a:t>
            </a:r>
            <a:r>
              <a:rPr lang="en-US" sz="1800" dirty="0" err="1">
                <a:latin typeface="Arial" panose="020B0604020202020204" pitchFamily="34" charset="0"/>
                <a:cs typeface="Arial" panose="020B0604020202020204" pitchFamily="34" charset="0"/>
              </a:rPr>
              <a:t>ngày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liên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tục</a:t>
            </a:r>
            <a:r>
              <a:rPr lang="en-US" sz="1800" dirty="0">
                <a:latin typeface="Arial" panose="020B0604020202020204" pitchFamily="34" charset="0"/>
                <a:cs typeface="Arial" panose="020B0604020202020204" pitchFamily="34" charset="0"/>
              </a:rPr>
              <a:t>.</a:t>
            </a:r>
            <a:endParaRPr lang="vi-VN"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7972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FFF15-F7CE-C131-B0BE-4D3B7220E83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A9A31D1-FC35-DE97-B97B-26A24259EBE5}"/>
              </a:ext>
            </a:extLst>
          </p:cNvPr>
          <p:cNvSpPr>
            <a:spLocks noGrp="1"/>
          </p:cNvSpPr>
          <p:nvPr>
            <p:ph type="title"/>
          </p:nvPr>
        </p:nvSpPr>
        <p:spPr>
          <a:xfrm>
            <a:off x="819000" y="263400"/>
            <a:ext cx="7857456" cy="578100"/>
          </a:xfrm>
        </p:spPr>
        <p:txBody>
          <a:bodyPr/>
          <a:lstStyle/>
          <a:p>
            <a:r>
              <a:rPr lang="en-US" sz="2800" dirty="0" err="1">
                <a:latin typeface="UTM Showcard" panose="02040603050506020204" pitchFamily="18" charset="0"/>
                <a:cs typeface="Arial" panose="020B0604020202020204" pitchFamily="34" charset="0"/>
              </a:rPr>
              <a:t>Trị</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tả</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gà</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không</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tiêu</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căng</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diều</a:t>
            </a:r>
            <a:endParaRPr lang="en-US" sz="2800" dirty="0">
              <a:latin typeface="UTM Showcard" panose="02040603050506020204" pitchFamily="18" charset="0"/>
              <a:cs typeface="Arial" panose="020B0604020202020204" pitchFamily="34" charset="0"/>
            </a:endParaRPr>
          </a:p>
        </p:txBody>
      </p:sp>
      <p:sp>
        <p:nvSpPr>
          <p:cNvPr id="4" name="Text Placeholder 3">
            <a:extLst>
              <a:ext uri="{FF2B5EF4-FFF2-40B4-BE49-F238E27FC236}">
                <a16:creationId xmlns:a16="http://schemas.microsoft.com/office/drawing/2014/main" id="{F75CE718-A92F-E8E6-89BD-A38A39C77B22}"/>
              </a:ext>
            </a:extLst>
          </p:cNvPr>
          <p:cNvSpPr>
            <a:spLocks noGrp="1"/>
          </p:cNvSpPr>
          <p:nvPr>
            <p:ph type="body" idx="1"/>
          </p:nvPr>
        </p:nvSpPr>
        <p:spPr/>
        <p:txBody>
          <a:bodyPr/>
          <a:lstStyle/>
          <a:p>
            <a:r>
              <a:rPr lang="en-US" sz="1800" dirty="0">
                <a:latin typeface="Arial" panose="020B0604020202020204" pitchFamily="34" charset="0"/>
                <a:cs typeface="Arial" panose="020B0604020202020204" pitchFamily="34" charset="0"/>
              </a:rPr>
              <a:t>Cho </a:t>
            </a:r>
            <a:r>
              <a:rPr lang="en-US" sz="1800" dirty="0" err="1">
                <a:latin typeface="Arial" panose="020B0604020202020204" pitchFamily="34" charset="0"/>
                <a:cs typeface="Arial" panose="020B0604020202020204" pitchFamily="34" charset="0"/>
              </a:rPr>
              <a:t>uống</a:t>
            </a:r>
            <a:r>
              <a:rPr lang="en-US" sz="1800" dirty="0">
                <a:latin typeface="Arial" panose="020B0604020202020204" pitchFamily="34" charset="0"/>
                <a:cs typeface="Arial" panose="020B0604020202020204" pitchFamily="34" charset="0"/>
              </a:rPr>
              <a:t> 0,2 </a:t>
            </a:r>
            <a:r>
              <a:rPr lang="en-US" sz="1800" dirty="0" err="1">
                <a:latin typeface="Arial" panose="020B0604020202020204" pitchFamily="34" charset="0"/>
                <a:cs typeface="Arial" panose="020B0604020202020204" pitchFamily="34" charset="0"/>
              </a:rPr>
              <a:t>đến</a:t>
            </a:r>
            <a:r>
              <a:rPr lang="en-US" sz="1800" dirty="0">
                <a:latin typeface="Arial" panose="020B0604020202020204" pitchFamily="34" charset="0"/>
                <a:cs typeface="Arial" panose="020B0604020202020204" pitchFamily="34" charset="0"/>
              </a:rPr>
              <a:t> 0,5 ml </a:t>
            </a:r>
            <a:r>
              <a:rPr lang="en-US" sz="1800" dirty="0" err="1">
                <a:latin typeface="Arial" panose="020B0604020202020204" pitchFamily="34" charset="0"/>
                <a:cs typeface="Arial" panose="020B0604020202020204" pitchFamily="34" charset="0"/>
              </a:rPr>
              <a:t>nhựa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đủ</a:t>
            </a:r>
            <a:r>
              <a:rPr lang="en-US" sz="1800" dirty="0">
                <a:latin typeface="Arial" panose="020B0604020202020204" pitchFamily="34" charset="0"/>
                <a:cs typeface="Arial" panose="020B0604020202020204" pitchFamily="34" charset="0"/>
              </a:rPr>
              <a:t>/con </a:t>
            </a:r>
            <a:r>
              <a:rPr lang="en-US" sz="1800" dirty="0" err="1">
                <a:latin typeface="Arial" panose="020B0604020202020204" pitchFamily="34" charset="0"/>
                <a:cs typeface="Arial" panose="020B0604020202020204" pitchFamily="34" charset="0"/>
              </a:rPr>
              <a:t>tùy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lớn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nhỏ</a:t>
            </a:r>
            <a:r>
              <a:rPr lang="en-US" sz="1800" dirty="0">
                <a:latin typeface="Arial" panose="020B0604020202020204" pitchFamily="34" charset="0"/>
                <a:cs typeface="Arial" panose="020B0604020202020204" pitchFamily="34" charset="0"/>
              </a:rPr>
              <a:t>.</a:t>
            </a:r>
          </a:p>
          <a:p>
            <a:r>
              <a:rPr lang="en-US" sz="1800" dirty="0" err="1">
                <a:latin typeface="Arial" panose="020B0604020202020204" pitchFamily="34" charset="0"/>
                <a:cs typeface="Arial" panose="020B0604020202020204" pitchFamily="34" charset="0"/>
              </a:rPr>
              <a:t>Ngâm</a:t>
            </a:r>
            <a:r>
              <a:rPr lang="en-US" sz="1800" dirty="0">
                <a:latin typeface="Arial" panose="020B0604020202020204" pitchFamily="34" charset="0"/>
                <a:cs typeface="Arial" panose="020B0604020202020204" pitchFamily="34" charset="0"/>
              </a:rPr>
              <a:t> 10 con </a:t>
            </a:r>
            <a:r>
              <a:rPr lang="en-US" sz="1800" dirty="0" err="1">
                <a:latin typeface="Arial" panose="020B0604020202020204" pitchFamily="34" charset="0"/>
                <a:cs typeface="Arial" panose="020B0604020202020204" pitchFamily="34" charset="0"/>
              </a:rPr>
              <a:t>rết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sống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loại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chân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vàng</a:t>
            </a:r>
            <a:r>
              <a:rPr lang="en-US" sz="1800" dirty="0">
                <a:latin typeface="Arial" panose="020B0604020202020204" pitchFamily="34" charset="0"/>
                <a:cs typeface="Arial" panose="020B0604020202020204" pitchFamily="34" charset="0"/>
              </a:rPr>
              <a:t> / 100 ml </a:t>
            </a:r>
            <a:r>
              <a:rPr lang="en-US" sz="1800" dirty="0" err="1">
                <a:latin typeface="Arial" panose="020B0604020202020204" pitchFamily="34" charset="0"/>
                <a:cs typeface="Arial" panose="020B0604020202020204" pitchFamily="34" charset="0"/>
              </a:rPr>
              <a:t>rượu</a:t>
            </a:r>
            <a:r>
              <a:rPr lang="en-US" sz="1800" dirty="0">
                <a:latin typeface="Arial" panose="020B0604020202020204" pitchFamily="34" charset="0"/>
                <a:cs typeface="Arial" panose="020B0604020202020204" pitchFamily="34" charset="0"/>
              </a:rPr>
              <a:t> 40 </a:t>
            </a:r>
            <a:r>
              <a:rPr lang="en-US" sz="1800" dirty="0" err="1">
                <a:latin typeface="Arial" panose="020B0604020202020204" pitchFamily="34" charset="0"/>
                <a:cs typeface="Arial" panose="020B0604020202020204" pitchFamily="34" charset="0"/>
              </a:rPr>
              <a:t>độ</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sau</a:t>
            </a:r>
            <a:r>
              <a:rPr lang="en-US" sz="1800" dirty="0">
                <a:latin typeface="Arial" panose="020B0604020202020204" pitchFamily="34" charset="0"/>
                <a:cs typeface="Arial" panose="020B0604020202020204" pitchFamily="34" charset="0"/>
              </a:rPr>
              <a:t> 15 </a:t>
            </a:r>
            <a:r>
              <a:rPr lang="en-US" sz="1800" dirty="0" err="1">
                <a:latin typeface="Arial" panose="020B0604020202020204" pitchFamily="34" charset="0"/>
                <a:cs typeface="Arial" panose="020B0604020202020204" pitchFamily="34" charset="0"/>
              </a:rPr>
              <a:t>ngày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dùng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được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Cách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dùng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mỗi</a:t>
            </a:r>
            <a:r>
              <a:rPr lang="en-US" sz="1800" dirty="0">
                <a:latin typeface="Arial" panose="020B0604020202020204" pitchFamily="34" charset="0"/>
                <a:cs typeface="Arial" panose="020B0604020202020204" pitchFamily="34" charset="0"/>
              </a:rPr>
              <a:t> con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uống</a:t>
            </a:r>
            <a:r>
              <a:rPr lang="en-US" sz="1800" dirty="0">
                <a:latin typeface="Arial" panose="020B0604020202020204" pitchFamily="34" charset="0"/>
                <a:cs typeface="Arial" panose="020B0604020202020204" pitchFamily="34" charset="0"/>
              </a:rPr>
              <a:t> 1 </a:t>
            </a:r>
            <a:r>
              <a:rPr lang="en-US" sz="1800" dirty="0" err="1">
                <a:latin typeface="Arial" panose="020B0604020202020204" pitchFamily="34" charset="0"/>
                <a:cs typeface="Arial" panose="020B0604020202020204" pitchFamily="34" charset="0"/>
              </a:rPr>
              <a:t>thìa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rượu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hòa</a:t>
            </a:r>
            <a:r>
              <a:rPr lang="en-US" sz="1800" dirty="0">
                <a:latin typeface="Arial" panose="020B0604020202020204" pitchFamily="34" charset="0"/>
                <a:cs typeface="Arial" panose="020B0604020202020204" pitchFamily="34" charset="0"/>
              </a:rPr>
              <a:t> 1 </a:t>
            </a:r>
            <a:r>
              <a:rPr lang="en-US" sz="1800" dirty="0" err="1">
                <a:latin typeface="Arial" panose="020B0604020202020204" pitchFamily="34" charset="0"/>
                <a:cs typeface="Arial" panose="020B0604020202020204" pitchFamily="34" charset="0"/>
              </a:rPr>
              <a:t>thìa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nước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sạch</a:t>
            </a:r>
            <a:r>
              <a:rPr lang="en-US" sz="1800" dirty="0">
                <a:latin typeface="Arial" panose="020B0604020202020204" pitchFamily="34" charset="0"/>
                <a:cs typeface="Arial" panose="020B0604020202020204" pitchFamily="34" charset="0"/>
              </a:rPr>
              <a:t>.</a:t>
            </a:r>
          </a:p>
          <a:p>
            <a:r>
              <a:rPr lang="en-US" sz="1800" dirty="0" err="1">
                <a:latin typeface="Arial" panose="020B0604020202020204" pitchFamily="34" charset="0"/>
                <a:cs typeface="Arial" panose="020B0604020202020204" pitchFamily="34" charset="0"/>
              </a:rPr>
              <a:t>Ngâm</a:t>
            </a:r>
            <a:r>
              <a:rPr lang="en-US" sz="1800" dirty="0">
                <a:latin typeface="Arial" panose="020B0604020202020204" pitchFamily="34" charset="0"/>
                <a:cs typeface="Arial" panose="020B0604020202020204" pitchFamily="34" charset="0"/>
              </a:rPr>
              <a:t> 10 con </a:t>
            </a:r>
            <a:r>
              <a:rPr lang="en-US" sz="1800" dirty="0" err="1">
                <a:latin typeface="Arial" panose="020B0604020202020204" pitchFamily="34" charset="0"/>
                <a:cs typeface="Arial" panose="020B0604020202020204" pitchFamily="34" charset="0"/>
              </a:rPr>
              <a:t>thạch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thùng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sống</a:t>
            </a:r>
            <a:r>
              <a:rPr lang="en-US" sz="1800" dirty="0">
                <a:latin typeface="Arial" panose="020B0604020202020204" pitchFamily="34" charset="0"/>
                <a:cs typeface="Arial" panose="020B0604020202020204" pitchFamily="34" charset="0"/>
              </a:rPr>
              <a:t> /200 ml </a:t>
            </a:r>
            <a:r>
              <a:rPr lang="en-US" sz="1800" dirty="0" err="1">
                <a:latin typeface="Arial" panose="020B0604020202020204" pitchFamily="34" charset="0"/>
                <a:cs typeface="Arial" panose="020B0604020202020204" pitchFamily="34" charset="0"/>
              </a:rPr>
              <a:t>rượu</a:t>
            </a:r>
            <a:r>
              <a:rPr lang="en-US" sz="1800" dirty="0">
                <a:latin typeface="Arial" panose="020B0604020202020204" pitchFamily="34" charset="0"/>
                <a:cs typeface="Arial" panose="020B0604020202020204" pitchFamily="34" charset="0"/>
              </a:rPr>
              <a:t> 40 </a:t>
            </a:r>
            <a:r>
              <a:rPr lang="en-US" sz="1800" dirty="0" err="1">
                <a:latin typeface="Arial" panose="020B0604020202020204" pitchFamily="34" charset="0"/>
                <a:cs typeface="Arial" panose="020B0604020202020204" pitchFamily="34" charset="0"/>
              </a:rPr>
              <a:t>độ</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Cách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dùng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mỗi</a:t>
            </a:r>
            <a:r>
              <a:rPr lang="en-US" sz="1800" dirty="0">
                <a:latin typeface="Arial" panose="020B0604020202020204" pitchFamily="34" charset="0"/>
                <a:cs typeface="Arial" panose="020B0604020202020204" pitchFamily="34" charset="0"/>
              </a:rPr>
              <a:t> con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uống</a:t>
            </a:r>
            <a:r>
              <a:rPr lang="en-US" sz="1800" dirty="0">
                <a:latin typeface="Arial" panose="020B0604020202020204" pitchFamily="34" charset="0"/>
                <a:cs typeface="Arial" panose="020B0604020202020204" pitchFamily="34" charset="0"/>
              </a:rPr>
              <a:t> 1 </a:t>
            </a:r>
            <a:r>
              <a:rPr lang="en-US" sz="1800" dirty="0" err="1">
                <a:latin typeface="Arial" panose="020B0604020202020204" pitchFamily="34" charset="0"/>
                <a:cs typeface="Arial" panose="020B0604020202020204" pitchFamily="34" charset="0"/>
              </a:rPr>
              <a:t>thìa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rượu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hòa</a:t>
            </a:r>
            <a:r>
              <a:rPr lang="en-US" sz="1800" dirty="0">
                <a:latin typeface="Arial" panose="020B0604020202020204" pitchFamily="34" charset="0"/>
                <a:cs typeface="Arial" panose="020B0604020202020204" pitchFamily="34" charset="0"/>
              </a:rPr>
              <a:t> 1 </a:t>
            </a:r>
            <a:r>
              <a:rPr lang="en-US" sz="1800" dirty="0" err="1">
                <a:latin typeface="Arial" panose="020B0604020202020204" pitchFamily="34" charset="0"/>
                <a:cs typeface="Arial" panose="020B0604020202020204" pitchFamily="34" charset="0"/>
              </a:rPr>
              <a:t>thìa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nước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sạch</a:t>
            </a:r>
            <a:r>
              <a:rPr lang="en-US" sz="1800" dirty="0">
                <a:latin typeface="Arial" panose="020B0604020202020204" pitchFamily="34" charset="0"/>
                <a:cs typeface="Arial" panose="020B0604020202020204" pitchFamily="34" charset="0"/>
              </a:rPr>
              <a:t>.</a:t>
            </a:r>
          </a:p>
          <a:p>
            <a:r>
              <a:rPr lang="en-US" sz="1800" dirty="0" err="1">
                <a:latin typeface="Arial" panose="020B0604020202020204" pitchFamily="34" charset="0"/>
                <a:cs typeface="Arial" panose="020B0604020202020204" pitchFamily="34" charset="0"/>
              </a:rPr>
              <a:t>Dân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gian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thường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ngâm</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cả</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rết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thạch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thùng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uống</a:t>
            </a:r>
            <a:r>
              <a:rPr lang="en-US" sz="1800" dirty="0">
                <a:latin typeface="Arial" panose="020B0604020202020204" pitchFamily="34" charset="0"/>
                <a:cs typeface="Arial" panose="020B0604020202020204" pitchFamily="34" charset="0"/>
              </a:rPr>
              <a:t>.</a:t>
            </a:r>
            <a:endParaRPr lang="vi-VN"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4124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B187D-C6C4-8101-F895-494ACDD6DA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90E1416-AD1A-CFE4-55F9-DF77E87E5F5B}"/>
              </a:ext>
            </a:extLst>
          </p:cNvPr>
          <p:cNvSpPr>
            <a:spLocks noGrp="1"/>
          </p:cNvSpPr>
          <p:nvPr>
            <p:ph type="title"/>
          </p:nvPr>
        </p:nvSpPr>
        <p:spPr>
          <a:xfrm>
            <a:off x="819000" y="263400"/>
            <a:ext cx="7857456" cy="578100"/>
          </a:xfrm>
        </p:spPr>
        <p:txBody>
          <a:bodyPr/>
          <a:lstStyle/>
          <a:p>
            <a:r>
              <a:rPr lang="en-US" sz="2800" dirty="0" err="1">
                <a:latin typeface="UTM Showcard" panose="02040603050506020204" pitchFamily="18" charset="0"/>
                <a:cs typeface="Arial" panose="020B0604020202020204" pitchFamily="34" charset="0"/>
              </a:rPr>
              <a:t>Trị</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bệnh</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toi</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gà</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tụ</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huyết</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trùng</a:t>
            </a:r>
            <a:r>
              <a:rPr lang="en-US" sz="2800" dirty="0">
                <a:latin typeface="UTM Showcard" panose="02040603050506020204" pitchFamily="18" charset="0"/>
                <a:cs typeface="Arial" panose="020B0604020202020204" pitchFamily="34" charset="0"/>
              </a:rPr>
              <a:t>)</a:t>
            </a:r>
          </a:p>
        </p:txBody>
      </p:sp>
      <p:sp>
        <p:nvSpPr>
          <p:cNvPr id="4" name="Text Placeholder 3">
            <a:extLst>
              <a:ext uri="{FF2B5EF4-FFF2-40B4-BE49-F238E27FC236}">
                <a16:creationId xmlns:a16="http://schemas.microsoft.com/office/drawing/2014/main" id="{618B9233-70A5-6690-6F71-47C149A1F7CA}"/>
              </a:ext>
            </a:extLst>
          </p:cNvPr>
          <p:cNvSpPr>
            <a:spLocks noGrp="1"/>
          </p:cNvSpPr>
          <p:nvPr>
            <p:ph type="body" idx="1"/>
          </p:nvPr>
        </p:nvSpPr>
        <p:spPr/>
        <p:txBody>
          <a:bodyPr/>
          <a:lstStyle/>
          <a:p>
            <a:r>
              <a:rPr lang="en-US" sz="1800" dirty="0">
                <a:latin typeface="Arial" panose="020B0604020202020204" pitchFamily="34" charset="0"/>
                <a:cs typeface="Arial" panose="020B0604020202020204" pitchFamily="34" charset="0"/>
              </a:rPr>
              <a:t>Than </a:t>
            </a:r>
            <a:r>
              <a:rPr lang="en-US" sz="1800" dirty="0" err="1">
                <a:latin typeface="Arial" panose="020B0604020202020204" pitchFamily="34" charset="0"/>
                <a:cs typeface="Arial" panose="020B0604020202020204" pitchFamily="34" charset="0"/>
              </a:rPr>
              <a:t>gỗ</a:t>
            </a:r>
            <a:r>
              <a:rPr lang="en-US" sz="1800" dirty="0">
                <a:latin typeface="Arial" panose="020B0604020202020204" pitchFamily="34" charset="0"/>
                <a:cs typeface="Arial" panose="020B0604020202020204" pitchFamily="34" charset="0"/>
              </a:rPr>
              <a:t> 3 </a:t>
            </a:r>
            <a:r>
              <a:rPr lang="en-US" sz="1800" dirty="0" err="1">
                <a:latin typeface="Arial" panose="020B0604020202020204" pitchFamily="34" charset="0"/>
                <a:cs typeface="Arial" panose="020B0604020202020204" pitchFamily="34" charset="0"/>
              </a:rPr>
              <a:t>cục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bằng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ngón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tay</a:t>
            </a:r>
            <a:endParaRPr lang="en-US" sz="1800" dirty="0">
              <a:latin typeface="Arial" panose="020B0604020202020204" pitchFamily="34" charset="0"/>
              <a:cs typeface="Arial" panose="020B0604020202020204" pitchFamily="34" charset="0"/>
            </a:endParaRPr>
          </a:p>
          <a:p>
            <a:r>
              <a:rPr lang="en-US" sz="1800" dirty="0" err="1">
                <a:latin typeface="Arial" panose="020B0604020202020204" pitchFamily="34" charset="0"/>
                <a:cs typeface="Arial" panose="020B0604020202020204" pitchFamily="34" charset="0"/>
              </a:rPr>
              <a:t>Gừng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sống</a:t>
            </a:r>
            <a:r>
              <a:rPr lang="en-US" sz="1800" dirty="0">
                <a:latin typeface="Arial" panose="020B0604020202020204" pitchFamily="34" charset="0"/>
                <a:cs typeface="Arial" panose="020B0604020202020204" pitchFamily="34" charset="0"/>
              </a:rPr>
              <a:t> 3 </a:t>
            </a:r>
            <a:r>
              <a:rPr lang="en-US" sz="1800" dirty="0" err="1">
                <a:latin typeface="Arial" panose="020B0604020202020204" pitchFamily="34" charset="0"/>
                <a:cs typeface="Arial" panose="020B0604020202020204" pitchFamily="34" charset="0"/>
              </a:rPr>
              <a:t>lát</a:t>
            </a:r>
            <a:endParaRPr lang="en-US" sz="1800" dirty="0">
              <a:latin typeface="Arial" panose="020B0604020202020204" pitchFamily="34" charset="0"/>
              <a:cs typeface="Arial" panose="020B0604020202020204" pitchFamily="34" charset="0"/>
            </a:endParaRPr>
          </a:p>
          <a:p>
            <a:r>
              <a:rPr lang="en-US" sz="1800" dirty="0" err="1">
                <a:latin typeface="Arial" panose="020B0604020202020204" pitchFamily="34" charset="0"/>
                <a:cs typeface="Arial" panose="020B0604020202020204" pitchFamily="34" charset="0"/>
              </a:rPr>
              <a:t>Tiêu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hột</a:t>
            </a:r>
            <a:endParaRPr lang="en-US" sz="1800" dirty="0">
              <a:latin typeface="Arial" panose="020B0604020202020204" pitchFamily="34" charset="0"/>
              <a:cs typeface="Arial" panose="020B0604020202020204" pitchFamily="34" charset="0"/>
            </a:endParaRPr>
          </a:p>
          <a:p>
            <a:r>
              <a:rPr lang="en-US" sz="1800" dirty="0" err="1">
                <a:latin typeface="Arial" panose="020B0604020202020204" pitchFamily="34" charset="0"/>
                <a:cs typeface="Arial" panose="020B0604020202020204" pitchFamily="34" charset="0"/>
              </a:rPr>
              <a:t>Tỏi</a:t>
            </a:r>
            <a:r>
              <a:rPr lang="en-US" sz="1800" dirty="0">
                <a:latin typeface="Arial" panose="020B0604020202020204" pitchFamily="34" charset="0"/>
                <a:cs typeface="Arial" panose="020B0604020202020204" pitchFamily="34" charset="0"/>
              </a:rPr>
              <a:t> 3 </a:t>
            </a:r>
            <a:r>
              <a:rPr lang="en-US" sz="1800" dirty="0" err="1">
                <a:latin typeface="Arial" panose="020B0604020202020204" pitchFamily="34" charset="0"/>
                <a:cs typeface="Arial" panose="020B0604020202020204" pitchFamily="34" charset="0"/>
              </a:rPr>
              <a:t>tép</a:t>
            </a:r>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r>
              <a:rPr lang="en-US" sz="1800" dirty="0" err="1">
                <a:latin typeface="Arial" panose="020B0604020202020204" pitchFamily="34" charset="0"/>
                <a:cs typeface="Arial" panose="020B0604020202020204" pitchFamily="34" charset="0"/>
              </a:rPr>
              <a:t>Cách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dùng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nghiền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mịn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viên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sau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đó</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ăn</a:t>
            </a:r>
            <a:r>
              <a:rPr lang="en-US" sz="1800" dirty="0">
                <a:latin typeface="Arial" panose="020B0604020202020204" pitchFamily="34" charset="0"/>
                <a:cs typeface="Arial" panose="020B0604020202020204" pitchFamily="34" charset="0"/>
              </a:rPr>
              <a:t>.</a:t>
            </a:r>
            <a:endParaRPr lang="vi-VN"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4217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4AA82-72CA-4712-5D77-E18108C33C1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5035A14-FACE-CADB-AAEF-86FE97E10ED8}"/>
              </a:ext>
            </a:extLst>
          </p:cNvPr>
          <p:cNvSpPr>
            <a:spLocks noGrp="1"/>
          </p:cNvSpPr>
          <p:nvPr>
            <p:ph type="title"/>
          </p:nvPr>
        </p:nvSpPr>
        <p:spPr>
          <a:xfrm>
            <a:off x="819000" y="263400"/>
            <a:ext cx="7857456" cy="578100"/>
          </a:xfrm>
        </p:spPr>
        <p:txBody>
          <a:bodyPr/>
          <a:lstStyle/>
          <a:p>
            <a:r>
              <a:rPr lang="en-US" sz="2800" dirty="0" err="1">
                <a:latin typeface="UTM Showcard" panose="02040603050506020204" pitchFamily="18" charset="0"/>
                <a:cs typeface="Arial" panose="020B0604020202020204" pitchFamily="34" charset="0"/>
              </a:rPr>
              <a:t>Trị</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bệnh</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toi</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gà</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tụ</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huyết</a:t>
            </a:r>
            <a:r>
              <a:rPr lang="en-US" sz="2800" dirty="0">
                <a:latin typeface="UTM Showcard" panose="02040603050506020204" pitchFamily="18" charset="0"/>
                <a:cs typeface="Arial" panose="020B0604020202020204" pitchFamily="34" charset="0"/>
              </a:rPr>
              <a:t> </a:t>
            </a:r>
            <a:r>
              <a:rPr lang="en-US" sz="2800" dirty="0" err="1">
                <a:latin typeface="UTM Showcard" panose="02040603050506020204" pitchFamily="18" charset="0"/>
                <a:cs typeface="Arial" panose="020B0604020202020204" pitchFamily="34" charset="0"/>
              </a:rPr>
              <a:t>trùng</a:t>
            </a:r>
            <a:r>
              <a:rPr lang="en-US" sz="2800" dirty="0">
                <a:latin typeface="UTM Showcard" panose="02040603050506020204" pitchFamily="18" charset="0"/>
                <a:cs typeface="Arial" panose="020B0604020202020204" pitchFamily="34" charset="0"/>
              </a:rPr>
              <a:t>)</a:t>
            </a:r>
          </a:p>
        </p:txBody>
      </p:sp>
      <p:sp>
        <p:nvSpPr>
          <p:cNvPr id="4" name="Text Placeholder 3">
            <a:extLst>
              <a:ext uri="{FF2B5EF4-FFF2-40B4-BE49-F238E27FC236}">
                <a16:creationId xmlns:a16="http://schemas.microsoft.com/office/drawing/2014/main" id="{CA4E9135-B600-1F72-705D-9654B8076857}"/>
              </a:ext>
            </a:extLst>
          </p:cNvPr>
          <p:cNvSpPr>
            <a:spLocks noGrp="1"/>
          </p:cNvSpPr>
          <p:nvPr>
            <p:ph type="body" idx="1"/>
          </p:nvPr>
        </p:nvSpPr>
        <p:spPr/>
        <p:txBody>
          <a:bodyPr/>
          <a:lstStyle/>
          <a:p>
            <a:r>
              <a:rPr lang="en-US" sz="1800" dirty="0">
                <a:latin typeface="Arial" panose="020B0604020202020204" pitchFamily="34" charset="0"/>
                <a:cs typeface="Arial" panose="020B0604020202020204" pitchFamily="34" charset="0"/>
              </a:rPr>
              <a:t>Than </a:t>
            </a:r>
            <a:r>
              <a:rPr lang="en-US" sz="1800" dirty="0" err="1">
                <a:latin typeface="Arial" panose="020B0604020202020204" pitchFamily="34" charset="0"/>
                <a:cs typeface="Arial" panose="020B0604020202020204" pitchFamily="34" charset="0"/>
              </a:rPr>
              <a:t>gỗ</a:t>
            </a:r>
            <a:r>
              <a:rPr lang="en-US" sz="1800" dirty="0">
                <a:latin typeface="Arial" panose="020B0604020202020204" pitchFamily="34" charset="0"/>
                <a:cs typeface="Arial" panose="020B0604020202020204" pitchFamily="34" charset="0"/>
              </a:rPr>
              <a:t> 3 </a:t>
            </a:r>
            <a:r>
              <a:rPr lang="en-US" sz="1800" dirty="0" err="1">
                <a:latin typeface="Arial" panose="020B0604020202020204" pitchFamily="34" charset="0"/>
                <a:cs typeface="Arial" panose="020B0604020202020204" pitchFamily="34" charset="0"/>
              </a:rPr>
              <a:t>cục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bằng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ngón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tay</a:t>
            </a:r>
            <a:endParaRPr lang="en-US" sz="1800" dirty="0">
              <a:latin typeface="Arial" panose="020B0604020202020204" pitchFamily="34" charset="0"/>
              <a:cs typeface="Arial" panose="020B0604020202020204" pitchFamily="34" charset="0"/>
            </a:endParaRPr>
          </a:p>
          <a:p>
            <a:r>
              <a:rPr lang="en-US" sz="1800" dirty="0" err="1">
                <a:latin typeface="Arial" panose="020B0604020202020204" pitchFamily="34" charset="0"/>
                <a:cs typeface="Arial" panose="020B0604020202020204" pitchFamily="34" charset="0"/>
              </a:rPr>
              <a:t>Gừng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sống</a:t>
            </a:r>
            <a:r>
              <a:rPr lang="en-US" sz="1800" dirty="0">
                <a:latin typeface="Arial" panose="020B0604020202020204" pitchFamily="34" charset="0"/>
                <a:cs typeface="Arial" panose="020B0604020202020204" pitchFamily="34" charset="0"/>
              </a:rPr>
              <a:t> 3 </a:t>
            </a:r>
            <a:r>
              <a:rPr lang="en-US" sz="1800" dirty="0" err="1">
                <a:latin typeface="Arial" panose="020B0604020202020204" pitchFamily="34" charset="0"/>
                <a:cs typeface="Arial" panose="020B0604020202020204" pitchFamily="34" charset="0"/>
              </a:rPr>
              <a:t>lát</a:t>
            </a:r>
            <a:endParaRPr lang="en-US" sz="1800" dirty="0">
              <a:latin typeface="Arial" panose="020B0604020202020204" pitchFamily="34" charset="0"/>
              <a:cs typeface="Arial" panose="020B0604020202020204" pitchFamily="34" charset="0"/>
            </a:endParaRPr>
          </a:p>
          <a:p>
            <a:r>
              <a:rPr lang="en-US" sz="1800" dirty="0" err="1">
                <a:latin typeface="Arial" panose="020B0604020202020204" pitchFamily="34" charset="0"/>
                <a:cs typeface="Arial" panose="020B0604020202020204" pitchFamily="34" charset="0"/>
              </a:rPr>
              <a:t>Tiêu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hột</a:t>
            </a:r>
            <a:endParaRPr lang="en-US" sz="1800" dirty="0">
              <a:latin typeface="Arial" panose="020B0604020202020204" pitchFamily="34" charset="0"/>
              <a:cs typeface="Arial" panose="020B0604020202020204" pitchFamily="34" charset="0"/>
            </a:endParaRPr>
          </a:p>
          <a:p>
            <a:r>
              <a:rPr lang="en-US" sz="1800" dirty="0" err="1">
                <a:latin typeface="Arial" panose="020B0604020202020204" pitchFamily="34" charset="0"/>
                <a:cs typeface="Arial" panose="020B0604020202020204" pitchFamily="34" charset="0"/>
              </a:rPr>
              <a:t>Tỏi</a:t>
            </a:r>
            <a:r>
              <a:rPr lang="en-US" sz="1800" dirty="0">
                <a:latin typeface="Arial" panose="020B0604020202020204" pitchFamily="34" charset="0"/>
                <a:cs typeface="Arial" panose="020B0604020202020204" pitchFamily="34" charset="0"/>
              </a:rPr>
              <a:t> 3 </a:t>
            </a:r>
            <a:r>
              <a:rPr lang="en-US" sz="1800" dirty="0" err="1">
                <a:latin typeface="Arial" panose="020B0604020202020204" pitchFamily="34" charset="0"/>
                <a:cs typeface="Arial" panose="020B0604020202020204" pitchFamily="34" charset="0"/>
              </a:rPr>
              <a:t>tép</a:t>
            </a:r>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r>
              <a:rPr lang="en-US" sz="1800" dirty="0" err="1">
                <a:latin typeface="Arial" panose="020B0604020202020204" pitchFamily="34" charset="0"/>
                <a:cs typeface="Arial" panose="020B0604020202020204" pitchFamily="34" charset="0"/>
              </a:rPr>
              <a:t>Cách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dùng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nghiền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mịn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viên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sau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đó</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ăn</a:t>
            </a:r>
            <a:r>
              <a:rPr lang="en-US" sz="1800" dirty="0">
                <a:latin typeface="Arial" panose="020B0604020202020204" pitchFamily="34" charset="0"/>
                <a:cs typeface="Arial" panose="020B0604020202020204" pitchFamily="34" charset="0"/>
              </a:rPr>
              <a:t>.</a:t>
            </a:r>
            <a:endParaRPr lang="vi-VN"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6182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49F4B-DF17-0D9E-1DBE-9872A632674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8827BBA-3CFD-77D6-08CC-7166009018A2}"/>
              </a:ext>
            </a:extLst>
          </p:cNvPr>
          <p:cNvSpPr>
            <a:spLocks noGrp="1"/>
          </p:cNvSpPr>
          <p:nvPr>
            <p:ph type="title"/>
          </p:nvPr>
        </p:nvSpPr>
        <p:spPr>
          <a:xfrm>
            <a:off x="819000" y="339502"/>
            <a:ext cx="7506000" cy="578100"/>
          </a:xfrm>
        </p:spPr>
        <p:txBody>
          <a:bodyPr/>
          <a:lstStyle/>
          <a:p>
            <a:r>
              <a:rPr lang="en-US" sz="3200" dirty="0" err="1">
                <a:latin typeface="UTM Showcard" panose="02040603050506020204" pitchFamily="18" charset="0"/>
              </a:rPr>
              <a:t>Chữa</a:t>
            </a:r>
            <a:r>
              <a:rPr lang="en-US" sz="3200" dirty="0">
                <a:latin typeface="UTM Showcard" panose="02040603050506020204" pitchFamily="18" charset="0"/>
              </a:rPr>
              <a:t> </a:t>
            </a:r>
            <a:r>
              <a:rPr lang="en-US" sz="3200" dirty="0" err="1">
                <a:latin typeface="UTM Showcard" panose="02040603050506020204" pitchFamily="18" charset="0"/>
              </a:rPr>
              <a:t>bệnh</a:t>
            </a:r>
            <a:r>
              <a:rPr lang="en-US" sz="3200" dirty="0">
                <a:latin typeface="UTM Showcard" panose="02040603050506020204" pitchFamily="18" charset="0"/>
              </a:rPr>
              <a:t> </a:t>
            </a:r>
            <a:r>
              <a:rPr lang="en-US" sz="3200" dirty="0" err="1">
                <a:latin typeface="UTM Showcard" panose="02040603050506020204" pitchFamily="18" charset="0"/>
              </a:rPr>
              <a:t>đậu</a:t>
            </a:r>
            <a:r>
              <a:rPr lang="en-US" sz="3200" dirty="0">
                <a:latin typeface="UTM Showcard" panose="02040603050506020204" pitchFamily="18" charset="0"/>
              </a:rPr>
              <a:t> </a:t>
            </a:r>
            <a:r>
              <a:rPr lang="en-US" sz="3200" dirty="0" err="1">
                <a:latin typeface="UTM Showcard" panose="02040603050506020204" pitchFamily="18" charset="0"/>
              </a:rPr>
              <a:t>gà</a:t>
            </a:r>
            <a:endParaRPr lang="vi-VN" sz="3200" dirty="0"/>
          </a:p>
        </p:txBody>
      </p:sp>
      <p:sp>
        <p:nvSpPr>
          <p:cNvPr id="4" name="Text Placeholder 3">
            <a:extLst>
              <a:ext uri="{FF2B5EF4-FFF2-40B4-BE49-F238E27FC236}">
                <a16:creationId xmlns:a16="http://schemas.microsoft.com/office/drawing/2014/main" id="{227E1342-E237-936D-990C-4CA0674A8557}"/>
              </a:ext>
            </a:extLst>
          </p:cNvPr>
          <p:cNvSpPr>
            <a:spLocks noGrp="1"/>
          </p:cNvSpPr>
          <p:nvPr>
            <p:ph type="body" idx="1"/>
          </p:nvPr>
        </p:nvSpPr>
        <p:spPr/>
        <p:txBody>
          <a:bodyPr/>
          <a:lstStyle/>
          <a:p>
            <a:r>
              <a:rPr lang="en-US" sz="1800" dirty="0" err="1">
                <a:latin typeface="Arial" panose="020B0604020202020204" pitchFamily="34" charset="0"/>
                <a:cs typeface="Arial" panose="020B0604020202020204" pitchFamily="34" charset="0"/>
              </a:rPr>
              <a:t>Vệ</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sinh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sạch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sẽ</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phân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chất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thải</a:t>
            </a:r>
            <a:r>
              <a:rPr lang="en-US" sz="1800" dirty="0">
                <a:latin typeface="Arial" panose="020B0604020202020204" pitchFamily="34" charset="0"/>
                <a:cs typeface="Arial" panose="020B0604020202020204" pitchFamily="34" charset="0"/>
              </a:rPr>
              <a:t> ở </a:t>
            </a:r>
            <a:r>
              <a:rPr lang="en-US" sz="1800" dirty="0" err="1">
                <a:latin typeface="Arial" panose="020B0604020202020204" pitchFamily="34" charset="0"/>
                <a:cs typeface="Arial" panose="020B0604020202020204" pitchFamily="34" charset="0"/>
              </a:rPr>
              <a:t>chuồng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mới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chuyển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vào</a:t>
            </a:r>
            <a:r>
              <a:rPr lang="en-US" sz="1800" dirty="0">
                <a:latin typeface="Arial" panose="020B0604020202020204" pitchFamily="34" charset="0"/>
                <a:cs typeface="Arial" panose="020B0604020202020204" pitchFamily="34" charset="0"/>
              </a:rPr>
              <a:t>.</a:t>
            </a:r>
          </a:p>
          <a:p>
            <a:r>
              <a:rPr lang="en-US" sz="1800" dirty="0" err="1">
                <a:latin typeface="Arial" panose="020B0604020202020204" pitchFamily="34" charset="0"/>
                <a:cs typeface="Arial" panose="020B0604020202020204" pitchFamily="34" charset="0"/>
              </a:rPr>
              <a:t>Dùng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toàn</a:t>
            </a:r>
            <a:r>
              <a:rPr lang="en-US" sz="1800" dirty="0">
                <a:latin typeface="Arial" panose="020B0604020202020204" pitchFamily="34" charset="0"/>
                <a:cs typeface="Arial" panose="020B0604020202020204" pitchFamily="34" charset="0"/>
              </a:rPr>
              <a:t> than </a:t>
            </a:r>
            <a:r>
              <a:rPr lang="en-US" sz="1800" dirty="0" err="1">
                <a:latin typeface="Arial" panose="020B0604020202020204" pitchFamily="34" charset="0"/>
                <a:cs typeface="Arial" panose="020B0604020202020204" pitchFamily="34" charset="0"/>
              </a:rPr>
              <a:t>cây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lá</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lốt</a:t>
            </a:r>
            <a:r>
              <a:rPr lang="en-US" sz="1800" dirty="0">
                <a:latin typeface="Arial" panose="020B0604020202020204" pitchFamily="34" charset="0"/>
                <a:cs typeface="Arial" panose="020B0604020202020204" pitchFamily="34" charset="0"/>
              </a:rPr>
              <a:t> (than, </a:t>
            </a:r>
            <a:r>
              <a:rPr lang="en-US" sz="1800" dirty="0" err="1">
                <a:latin typeface="Arial" panose="020B0604020202020204" pitchFamily="34" charset="0"/>
                <a:cs typeface="Arial" panose="020B0604020202020204" pitchFamily="34" charset="0"/>
              </a:rPr>
              <a:t>rễ</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lá</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liều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lượng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tùy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lượng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đậu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khối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lượng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p>
          <a:p>
            <a:pPr lvl="1"/>
            <a:r>
              <a:rPr lang="en-US" sz="1800" dirty="0" err="1">
                <a:latin typeface="Arial" panose="020B0604020202020204" pitchFamily="34" charset="0"/>
                <a:cs typeface="Arial" panose="020B0604020202020204" pitchFamily="34" charset="0"/>
              </a:rPr>
              <a:t>Cách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dùng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giã</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nát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vải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gạc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mềm</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thấm</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mụn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đậu</a:t>
            </a:r>
            <a:r>
              <a:rPr lang="en-US" sz="1800" dirty="0">
                <a:latin typeface="Arial" panose="020B0604020202020204" pitchFamily="34" charset="0"/>
                <a:cs typeface="Arial" panose="020B0604020202020204" pitchFamily="34" charset="0"/>
              </a:rPr>
              <a:t>.</a:t>
            </a:r>
          </a:p>
          <a:p>
            <a:pPr lvl="1"/>
            <a:r>
              <a:rPr lang="en-US" sz="1800" dirty="0" err="1">
                <a:latin typeface="Arial" panose="020B0604020202020204" pitchFamily="34" charset="0"/>
                <a:cs typeface="Arial" panose="020B0604020202020204" pitchFamily="34" charset="0"/>
              </a:rPr>
              <a:t>Nấu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nước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lá</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lốt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thay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nước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uống</a:t>
            </a:r>
            <a:r>
              <a:rPr lang="en-US" sz="1800" dirty="0">
                <a:latin typeface="Arial" panose="020B0604020202020204" pitchFamily="34" charset="0"/>
                <a:cs typeface="Arial" panose="020B0604020202020204" pitchFamily="34" charset="0"/>
              </a:rPr>
              <a:t> hang </a:t>
            </a:r>
            <a:r>
              <a:rPr lang="en-US" sz="1800" dirty="0" err="1">
                <a:latin typeface="Arial" panose="020B0604020202020204" pitchFamily="34" charset="0"/>
                <a:cs typeface="Arial" panose="020B0604020202020204" pitchFamily="34" charset="0"/>
              </a:rPr>
              <a:t>ngày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đến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khi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khỏi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bệnh</a:t>
            </a:r>
            <a:r>
              <a:rPr lang="en-US" sz="1800" dirty="0">
                <a:latin typeface="Arial" panose="020B0604020202020204" pitchFamily="34" charset="0"/>
                <a:cs typeface="Arial" panose="020B0604020202020204" pitchFamily="34" charset="0"/>
              </a:rPr>
              <a:t>.</a:t>
            </a:r>
          </a:p>
          <a:p>
            <a:pPr lvl="1"/>
            <a:r>
              <a:rPr lang="en-US" sz="1800" dirty="0" err="1">
                <a:latin typeface="Arial" panose="020B0604020202020204" pitchFamily="34" charset="0"/>
                <a:cs typeface="Arial" panose="020B0604020202020204" pitchFamily="34" charset="0"/>
              </a:rPr>
              <a:t>Cắt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lá</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lốt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bỏ</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chuồng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a:t>
            </a:r>
            <a:endParaRPr lang="vi-VN"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0319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E7979-D748-9756-D5BB-9970F39C91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BF7D0F2-B466-9D7D-5F70-33FDB7669434}"/>
              </a:ext>
            </a:extLst>
          </p:cNvPr>
          <p:cNvSpPr>
            <a:spLocks noGrp="1"/>
          </p:cNvSpPr>
          <p:nvPr>
            <p:ph type="title"/>
          </p:nvPr>
        </p:nvSpPr>
        <p:spPr>
          <a:xfrm>
            <a:off x="819000" y="339502"/>
            <a:ext cx="7506000" cy="578100"/>
          </a:xfrm>
        </p:spPr>
        <p:txBody>
          <a:bodyPr/>
          <a:lstStyle/>
          <a:p>
            <a:r>
              <a:rPr lang="en-US" sz="3200" dirty="0" err="1">
                <a:latin typeface="UTM Showcard" panose="02040603050506020204" pitchFamily="18" charset="0"/>
              </a:rPr>
              <a:t>Trừ</a:t>
            </a:r>
            <a:r>
              <a:rPr lang="en-US" sz="3200" dirty="0">
                <a:latin typeface="UTM Showcard" panose="02040603050506020204" pitchFamily="18" charset="0"/>
              </a:rPr>
              <a:t> </a:t>
            </a:r>
            <a:r>
              <a:rPr lang="en-US" sz="3200" dirty="0" err="1">
                <a:latin typeface="UTM Showcard" panose="02040603050506020204" pitchFamily="18" charset="0"/>
              </a:rPr>
              <a:t>mạt</a:t>
            </a:r>
            <a:r>
              <a:rPr lang="en-US" sz="3200" dirty="0">
                <a:latin typeface="UTM Showcard" panose="02040603050506020204" pitchFamily="18" charset="0"/>
              </a:rPr>
              <a:t> </a:t>
            </a:r>
            <a:r>
              <a:rPr lang="en-US" sz="3200" dirty="0" err="1">
                <a:latin typeface="UTM Showcard" panose="02040603050506020204" pitchFamily="18" charset="0"/>
              </a:rPr>
              <a:t>gà</a:t>
            </a:r>
            <a:endParaRPr lang="vi-VN" sz="3200" dirty="0"/>
          </a:p>
        </p:txBody>
      </p:sp>
      <p:sp>
        <p:nvSpPr>
          <p:cNvPr id="4" name="Text Placeholder 3">
            <a:extLst>
              <a:ext uri="{FF2B5EF4-FFF2-40B4-BE49-F238E27FC236}">
                <a16:creationId xmlns:a16="http://schemas.microsoft.com/office/drawing/2014/main" id="{638870FA-1AE5-D655-5511-F3D92D23D51F}"/>
              </a:ext>
            </a:extLst>
          </p:cNvPr>
          <p:cNvSpPr>
            <a:spLocks noGrp="1"/>
          </p:cNvSpPr>
          <p:nvPr>
            <p:ph type="body" idx="1"/>
          </p:nvPr>
        </p:nvSpPr>
        <p:spPr/>
        <p:txBody>
          <a:bodyPr/>
          <a:lstStyle/>
          <a:p>
            <a:r>
              <a:rPr lang="en-US" sz="1800" dirty="0">
                <a:latin typeface="Arial" panose="020B0604020202020204" pitchFamily="34" charset="0"/>
                <a:cs typeface="Arial" panose="020B0604020202020204" pitchFamily="34" charset="0"/>
              </a:rPr>
              <a:t>Trong </a:t>
            </a:r>
            <a:r>
              <a:rPr lang="en-US" sz="1800" dirty="0" err="1">
                <a:latin typeface="Arial" panose="020B0604020202020204" pitchFamily="34" charset="0"/>
                <a:cs typeface="Arial" panose="020B0604020202020204" pitchFamily="34" charset="0"/>
              </a:rPr>
              <a:t>chăn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nuôi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nên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trồng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cây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mần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tưới</a:t>
            </a:r>
            <a:r>
              <a:rPr lang="en-US" sz="1800" dirty="0">
                <a:latin typeface="Arial" panose="020B0604020202020204" pitchFamily="34" charset="0"/>
                <a:cs typeface="Arial" panose="020B0604020202020204" pitchFamily="34" charset="0"/>
              </a:rPr>
              <a:t> ở </a:t>
            </a:r>
            <a:r>
              <a:rPr lang="en-US" sz="1800" dirty="0" err="1">
                <a:latin typeface="Arial" panose="020B0604020202020204" pitchFamily="34" charset="0"/>
                <a:cs typeface="Arial" panose="020B0604020202020204" pitchFamily="34" charset="0"/>
              </a:rPr>
              <a:t>xung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quanh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để</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bảo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vệ</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không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mạt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ngoại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ký</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sinh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trùng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côn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trùng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xâm</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nhập</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khu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vực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nuôi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 </a:t>
            </a:r>
            <a:r>
              <a:rPr lang="en-US" sz="1800" dirty="0" err="1">
                <a:latin typeface="Arial" panose="020B0604020202020204" pitchFamily="34" charset="0"/>
                <a:cs typeface="Arial" panose="020B0604020202020204" pitchFamily="34" charset="0"/>
              </a:rPr>
              <a:t>điều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đó</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sẽ</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hạn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chế</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được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sự</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lây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lan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bệnh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truyền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nhóm</a:t>
            </a:r>
            <a:r>
              <a:rPr lang="en-US" sz="1800" dirty="0">
                <a:latin typeface="Arial" panose="020B0604020202020204" pitchFamily="34" charset="0"/>
                <a:cs typeface="Arial" panose="020B0604020202020204" pitchFamily="34" charset="0"/>
              </a:rPr>
              <a:t>.</a:t>
            </a:r>
          </a:p>
          <a:p>
            <a:endParaRPr lang="vi-VN" sz="18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FE38A5E-7FD1-7044-EB19-69469805D695}"/>
              </a:ext>
            </a:extLst>
          </p:cNvPr>
          <p:cNvPicPr>
            <a:picLocks noChangeAspect="1"/>
          </p:cNvPicPr>
          <p:nvPr/>
        </p:nvPicPr>
        <p:blipFill>
          <a:blip r:embed="rId2"/>
          <a:stretch>
            <a:fillRect/>
          </a:stretch>
        </p:blipFill>
        <p:spPr>
          <a:xfrm>
            <a:off x="6455310" y="3128665"/>
            <a:ext cx="2067694" cy="1552149"/>
          </a:xfrm>
          <a:prstGeom prst="rect">
            <a:avLst/>
          </a:prstGeom>
        </p:spPr>
      </p:pic>
      <p:pic>
        <p:nvPicPr>
          <p:cNvPr id="7" name="Picture 6">
            <a:extLst>
              <a:ext uri="{FF2B5EF4-FFF2-40B4-BE49-F238E27FC236}">
                <a16:creationId xmlns:a16="http://schemas.microsoft.com/office/drawing/2014/main" id="{BAC02312-E197-0058-2948-658A82A1C856}"/>
              </a:ext>
            </a:extLst>
          </p:cNvPr>
          <p:cNvPicPr>
            <a:picLocks noChangeAspect="1"/>
          </p:cNvPicPr>
          <p:nvPr/>
        </p:nvPicPr>
        <p:blipFill>
          <a:blip r:embed="rId3"/>
          <a:stretch>
            <a:fillRect/>
          </a:stretch>
        </p:blipFill>
        <p:spPr>
          <a:xfrm rot="10800000" flipV="1">
            <a:off x="899592" y="3121490"/>
            <a:ext cx="1531334" cy="1531334"/>
          </a:xfrm>
          <a:prstGeom prst="rect">
            <a:avLst/>
          </a:prstGeom>
        </p:spPr>
      </p:pic>
      <p:pic>
        <p:nvPicPr>
          <p:cNvPr id="9" name="Picture 8">
            <a:extLst>
              <a:ext uri="{FF2B5EF4-FFF2-40B4-BE49-F238E27FC236}">
                <a16:creationId xmlns:a16="http://schemas.microsoft.com/office/drawing/2014/main" id="{8908C14F-E22A-5067-2D1A-D1574BCAF03E}"/>
              </a:ext>
            </a:extLst>
          </p:cNvPr>
          <p:cNvPicPr>
            <a:picLocks noChangeAspect="1"/>
          </p:cNvPicPr>
          <p:nvPr/>
        </p:nvPicPr>
        <p:blipFill>
          <a:blip r:embed="rId4"/>
          <a:stretch>
            <a:fillRect/>
          </a:stretch>
        </p:blipFill>
        <p:spPr>
          <a:xfrm>
            <a:off x="3532031" y="3107181"/>
            <a:ext cx="2079938" cy="1559953"/>
          </a:xfrm>
          <a:prstGeom prst="rect">
            <a:avLst/>
          </a:prstGeom>
        </p:spPr>
      </p:pic>
    </p:spTree>
    <p:extLst>
      <p:ext uri="{BB962C8B-B14F-4D97-AF65-F5344CB8AC3E}">
        <p14:creationId xmlns:p14="http://schemas.microsoft.com/office/powerpoint/2010/main" val="2893258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E4FF6-6102-DA7E-F020-8FCD58C6E12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31CC3CE-9C43-832E-5EE7-5B744AD696E2}"/>
              </a:ext>
            </a:extLst>
          </p:cNvPr>
          <p:cNvSpPr>
            <a:spLocks noGrp="1"/>
          </p:cNvSpPr>
          <p:nvPr>
            <p:ph type="title"/>
          </p:nvPr>
        </p:nvSpPr>
        <p:spPr>
          <a:xfrm>
            <a:off x="819000" y="339502"/>
            <a:ext cx="7506000" cy="578100"/>
          </a:xfrm>
        </p:spPr>
        <p:txBody>
          <a:bodyPr/>
          <a:lstStyle/>
          <a:p>
            <a:r>
              <a:rPr lang="en-US" sz="3200" dirty="0" err="1">
                <a:latin typeface="UTM Showcard" panose="02040603050506020204" pitchFamily="18" charset="0"/>
              </a:rPr>
              <a:t>Chữa</a:t>
            </a:r>
            <a:r>
              <a:rPr lang="en-US" sz="3200" dirty="0">
                <a:latin typeface="UTM Showcard" panose="02040603050506020204" pitchFamily="18" charset="0"/>
              </a:rPr>
              <a:t> </a:t>
            </a:r>
            <a:r>
              <a:rPr lang="en-US" sz="3200" dirty="0" err="1">
                <a:latin typeface="UTM Showcard" panose="02040603050506020204" pitchFamily="18" charset="0"/>
              </a:rPr>
              <a:t>bệnh</a:t>
            </a:r>
            <a:r>
              <a:rPr lang="en-US" sz="3200" dirty="0">
                <a:latin typeface="UTM Showcard" panose="02040603050506020204" pitchFamily="18" charset="0"/>
              </a:rPr>
              <a:t> </a:t>
            </a:r>
            <a:r>
              <a:rPr lang="en-US" sz="3200" dirty="0" err="1">
                <a:latin typeface="UTM Showcard" panose="02040603050506020204" pitchFamily="18" charset="0"/>
              </a:rPr>
              <a:t>rối</a:t>
            </a:r>
            <a:r>
              <a:rPr lang="en-US" sz="3200" dirty="0">
                <a:latin typeface="UTM Showcard" panose="02040603050506020204" pitchFamily="18" charset="0"/>
              </a:rPr>
              <a:t> </a:t>
            </a:r>
            <a:r>
              <a:rPr lang="en-US" sz="3200" dirty="0" err="1">
                <a:latin typeface="UTM Showcard" panose="02040603050506020204" pitchFamily="18" charset="0"/>
              </a:rPr>
              <a:t>loạn</a:t>
            </a:r>
            <a:r>
              <a:rPr lang="en-US" sz="3200" dirty="0">
                <a:latin typeface="UTM Showcard" panose="02040603050506020204" pitchFamily="18" charset="0"/>
              </a:rPr>
              <a:t> </a:t>
            </a:r>
            <a:r>
              <a:rPr lang="en-US" sz="3200" dirty="0" err="1">
                <a:latin typeface="UTM Showcard" panose="02040603050506020204" pitchFamily="18" charset="0"/>
              </a:rPr>
              <a:t>tiêu</a:t>
            </a:r>
            <a:r>
              <a:rPr lang="en-US" sz="3200" dirty="0">
                <a:latin typeface="UTM Showcard" panose="02040603050506020204" pitchFamily="18" charset="0"/>
              </a:rPr>
              <a:t> </a:t>
            </a:r>
            <a:r>
              <a:rPr lang="en-US" sz="3200" dirty="0" err="1">
                <a:latin typeface="UTM Showcard" panose="02040603050506020204" pitchFamily="18" charset="0"/>
              </a:rPr>
              <a:t>hóa</a:t>
            </a:r>
            <a:endParaRPr lang="vi-VN" sz="3200" dirty="0"/>
          </a:p>
        </p:txBody>
      </p:sp>
      <p:sp>
        <p:nvSpPr>
          <p:cNvPr id="4" name="Text Placeholder 3">
            <a:extLst>
              <a:ext uri="{FF2B5EF4-FFF2-40B4-BE49-F238E27FC236}">
                <a16:creationId xmlns:a16="http://schemas.microsoft.com/office/drawing/2014/main" id="{78D298FA-D42D-FB6B-990D-63A0DBBCD78D}"/>
              </a:ext>
            </a:extLst>
          </p:cNvPr>
          <p:cNvSpPr>
            <a:spLocks noGrp="1"/>
          </p:cNvSpPr>
          <p:nvPr>
            <p:ph type="body" idx="1"/>
          </p:nvPr>
        </p:nvSpPr>
        <p:spPr/>
        <p:txBody>
          <a:bodyPr/>
          <a:lstStyle/>
          <a:p>
            <a:r>
              <a:rPr lang="en-US" sz="1800" dirty="0" err="1">
                <a:latin typeface="Arial" panose="020B0604020202020204" pitchFamily="34" charset="0"/>
                <a:cs typeface="Arial" panose="020B0604020202020204" pitchFamily="34" charset="0"/>
              </a:rPr>
              <a:t>Tỏi</a:t>
            </a:r>
            <a:r>
              <a:rPr lang="en-US" sz="1800" dirty="0">
                <a:latin typeface="Arial" panose="020B0604020202020204" pitchFamily="34" charset="0"/>
                <a:cs typeface="Arial" panose="020B0604020202020204" pitchFamily="34" charset="0"/>
              </a:rPr>
              <a:t> ta 1 </a:t>
            </a:r>
            <a:r>
              <a:rPr lang="en-US" sz="1800" dirty="0" err="1">
                <a:latin typeface="Arial" panose="020B0604020202020204" pitchFamily="34" charset="0"/>
                <a:cs typeface="Arial" panose="020B0604020202020204" pitchFamily="34" charset="0"/>
              </a:rPr>
              <a:t>củ</a:t>
            </a:r>
            <a:r>
              <a:rPr lang="en-US" sz="1800" dirty="0">
                <a:latin typeface="Arial" panose="020B0604020202020204" pitchFamily="34" charset="0"/>
                <a:cs typeface="Arial" panose="020B0604020202020204" pitchFamily="34" charset="0"/>
              </a:rPr>
              <a:t> (2 gam)/con, </a:t>
            </a:r>
            <a:r>
              <a:rPr lang="en-US" sz="1800" dirty="0" err="1">
                <a:latin typeface="Arial" panose="020B0604020202020204" pitchFamily="34" charset="0"/>
                <a:cs typeface="Arial" panose="020B0604020202020204" pitchFamily="34" charset="0"/>
              </a:rPr>
              <a:t>giã</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nhỏ</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trộn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thức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ăn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ngày</a:t>
            </a:r>
            <a:r>
              <a:rPr lang="en-US" sz="1800" dirty="0">
                <a:latin typeface="Arial" panose="020B0604020202020204" pitchFamily="34" charset="0"/>
                <a:cs typeface="Arial" panose="020B0604020202020204" pitchFamily="34" charset="0"/>
              </a:rPr>
              <a:t> 2 </a:t>
            </a:r>
            <a:r>
              <a:rPr lang="en-US" sz="1800" dirty="0" err="1">
                <a:latin typeface="Arial" panose="020B0604020202020204" pitchFamily="34" charset="0"/>
                <a:cs typeface="Arial" panose="020B0604020202020204" pitchFamily="34" charset="0"/>
              </a:rPr>
              <a:t>lần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liên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tục</a:t>
            </a:r>
            <a:r>
              <a:rPr lang="en-US" sz="1800" dirty="0">
                <a:latin typeface="Arial" panose="020B0604020202020204" pitchFamily="34" charset="0"/>
                <a:cs typeface="Arial" panose="020B0604020202020204" pitchFamily="34" charset="0"/>
              </a:rPr>
              <a:t> 3 </a:t>
            </a:r>
            <a:r>
              <a:rPr lang="en-US" sz="1800" dirty="0" err="1">
                <a:latin typeface="Arial" panose="020B0604020202020204" pitchFamily="34" charset="0"/>
                <a:cs typeface="Arial" panose="020B0604020202020204" pitchFamily="34" charset="0"/>
              </a:rPr>
              <a:t>ngày</a:t>
            </a:r>
            <a:r>
              <a:rPr lang="en-US" sz="1800" dirty="0">
                <a:latin typeface="Arial" panose="020B0604020202020204" pitchFamily="34" charset="0"/>
                <a:cs typeface="Arial" panose="020B0604020202020204" pitchFamily="34" charset="0"/>
              </a:rPr>
              <a:t>.</a:t>
            </a:r>
          </a:p>
          <a:p>
            <a:r>
              <a:rPr lang="en-US" sz="1800" dirty="0" err="1">
                <a:latin typeface="Arial" panose="020B0604020202020204" pitchFamily="34" charset="0"/>
                <a:cs typeface="Arial" panose="020B0604020202020204" pitchFamily="34" charset="0"/>
              </a:rPr>
              <a:t>Chữa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tiêu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chảy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phân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chua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nhiều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bọt</a:t>
            </a:r>
            <a:r>
              <a:rPr lang="en-US" sz="1800" dirty="0">
                <a:latin typeface="Arial" panose="020B0604020202020204" pitchFamily="34" charset="0"/>
                <a:cs typeface="Arial" panose="020B0604020202020204" pitchFamily="34" charset="0"/>
              </a:rPr>
              <a:t> do </a:t>
            </a:r>
            <a:r>
              <a:rPr lang="en-US" sz="1800" dirty="0" err="1">
                <a:latin typeface="Arial" panose="020B0604020202020204" pitchFamily="34" charset="0"/>
                <a:cs typeface="Arial" panose="020B0604020202020204" pitchFamily="34" charset="0"/>
              </a:rPr>
              <a:t>rối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loạn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tiêu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hóa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lá</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hoắc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hương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vỏ</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vối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nụ</a:t>
            </a:r>
            <a:r>
              <a:rPr lang="en-US" sz="1800" dirty="0">
                <a:latin typeface="Arial" panose="020B0604020202020204" pitchFamily="34" charset="0"/>
                <a:cs typeface="Arial" panose="020B0604020202020204" pitchFamily="34" charset="0"/>
              </a:rPr>
              <a:t> sim, </a:t>
            </a:r>
            <a:r>
              <a:rPr lang="en-US" sz="1800" dirty="0" err="1">
                <a:latin typeface="Arial" panose="020B0604020202020204" pitchFamily="34" charset="0"/>
                <a:cs typeface="Arial" panose="020B0604020202020204" pitchFamily="34" charset="0"/>
              </a:rPr>
              <a:t>búp</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ổi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mỗi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thứ</a:t>
            </a:r>
            <a:r>
              <a:rPr lang="en-US" sz="1800" dirty="0">
                <a:latin typeface="Arial" panose="020B0604020202020204" pitchFamily="34" charset="0"/>
                <a:cs typeface="Arial" panose="020B0604020202020204" pitchFamily="34" charset="0"/>
              </a:rPr>
              <a:t> 50 g, </a:t>
            </a:r>
            <a:r>
              <a:rPr lang="en-US" sz="1800" dirty="0" err="1">
                <a:latin typeface="Arial" panose="020B0604020202020204" pitchFamily="34" charset="0"/>
                <a:cs typeface="Arial" panose="020B0604020202020204" pitchFamily="34" charset="0"/>
              </a:rPr>
              <a:t>nước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sạch</a:t>
            </a:r>
            <a:r>
              <a:rPr lang="en-US" sz="1800" dirty="0">
                <a:latin typeface="Arial" panose="020B0604020202020204" pitchFamily="34" charset="0"/>
                <a:cs typeface="Arial" panose="020B0604020202020204" pitchFamily="34" charset="0"/>
              </a:rPr>
              <a:t> 1 </a:t>
            </a:r>
            <a:r>
              <a:rPr lang="en-US" sz="1800" dirty="0" err="1">
                <a:latin typeface="Arial" panose="020B0604020202020204" pitchFamily="34" charset="0"/>
                <a:cs typeface="Arial" panose="020B0604020202020204" pitchFamily="34" charset="0"/>
              </a:rPr>
              <a:t>lít</a:t>
            </a:r>
            <a:r>
              <a:rPr lang="en-US" sz="1800" dirty="0">
                <a:latin typeface="Arial" panose="020B0604020202020204" pitchFamily="34" charset="0"/>
                <a:cs typeface="Arial" panose="020B0604020202020204" pitchFamily="34" charset="0"/>
              </a:rPr>
              <a:t> , </a:t>
            </a:r>
            <a:r>
              <a:rPr lang="en-US" sz="1800" dirty="0" err="1">
                <a:latin typeface="Arial" panose="020B0604020202020204" pitchFamily="34" charset="0"/>
                <a:cs typeface="Arial" panose="020B0604020202020204" pitchFamily="34" charset="0"/>
              </a:rPr>
              <a:t>sắc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đặc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uống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trong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ngày</a:t>
            </a:r>
            <a:r>
              <a:rPr lang="en-US" sz="1800" dirty="0">
                <a:latin typeface="Arial" panose="020B0604020202020204" pitchFamily="34" charset="0"/>
                <a:cs typeface="Arial" panose="020B0604020202020204" pitchFamily="34" charset="0"/>
              </a:rPr>
              <a:t>.</a:t>
            </a:r>
          </a:p>
          <a:p>
            <a:r>
              <a:rPr lang="en-US" sz="1800" dirty="0" err="1">
                <a:latin typeface="Arial" panose="020B0604020202020204" pitchFamily="34" charset="0"/>
                <a:cs typeface="Arial" panose="020B0604020202020204" pitchFamily="34" charset="0"/>
              </a:rPr>
              <a:t>Chữa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bệnh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tiêu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chảy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phân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thối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khắm</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hoàng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đằng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bột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cỏ</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sữa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mỗi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thứ</a:t>
            </a:r>
            <a:r>
              <a:rPr lang="en-US" sz="1800" dirty="0">
                <a:latin typeface="Arial" panose="020B0604020202020204" pitchFamily="34" charset="0"/>
                <a:cs typeface="Arial" panose="020B0604020202020204" pitchFamily="34" charset="0"/>
              </a:rPr>
              <a:t> 50 gam, </a:t>
            </a:r>
            <a:r>
              <a:rPr lang="en-US" sz="1800" dirty="0" err="1">
                <a:latin typeface="Arial" panose="020B0604020202020204" pitchFamily="34" charset="0"/>
                <a:cs typeface="Arial" panose="020B0604020202020204" pitchFamily="34" charset="0"/>
              </a:rPr>
              <a:t>nước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sạch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lít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đun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sôi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cô</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đặc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còn</a:t>
            </a:r>
            <a:r>
              <a:rPr lang="en-US" sz="1800" dirty="0">
                <a:latin typeface="Arial" panose="020B0604020202020204" pitchFamily="34" charset="0"/>
                <a:cs typeface="Arial" panose="020B0604020202020204" pitchFamily="34" charset="0"/>
              </a:rPr>
              <a:t> 0,3 </a:t>
            </a:r>
            <a:r>
              <a:rPr lang="en-US" sz="1800" dirty="0" err="1">
                <a:latin typeface="Arial" panose="020B0604020202020204" pitchFamily="34" charset="0"/>
                <a:cs typeface="Arial" panose="020B0604020202020204" pitchFamily="34" charset="0"/>
              </a:rPr>
              <a:t>lít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chắt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nước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hòa</a:t>
            </a:r>
            <a:r>
              <a:rPr lang="en-US" sz="1800" dirty="0">
                <a:latin typeface="Arial" panose="020B0604020202020204" pitchFamily="34" charset="0"/>
                <a:cs typeface="Arial" panose="020B0604020202020204" pitchFamily="34" charset="0"/>
              </a:rPr>
              <a:t> them </a:t>
            </a:r>
            <a:r>
              <a:rPr lang="en-US" sz="1800" dirty="0" err="1">
                <a:latin typeface="Arial" panose="020B0604020202020204" pitchFamily="34" charset="0"/>
                <a:cs typeface="Arial" panose="020B0604020202020204" pitchFamily="34" charset="0"/>
              </a:rPr>
              <a:t>đường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glu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cô</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cho</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gà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uống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liều</a:t>
            </a:r>
            <a:r>
              <a:rPr lang="en-US" sz="1800" dirty="0">
                <a:latin typeface="Arial" panose="020B0604020202020204" pitchFamily="34" charset="0"/>
                <a:cs typeface="Arial" panose="020B0604020202020204" pitchFamily="34" charset="0"/>
              </a:rPr>
              <a:t> 1ml/kg </a:t>
            </a:r>
            <a:r>
              <a:rPr lang="en-US" sz="1800" dirty="0" err="1">
                <a:latin typeface="Arial" panose="020B0604020202020204" pitchFamily="34" charset="0"/>
                <a:cs typeface="Arial" panose="020B0604020202020204" pitchFamily="34" charset="0"/>
              </a:rPr>
              <a:t>trọng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lượng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Ngày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uống</a:t>
            </a:r>
            <a:r>
              <a:rPr lang="en-US" sz="1800" dirty="0">
                <a:latin typeface="Arial" panose="020B0604020202020204" pitchFamily="34" charset="0"/>
                <a:cs typeface="Arial" panose="020B0604020202020204" pitchFamily="34" charset="0"/>
              </a:rPr>
              <a:t> 2-3 </a:t>
            </a:r>
            <a:r>
              <a:rPr lang="en-US" sz="1800" dirty="0" err="1">
                <a:latin typeface="Arial" panose="020B0604020202020204" pitchFamily="34" charset="0"/>
                <a:cs typeface="Arial" panose="020B0604020202020204" pitchFamily="34" charset="0"/>
              </a:rPr>
              <a:t>lần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trong</a:t>
            </a:r>
            <a:r>
              <a:rPr lang="en-US" sz="1800" dirty="0">
                <a:latin typeface="Arial" panose="020B0604020202020204" pitchFamily="34" charset="0"/>
                <a:cs typeface="Arial" panose="020B0604020202020204" pitchFamily="34" charset="0"/>
              </a:rPr>
              <a:t> 7-10 </a:t>
            </a:r>
            <a:r>
              <a:rPr lang="en-US" sz="1800" dirty="0" err="1">
                <a:latin typeface="Arial" panose="020B0604020202020204" pitchFamily="34" charset="0"/>
                <a:cs typeface="Arial" panose="020B0604020202020204" pitchFamily="34" charset="0"/>
              </a:rPr>
              <a:t>ngày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liên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tục</a:t>
            </a:r>
            <a:r>
              <a:rPr lang="en-US" sz="1800" dirty="0">
                <a:latin typeface="Arial" panose="020B0604020202020204" pitchFamily="34" charset="0"/>
                <a:cs typeface="Arial" panose="020B0604020202020204" pitchFamily="34" charset="0"/>
              </a:rPr>
              <a:t>. </a:t>
            </a:r>
            <a:endParaRPr lang="vi-VN"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8282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1">
          <a:extLst>
            <a:ext uri="{FF2B5EF4-FFF2-40B4-BE49-F238E27FC236}">
              <a16:creationId xmlns:a16="http://schemas.microsoft.com/office/drawing/2014/main" id="{56B0112D-0537-60F0-8DBA-FBFA16A7E2E6}"/>
            </a:ext>
          </a:extLst>
        </p:cNvPr>
        <p:cNvGrpSpPr/>
        <p:nvPr/>
      </p:nvGrpSpPr>
      <p:grpSpPr>
        <a:xfrm>
          <a:off x="0" y="0"/>
          <a:ext cx="0" cy="0"/>
          <a:chOff x="0" y="0"/>
          <a:chExt cx="0" cy="0"/>
        </a:xfrm>
      </p:grpSpPr>
      <p:sp>
        <p:nvSpPr>
          <p:cNvPr id="382" name="Google Shape;382;p40">
            <a:extLst>
              <a:ext uri="{FF2B5EF4-FFF2-40B4-BE49-F238E27FC236}">
                <a16:creationId xmlns:a16="http://schemas.microsoft.com/office/drawing/2014/main" id="{6EFC9E91-B169-F6D6-B31A-DC1BBFFA257D}"/>
              </a:ext>
            </a:extLst>
          </p:cNvPr>
          <p:cNvSpPr txBox="1">
            <a:spLocks noGrp="1"/>
          </p:cNvSpPr>
          <p:nvPr>
            <p:ph type="title" idx="4294967295"/>
          </p:nvPr>
        </p:nvSpPr>
        <p:spPr>
          <a:xfrm>
            <a:off x="538163" y="2143125"/>
            <a:ext cx="2587809" cy="1655763"/>
          </a:xfrm>
          <a:prstGeom prst="rect">
            <a:avLst/>
          </a:prstGeom>
        </p:spPr>
        <p:txBody>
          <a:bodyPr spcFirstLastPara="1" wrap="square" lIns="228600" tIns="91425" rIns="91425" bIns="91425" anchor="t" anchorCtr="0">
            <a:noAutofit/>
          </a:bodyPr>
          <a:lstStyle/>
          <a:p>
            <a:pPr marL="0" lvl="0" indent="0" algn="ctr" rtl="0">
              <a:spcBef>
                <a:spcPts val="0"/>
              </a:spcBef>
              <a:spcAft>
                <a:spcPts val="0"/>
              </a:spcAft>
              <a:buNone/>
            </a:pPr>
            <a:r>
              <a:rPr lang="en-US" sz="3200" dirty="0" err="1">
                <a:solidFill>
                  <a:schemeClr val="bg1"/>
                </a:solidFill>
                <a:latin typeface="UTM Showcard" pitchFamily="18" charset="0"/>
              </a:rPr>
              <a:t>Chăm</a:t>
            </a:r>
            <a:r>
              <a:rPr lang="en-US" sz="3200" dirty="0">
                <a:solidFill>
                  <a:schemeClr val="bg1"/>
                </a:solidFill>
                <a:latin typeface="UTM Showcard" pitchFamily="18" charset="0"/>
              </a:rPr>
              <a:t> </a:t>
            </a:r>
            <a:r>
              <a:rPr lang="en-US" sz="3200" dirty="0" err="1">
                <a:solidFill>
                  <a:schemeClr val="bg1"/>
                </a:solidFill>
                <a:latin typeface="UTM Showcard" pitchFamily="18" charset="0"/>
              </a:rPr>
              <a:t>sóc</a:t>
            </a:r>
            <a:br>
              <a:rPr lang="en-US" sz="3200" dirty="0">
                <a:solidFill>
                  <a:schemeClr val="bg1"/>
                </a:solidFill>
                <a:latin typeface="UTM Showcard" pitchFamily="18" charset="0"/>
              </a:rPr>
            </a:br>
            <a:r>
              <a:rPr lang="en-US" sz="3200" dirty="0" err="1">
                <a:solidFill>
                  <a:schemeClr val="bg1"/>
                </a:solidFill>
                <a:latin typeface="UTM Showcard" pitchFamily="18" charset="0"/>
              </a:rPr>
              <a:t>gà</a:t>
            </a:r>
            <a:r>
              <a:rPr lang="en-US" sz="3200" dirty="0">
                <a:solidFill>
                  <a:schemeClr val="bg1"/>
                </a:solidFill>
                <a:latin typeface="UTM Showcard" pitchFamily="18" charset="0"/>
              </a:rPr>
              <a:t> </a:t>
            </a:r>
            <a:r>
              <a:rPr lang="en-US" sz="3200" dirty="0" err="1">
                <a:solidFill>
                  <a:schemeClr val="bg1"/>
                </a:solidFill>
                <a:latin typeface="UTM Showcard" pitchFamily="18" charset="0"/>
              </a:rPr>
              <a:t>h’mông</a:t>
            </a:r>
            <a:endParaRPr sz="3200" dirty="0">
              <a:solidFill>
                <a:schemeClr val="bg1"/>
              </a:solidFill>
              <a:latin typeface="UTM Showcard" pitchFamily="18" charset="0"/>
            </a:endParaRPr>
          </a:p>
        </p:txBody>
      </p:sp>
      <p:pic>
        <p:nvPicPr>
          <p:cNvPr id="2" name="Picture 1">
            <a:extLst>
              <a:ext uri="{FF2B5EF4-FFF2-40B4-BE49-F238E27FC236}">
                <a16:creationId xmlns:a16="http://schemas.microsoft.com/office/drawing/2014/main" id="{C26AE6ED-6BD1-D7FB-C524-A73F824AD4D4}"/>
              </a:ext>
            </a:extLst>
          </p:cNvPr>
          <p:cNvPicPr>
            <a:picLocks noChangeAspect="1"/>
          </p:cNvPicPr>
          <p:nvPr/>
        </p:nvPicPr>
        <p:blipFill>
          <a:blip r:embed="rId3"/>
          <a:stretch>
            <a:fillRect/>
          </a:stretch>
        </p:blipFill>
        <p:spPr>
          <a:xfrm>
            <a:off x="4435106" y="1509823"/>
            <a:ext cx="2123853" cy="2123853"/>
          </a:xfrm>
          <a:prstGeom prst="rect">
            <a:avLst/>
          </a:prstGeom>
        </p:spPr>
      </p:pic>
    </p:spTree>
    <p:extLst>
      <p:ext uri="{BB962C8B-B14F-4D97-AF65-F5344CB8AC3E}">
        <p14:creationId xmlns:p14="http://schemas.microsoft.com/office/powerpoint/2010/main" val="1935480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C5B7E5AE-D4E6-3154-6B06-A5B60C83103B}"/>
            </a:ext>
          </a:extLst>
        </p:cNvPr>
        <p:cNvGrpSpPr/>
        <p:nvPr/>
      </p:nvGrpSpPr>
      <p:grpSpPr>
        <a:xfrm>
          <a:off x="0" y="0"/>
          <a:ext cx="0" cy="0"/>
          <a:chOff x="0" y="0"/>
          <a:chExt cx="0" cy="0"/>
        </a:xfrm>
      </p:grpSpPr>
      <p:sp>
        <p:nvSpPr>
          <p:cNvPr id="336" name="Google Shape;336;p37">
            <a:extLst>
              <a:ext uri="{FF2B5EF4-FFF2-40B4-BE49-F238E27FC236}">
                <a16:creationId xmlns:a16="http://schemas.microsoft.com/office/drawing/2014/main" id="{C875BBC7-F1A1-44C3-A1E9-C919577DC20C}"/>
              </a:ext>
            </a:extLst>
          </p:cNvPr>
          <p:cNvSpPr txBox="1">
            <a:spLocks noGrp="1"/>
          </p:cNvSpPr>
          <p:nvPr>
            <p:ph type="title" idx="4294967295"/>
          </p:nvPr>
        </p:nvSpPr>
        <p:spPr>
          <a:xfrm>
            <a:off x="0" y="50800"/>
            <a:ext cx="7507288" cy="57943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dirty="0">
                <a:solidFill>
                  <a:schemeClr val="bg1"/>
                </a:solidFill>
                <a:latin typeface="UTM Colossalis" pitchFamily="18" charset="0"/>
              </a:rPr>
              <a:t>Các loại thức ăn cho gà</a:t>
            </a:r>
            <a:endParaRPr sz="3200" dirty="0">
              <a:solidFill>
                <a:schemeClr val="bg1"/>
              </a:solidFill>
              <a:latin typeface="UTM Colossalis" pitchFamily="18" charset="0"/>
            </a:endParaRPr>
          </a:p>
        </p:txBody>
      </p:sp>
      <p:sp>
        <p:nvSpPr>
          <p:cNvPr id="2" name="Content Placeholder 2">
            <a:extLst>
              <a:ext uri="{FF2B5EF4-FFF2-40B4-BE49-F238E27FC236}">
                <a16:creationId xmlns:a16="http://schemas.microsoft.com/office/drawing/2014/main" id="{4D4EC672-899F-C751-9678-66FB0E8EC204}"/>
              </a:ext>
            </a:extLst>
          </p:cNvPr>
          <p:cNvSpPr txBox="1">
            <a:spLocks/>
          </p:cNvSpPr>
          <p:nvPr/>
        </p:nvSpPr>
        <p:spPr>
          <a:xfrm>
            <a:off x="0" y="1087438"/>
            <a:ext cx="5699051" cy="3314441"/>
          </a:xfrm>
        </p:spPr>
        <p:txBody>
          <a:bodyPr>
            <a:normAutofit fontScale="92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b="1" dirty="0" err="1">
                <a:latin typeface="Times New Roman" panose="02020603050405020304" pitchFamily="18" charset="0"/>
                <a:ea typeface="Calibri" panose="020F0502020204030204" pitchFamily="34" charset="0"/>
              </a:rPr>
              <a:t>Thức</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ăn</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giàu</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năng</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lượng</a:t>
            </a:r>
            <a:r>
              <a:rPr lang="en-US" sz="2400" b="1" dirty="0">
                <a:latin typeface="Times New Roman" panose="02020603050405020304" pitchFamily="18" charset="0"/>
                <a:ea typeface="Calibri" panose="020F0502020204030204" pitchFamily="34" charset="0"/>
              </a:rPr>
              <a:t>: Ngô, </a:t>
            </a:r>
            <a:r>
              <a:rPr lang="en-US" sz="2400" b="1" dirty="0" err="1">
                <a:latin typeface="Times New Roman" panose="02020603050405020304" pitchFamily="18" charset="0"/>
                <a:ea typeface="Calibri" panose="020F0502020204030204" pitchFamily="34" charset="0"/>
              </a:rPr>
              <a:t>cám</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ngô</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thóc</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cám</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gạo</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các</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loại</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hạt</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nảy</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mầm</a:t>
            </a:r>
            <a:r>
              <a:rPr lang="en-US" sz="2400" b="1" dirty="0">
                <a:latin typeface="Times New Roman" panose="02020603050405020304" pitchFamily="18" charset="0"/>
                <a:ea typeface="Calibri" panose="020F0502020204030204" pitchFamily="34" charset="0"/>
              </a:rPr>
              <a:t>.</a:t>
            </a:r>
          </a:p>
          <a:p>
            <a:endParaRPr lang="en-US" sz="2400" b="1" dirty="0">
              <a:latin typeface="Times New Roman" panose="02020603050405020304" pitchFamily="18" charset="0"/>
              <a:ea typeface="Calibri" panose="020F0502020204030204" pitchFamily="34" charset="0"/>
            </a:endParaRPr>
          </a:p>
          <a:p>
            <a:r>
              <a:rPr lang="en-US" sz="2400" b="1" dirty="0" err="1">
                <a:latin typeface="Times New Roman" panose="02020603050405020304" pitchFamily="18" charset="0"/>
                <a:ea typeface="Calibri" panose="020F0502020204030204" pitchFamily="34" charset="0"/>
              </a:rPr>
              <a:t>Thức</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ăn</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giàu</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đạm</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đậu</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tương</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bột</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lá</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cây</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keo</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dậu</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bột</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cá</a:t>
            </a:r>
            <a:endParaRPr lang="en-US" sz="2400" b="1" dirty="0">
              <a:latin typeface="Times New Roman" panose="02020603050405020304" pitchFamily="18" charset="0"/>
              <a:ea typeface="Calibri" panose="020F0502020204030204" pitchFamily="34" charset="0"/>
            </a:endParaRPr>
          </a:p>
          <a:p>
            <a:endParaRPr lang="en-US" sz="2400" b="1" dirty="0">
              <a:latin typeface="Times New Roman" panose="02020603050405020304" pitchFamily="18" charset="0"/>
              <a:ea typeface="Calibri" panose="020F0502020204030204" pitchFamily="34" charset="0"/>
            </a:endParaRPr>
          </a:p>
          <a:p>
            <a:r>
              <a:rPr lang="en-US" sz="2400" b="1" dirty="0" err="1">
                <a:latin typeface="Times New Roman" panose="02020603050405020304" pitchFamily="18" charset="0"/>
                <a:ea typeface="Calibri" panose="020F0502020204030204" pitchFamily="34" charset="0"/>
              </a:rPr>
              <a:t>Thức</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ăn</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từ</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tự</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nhiên</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khác</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giun</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mối</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ốc</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cá</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nhỏ</a:t>
            </a:r>
            <a:r>
              <a:rPr lang="en-US" sz="2400" b="1" dirty="0">
                <a:latin typeface="Times New Roman" panose="02020603050405020304" pitchFamily="18" charset="0"/>
                <a:ea typeface="Calibri" panose="020F0502020204030204" pitchFamily="34" charset="0"/>
              </a:rPr>
              <a:t>…</a:t>
            </a:r>
          </a:p>
          <a:p>
            <a:endParaRPr lang="en-US" sz="2400" b="1" dirty="0">
              <a:latin typeface="Times New Roman" panose="02020603050405020304" pitchFamily="18" charset="0"/>
              <a:ea typeface="Calibri" panose="020F0502020204030204" pitchFamily="34" charset="0"/>
            </a:endParaRPr>
          </a:p>
          <a:p>
            <a:r>
              <a:rPr lang="en-US" sz="2400" b="1" dirty="0">
                <a:latin typeface="Times New Roman" panose="02020603050405020304" pitchFamily="18" charset="0"/>
                <a:ea typeface="Calibri" panose="020F0502020204030204" pitchFamily="34" charset="0"/>
              </a:rPr>
              <a:t>Rau </a:t>
            </a:r>
            <a:r>
              <a:rPr lang="en-US" sz="2400" b="1" dirty="0" err="1">
                <a:latin typeface="Times New Roman" panose="02020603050405020304" pitchFamily="18" charset="0"/>
                <a:ea typeface="Calibri" panose="020F0502020204030204" pitchFamily="34" charset="0"/>
              </a:rPr>
              <a:t>xanh</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thảo</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mộc</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hỗ</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trợ</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phòng</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bệnh</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tăng</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đề</a:t>
            </a:r>
            <a:r>
              <a:rPr lang="en-US" sz="2400" b="1" dirty="0">
                <a:latin typeface="Times New Roman" panose="02020603050405020304" pitchFamily="18" charset="0"/>
                <a:ea typeface="Calibri" panose="020F0502020204030204" pitchFamily="34" charset="0"/>
              </a:rPr>
              <a:t> </a:t>
            </a:r>
            <a:r>
              <a:rPr lang="en-US" sz="2400" b="1" dirty="0" err="1">
                <a:latin typeface="Times New Roman" panose="02020603050405020304" pitchFamily="18" charset="0"/>
                <a:ea typeface="Calibri" panose="020F0502020204030204" pitchFamily="34" charset="0"/>
              </a:rPr>
              <a:t>kháng</a:t>
            </a:r>
            <a:endParaRPr lang="en-US" sz="2400" b="1" dirty="0">
              <a:latin typeface="Times New Roman" panose="02020603050405020304" pitchFamily="18" charset="0"/>
              <a:ea typeface="Calibri" panose="020F0502020204030204" pitchFamily="34" charset="0"/>
            </a:endParaRPr>
          </a:p>
        </p:txBody>
      </p:sp>
      <p:pic>
        <p:nvPicPr>
          <p:cNvPr id="7" name="Picture 6">
            <a:extLst>
              <a:ext uri="{FF2B5EF4-FFF2-40B4-BE49-F238E27FC236}">
                <a16:creationId xmlns:a16="http://schemas.microsoft.com/office/drawing/2014/main" id="{DDA07092-AEBA-4C9B-4119-8E23B45E42D3}"/>
              </a:ext>
            </a:extLst>
          </p:cNvPr>
          <p:cNvPicPr>
            <a:picLocks noChangeAspect="1"/>
          </p:cNvPicPr>
          <p:nvPr/>
        </p:nvPicPr>
        <p:blipFill>
          <a:blip r:embed="rId3"/>
          <a:stretch>
            <a:fillRect/>
          </a:stretch>
        </p:blipFill>
        <p:spPr>
          <a:xfrm>
            <a:off x="5677158" y="1228380"/>
            <a:ext cx="3173499" cy="3173499"/>
          </a:xfrm>
          <a:prstGeom prst="rect">
            <a:avLst/>
          </a:prstGeom>
        </p:spPr>
      </p:pic>
    </p:spTree>
    <p:extLst>
      <p:ext uri="{BB962C8B-B14F-4D97-AF65-F5344CB8AC3E}">
        <p14:creationId xmlns:p14="http://schemas.microsoft.com/office/powerpoint/2010/main" val="1692781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025BCB2B-4E06-F380-F463-FB96C7C04624}"/>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4D2FA68-D5B5-02F0-1A48-61523EF09553}"/>
              </a:ext>
            </a:extLst>
          </p:cNvPr>
          <p:cNvGraphicFramePr>
            <a:graphicFrameLocks noGrp="1"/>
          </p:cNvGraphicFramePr>
          <p:nvPr>
            <p:extLst>
              <p:ext uri="{D42A27DB-BD31-4B8C-83A1-F6EECF244321}">
                <p14:modId xmlns:p14="http://schemas.microsoft.com/office/powerpoint/2010/main" val="863834310"/>
              </p:ext>
            </p:extLst>
          </p:nvPr>
        </p:nvGraphicFramePr>
        <p:xfrm>
          <a:off x="648586" y="1028394"/>
          <a:ext cx="7389629" cy="3260789"/>
        </p:xfrm>
        <a:graphic>
          <a:graphicData uri="http://schemas.openxmlformats.org/drawingml/2006/table">
            <a:tbl>
              <a:tblPr/>
              <a:tblGrid>
                <a:gridCol w="886993">
                  <a:extLst>
                    <a:ext uri="{9D8B030D-6E8A-4147-A177-3AD203B41FA5}">
                      <a16:colId xmlns:a16="http://schemas.microsoft.com/office/drawing/2014/main" val="2811928291"/>
                    </a:ext>
                  </a:extLst>
                </a:gridCol>
                <a:gridCol w="997866">
                  <a:extLst>
                    <a:ext uri="{9D8B030D-6E8A-4147-A177-3AD203B41FA5}">
                      <a16:colId xmlns:a16="http://schemas.microsoft.com/office/drawing/2014/main" val="1043147397"/>
                    </a:ext>
                  </a:extLst>
                </a:gridCol>
                <a:gridCol w="1581356">
                  <a:extLst>
                    <a:ext uri="{9D8B030D-6E8A-4147-A177-3AD203B41FA5}">
                      <a16:colId xmlns:a16="http://schemas.microsoft.com/office/drawing/2014/main" val="1501932455"/>
                    </a:ext>
                  </a:extLst>
                </a:gridCol>
                <a:gridCol w="786808">
                  <a:extLst>
                    <a:ext uri="{9D8B030D-6E8A-4147-A177-3AD203B41FA5}">
                      <a16:colId xmlns:a16="http://schemas.microsoft.com/office/drawing/2014/main" val="898248733"/>
                    </a:ext>
                  </a:extLst>
                </a:gridCol>
                <a:gridCol w="1286540">
                  <a:extLst>
                    <a:ext uri="{9D8B030D-6E8A-4147-A177-3AD203B41FA5}">
                      <a16:colId xmlns:a16="http://schemas.microsoft.com/office/drawing/2014/main" val="867253970"/>
                    </a:ext>
                  </a:extLst>
                </a:gridCol>
                <a:gridCol w="808074">
                  <a:extLst>
                    <a:ext uri="{9D8B030D-6E8A-4147-A177-3AD203B41FA5}">
                      <a16:colId xmlns:a16="http://schemas.microsoft.com/office/drawing/2014/main" val="107617250"/>
                    </a:ext>
                  </a:extLst>
                </a:gridCol>
                <a:gridCol w="1041992">
                  <a:extLst>
                    <a:ext uri="{9D8B030D-6E8A-4147-A177-3AD203B41FA5}">
                      <a16:colId xmlns:a16="http://schemas.microsoft.com/office/drawing/2014/main" val="4138185161"/>
                    </a:ext>
                  </a:extLst>
                </a:gridCol>
              </a:tblGrid>
              <a:tr h="0">
                <a:tc rowSpan="2" gridSpan="2">
                  <a:txBody>
                    <a:bodyPr/>
                    <a:lstStyle/>
                    <a:p>
                      <a:pPr marL="0" marR="0" algn="ctr" fontAlgn="base">
                        <a:lnSpc>
                          <a:spcPct val="100000"/>
                        </a:lnSpc>
                        <a:spcBef>
                          <a:spcPts val="0"/>
                        </a:spcBef>
                      </a:pPr>
                      <a:r>
                        <a:rPr lang="en-US" sz="2400" b="1" dirty="0">
                          <a:solidFill>
                            <a:schemeClr val="bg1"/>
                          </a:solidFill>
                          <a:effectLst/>
                          <a:latin typeface="Times New Roman" panose="02020603050405020304" pitchFamily="18" charset="0"/>
                        </a:rPr>
                        <a:t>THỜI GIAN </a:t>
                      </a:r>
                      <a:r>
                        <a:rPr lang="en-US" sz="1800" b="1" dirty="0">
                          <a:solidFill>
                            <a:schemeClr val="bg1"/>
                          </a:solidFill>
                          <a:effectLst/>
                          <a:latin typeface="Times New Roman" panose="02020603050405020304" pitchFamily="18" charset="0"/>
                        </a:rPr>
                        <a:t>(</a:t>
                      </a:r>
                      <a:r>
                        <a:rPr lang="en-US" sz="1800" b="1" dirty="0" err="1">
                          <a:solidFill>
                            <a:schemeClr val="bg1"/>
                          </a:solidFill>
                          <a:effectLst/>
                          <a:latin typeface="Times New Roman" panose="02020603050405020304" pitchFamily="18" charset="0"/>
                        </a:rPr>
                        <a:t>ngày</a:t>
                      </a:r>
                      <a:r>
                        <a:rPr lang="en-US" sz="1800" b="1" dirty="0">
                          <a:solidFill>
                            <a:schemeClr val="bg1"/>
                          </a:solidFill>
                          <a:effectLst/>
                          <a:latin typeface="Times New Roman" panose="02020603050405020304" pitchFamily="18" charset="0"/>
                        </a:rPr>
                        <a:t>)</a:t>
                      </a:r>
                      <a:endParaRPr lang="vi-VN" sz="1800" b="1" dirty="0">
                        <a:solidFill>
                          <a:schemeClr val="bg1"/>
                        </a:solidFill>
                        <a:effectLst/>
                        <a:latin typeface="Times New Roman" panose="02020603050405020304" pitchFamily="18" charset="0"/>
                      </a:endParaRPr>
                    </a:p>
                  </a:txBody>
                  <a:tcPr marL="68580" marR="68580" marT="9525" marB="0" anchor="ctr">
                    <a:solidFill>
                      <a:srgbClr val="FF581D"/>
                    </a:solidFill>
                  </a:tcPr>
                </a:tc>
                <a:tc rowSpan="2" hMerge="1">
                  <a:txBody>
                    <a:bodyPr/>
                    <a:lstStyle/>
                    <a:p>
                      <a:endParaRPr lang="vi-VN"/>
                    </a:p>
                  </a:txBody>
                  <a:tcPr/>
                </a:tc>
                <a:tc rowSpan="3">
                  <a:txBody>
                    <a:bodyPr/>
                    <a:lstStyle/>
                    <a:p>
                      <a:pPr marL="0" marR="0" algn="ctr" fontAlgn="base">
                        <a:lnSpc>
                          <a:spcPct val="100000"/>
                        </a:lnSpc>
                        <a:spcBef>
                          <a:spcPts val="0"/>
                        </a:spcBef>
                      </a:pPr>
                      <a:r>
                        <a:rPr lang="en-US" sz="2400" b="1" i="0" u="none" strike="noStrike" cap="none" dirty="0">
                          <a:solidFill>
                            <a:schemeClr val="bg1"/>
                          </a:solidFill>
                          <a:effectLst/>
                          <a:latin typeface="Times New Roman" panose="02020603050405020304" pitchFamily="18" charset="0"/>
                          <a:cs typeface="+mn-cs"/>
                          <a:sym typeface="Arial"/>
                        </a:rPr>
                        <a:t>LƯỢNG CHO ĂN</a:t>
                      </a:r>
                    </a:p>
                    <a:p>
                      <a:pPr marL="0" marR="0" algn="ctr" fontAlgn="base">
                        <a:lnSpc>
                          <a:spcPct val="100000"/>
                        </a:lnSpc>
                        <a:spcBef>
                          <a:spcPts val="0"/>
                        </a:spcBef>
                      </a:pPr>
                      <a:r>
                        <a:rPr lang="en-US" sz="1800" b="1" i="0" u="none" strike="noStrike" kern="1200" cap="none" dirty="0">
                          <a:solidFill>
                            <a:schemeClr val="bg1"/>
                          </a:solidFill>
                          <a:effectLst/>
                          <a:latin typeface="Times New Roman" panose="02020603050405020304" pitchFamily="18" charset="0"/>
                          <a:cs typeface="+mn-cs"/>
                          <a:sym typeface="Arial"/>
                        </a:rPr>
                        <a:t>(Kg)</a:t>
                      </a:r>
                      <a:endParaRPr lang="vi-VN" sz="1800" b="1" i="0" u="none" strike="noStrike" kern="1200" cap="none" dirty="0">
                        <a:solidFill>
                          <a:schemeClr val="bg1"/>
                        </a:solidFill>
                        <a:effectLst/>
                        <a:latin typeface="Times New Roman" panose="02020603050405020304" pitchFamily="18" charset="0"/>
                        <a:cs typeface="+mn-cs"/>
                        <a:sym typeface="Arial"/>
                      </a:endParaRPr>
                    </a:p>
                  </a:txBody>
                  <a:tcPr marL="68580" marR="68580" marT="9525" marB="0" anchor="ctr">
                    <a:solidFill>
                      <a:srgbClr val="FF581D"/>
                    </a:solidFill>
                  </a:tcPr>
                </a:tc>
                <a:tc gridSpan="4">
                  <a:txBody>
                    <a:bodyPr/>
                    <a:lstStyle/>
                    <a:p>
                      <a:pPr marL="0" marR="0" algn="ctr" fontAlgn="base">
                        <a:lnSpc>
                          <a:spcPct val="100000"/>
                        </a:lnSpc>
                        <a:spcBef>
                          <a:spcPts val="0"/>
                        </a:spcBef>
                      </a:pPr>
                      <a:r>
                        <a:rPr lang="en-US" sz="2400" b="1" i="0" u="none" strike="noStrike" kern="1200" cap="none" dirty="0">
                          <a:solidFill>
                            <a:schemeClr val="bg1"/>
                          </a:solidFill>
                          <a:effectLst/>
                          <a:latin typeface="Times New Roman" panose="02020603050405020304" pitchFamily="18" charset="0"/>
                          <a:ea typeface="+mn-ea"/>
                          <a:cs typeface="Times New Roman" panose="02020603050405020304" pitchFamily="18" charset="0"/>
                          <a:sym typeface="Arial"/>
                        </a:rPr>
                        <a:t>PHỐI TRỘN (kg)</a:t>
                      </a:r>
                      <a:endParaRPr lang="vi-VN" sz="2400" b="1" i="0" u="none" strike="noStrike" kern="1200" cap="none" dirty="0">
                        <a:solidFill>
                          <a:schemeClr val="bg1"/>
                        </a:solidFill>
                        <a:effectLst/>
                        <a:latin typeface="Times New Roman" panose="02020603050405020304" pitchFamily="18" charset="0"/>
                        <a:ea typeface="+mn-ea"/>
                        <a:cs typeface="Times New Roman" panose="02020603050405020304" pitchFamily="18" charset="0"/>
                        <a:sym typeface="Arial"/>
                      </a:endParaRPr>
                    </a:p>
                  </a:txBody>
                  <a:tcPr marL="68580" marR="68580" marT="9525" marB="0" anchor="ctr">
                    <a:solidFill>
                      <a:srgbClr val="FF581D"/>
                    </a:solidFill>
                  </a:tcPr>
                </a:tc>
                <a:tc hMerge="1">
                  <a:txBody>
                    <a:bodyPr/>
                    <a:lstStyle/>
                    <a:p>
                      <a:pPr marL="0" marR="0" algn="ctr" fontAlgn="base">
                        <a:lnSpc>
                          <a:spcPct val="100000"/>
                        </a:lnSpc>
                        <a:spcBef>
                          <a:spcPts val="0"/>
                        </a:spcBef>
                      </a:pPr>
                      <a:endParaRPr lang="en-US" sz="1400" b="1" i="0" u="none" strike="noStrike" kern="1200" cap="none" dirty="0">
                        <a:solidFill>
                          <a:schemeClr val="tx1"/>
                        </a:solidFill>
                        <a:effectLst/>
                        <a:latin typeface="+mn-lt"/>
                        <a:ea typeface="+mn-ea"/>
                        <a:cs typeface="+mn-cs"/>
                        <a:sym typeface="Arial"/>
                      </a:endParaRPr>
                    </a:p>
                  </a:txBody>
                  <a:tcPr marL="0" marR="0" marT="0" marB="0">
                    <a:solidFill>
                      <a:srgbClr val="FFFF00"/>
                    </a:solidFill>
                  </a:tcPr>
                </a:tc>
                <a:tc hMerge="1">
                  <a:txBody>
                    <a:bodyPr/>
                    <a:lstStyle/>
                    <a:p>
                      <a:pPr marL="0" marR="0" algn="ctr" fontAlgn="base">
                        <a:lnSpc>
                          <a:spcPct val="100000"/>
                        </a:lnSpc>
                        <a:spcBef>
                          <a:spcPts val="0"/>
                        </a:spcBef>
                      </a:pPr>
                      <a:endParaRPr lang="vi-VN" sz="1400" b="1" i="0" u="none" strike="noStrike" kern="1200" cap="none" dirty="0">
                        <a:solidFill>
                          <a:schemeClr val="tx1"/>
                        </a:solidFill>
                        <a:effectLst/>
                        <a:latin typeface="+mn-lt"/>
                        <a:ea typeface="+mn-ea"/>
                        <a:cs typeface="+mn-cs"/>
                        <a:sym typeface="Arial"/>
                      </a:endParaRPr>
                    </a:p>
                  </a:txBody>
                  <a:tcPr marL="0" marR="0" marT="0" marB="0">
                    <a:solidFill>
                      <a:srgbClr val="FFFF00"/>
                    </a:solidFill>
                  </a:tcPr>
                </a:tc>
                <a:tc hMerge="1">
                  <a:txBody>
                    <a:bodyPr/>
                    <a:lstStyle/>
                    <a:p>
                      <a:pPr marL="0" marR="0" algn="ctr" fontAlgn="base">
                        <a:lnSpc>
                          <a:spcPct val="100000"/>
                        </a:lnSpc>
                        <a:spcBef>
                          <a:spcPts val="0"/>
                        </a:spcBef>
                      </a:pPr>
                      <a:endParaRPr lang="vi-VN" sz="1400" b="1" i="0" u="none" strike="noStrike" kern="1200" cap="none" dirty="0">
                        <a:solidFill>
                          <a:schemeClr val="tx1"/>
                        </a:solidFill>
                        <a:effectLst/>
                        <a:latin typeface="+mn-lt"/>
                        <a:ea typeface="+mn-ea"/>
                        <a:cs typeface="+mn-cs"/>
                        <a:sym typeface="Arial"/>
                      </a:endParaRPr>
                    </a:p>
                  </a:txBody>
                  <a:tcPr marL="0" marR="0" marT="0" marB="0">
                    <a:solidFill>
                      <a:srgbClr val="FFFF00"/>
                    </a:solidFill>
                  </a:tcPr>
                </a:tc>
                <a:extLst>
                  <a:ext uri="{0D108BD9-81ED-4DB2-BD59-A6C34878D82A}">
                    <a16:rowId xmlns:a16="http://schemas.microsoft.com/office/drawing/2014/main" val="951663807"/>
                  </a:ext>
                </a:extLst>
              </a:tr>
              <a:tr h="0">
                <a:tc gridSpan="2" vMerge="1">
                  <a:txBody>
                    <a:bodyPr/>
                    <a:lstStyle/>
                    <a:p>
                      <a:endParaRPr dirty="0"/>
                    </a:p>
                  </a:txBody>
                  <a:tcPr marL="68580" marR="68580" marT="9525" marB="0">
                    <a:solidFill>
                      <a:srgbClr val="FFFF00"/>
                    </a:solidFill>
                  </a:tcPr>
                </a:tc>
                <a:tc hMerge="1" vMerge="1">
                  <a:txBody>
                    <a:bodyPr/>
                    <a:lstStyle/>
                    <a:p>
                      <a:pPr marL="0" marR="0" algn="ctr" fontAlgn="base">
                        <a:lnSpc>
                          <a:spcPct val="100000"/>
                        </a:lnSpc>
                        <a:spcBef>
                          <a:spcPts val="0"/>
                        </a:spcBef>
                      </a:pPr>
                      <a:endParaRPr lang="vi-VN" sz="1400" b="1" dirty="0">
                        <a:effectLst/>
                        <a:latin typeface="Times New Roman" panose="02020603050405020304" pitchFamily="18" charset="0"/>
                        <a:ea typeface="Times New Roman" panose="02020603050405020304" pitchFamily="18" charset="0"/>
                      </a:endParaRPr>
                    </a:p>
                  </a:txBody>
                  <a:tcPr marL="68580" marR="68580" marT="9525" marB="0">
                    <a:solidFill>
                      <a:srgbClr val="FFFF00"/>
                    </a:solidFill>
                  </a:tcPr>
                </a:tc>
                <a:tc vMerge="1">
                  <a:txBody>
                    <a:bodyPr/>
                    <a:lstStyle/>
                    <a:p>
                      <a:endParaRPr dirty="0"/>
                    </a:p>
                  </a:txBody>
                  <a:tcPr marL="68580" marR="68580" marT="9525" marB="0">
                    <a:solidFill>
                      <a:srgbClr val="FFFF00"/>
                    </a:solidFill>
                  </a:tcPr>
                </a:tc>
                <a:tc rowSpan="2">
                  <a:txBody>
                    <a:bodyPr/>
                    <a:lstStyle/>
                    <a:p>
                      <a:pPr marL="0" marR="0" algn="ctr" fontAlgn="base">
                        <a:lnSpc>
                          <a:spcPct val="100000"/>
                        </a:lnSpc>
                        <a:spcBef>
                          <a:spcPts val="0"/>
                        </a:spcBef>
                      </a:pPr>
                      <a:r>
                        <a:rPr lang="en-US" sz="1800" b="1" i="0" u="none" strike="noStrike" kern="1200" cap="none" dirty="0">
                          <a:solidFill>
                            <a:schemeClr val="bg1"/>
                          </a:solidFill>
                          <a:effectLst/>
                          <a:latin typeface="Times New Roman" panose="02020603050405020304" pitchFamily="18" charset="0"/>
                          <a:ea typeface="+mn-ea"/>
                          <a:cs typeface="Times New Roman" panose="02020603050405020304" pitchFamily="18" charset="0"/>
                          <a:sym typeface="Arial"/>
                        </a:rPr>
                        <a:t>Ngô</a:t>
                      </a:r>
                    </a:p>
                  </a:txBody>
                  <a:tcPr marL="68580" marR="68580" marT="9525" marB="0" anchor="ctr">
                    <a:solidFill>
                      <a:srgbClr val="FF581D"/>
                    </a:solidFill>
                  </a:tcPr>
                </a:tc>
                <a:tc rowSpan="2">
                  <a:txBody>
                    <a:bodyPr/>
                    <a:lstStyle/>
                    <a:p>
                      <a:pPr marL="0" marR="0" algn="ctr" fontAlgn="base">
                        <a:lnSpc>
                          <a:spcPct val="100000"/>
                        </a:lnSpc>
                        <a:spcBef>
                          <a:spcPts val="0"/>
                        </a:spcBef>
                      </a:pPr>
                      <a:r>
                        <a:rPr lang="en-US" sz="1800" b="1" i="0" u="none" strike="noStrike" kern="1200" cap="none" dirty="0" err="1">
                          <a:solidFill>
                            <a:schemeClr val="bg1"/>
                          </a:solidFill>
                          <a:effectLst/>
                          <a:latin typeface="Times New Roman" panose="02020603050405020304" pitchFamily="18" charset="0"/>
                          <a:ea typeface="+mn-ea"/>
                          <a:cs typeface="Times New Roman" panose="02020603050405020304" pitchFamily="18" charset="0"/>
                          <a:sym typeface="Arial"/>
                        </a:rPr>
                        <a:t>Đậu</a:t>
                      </a:r>
                      <a:r>
                        <a:rPr lang="en-US" sz="1800" b="1" i="0" u="none" strike="noStrike" kern="1200" cap="none" dirty="0">
                          <a:solidFill>
                            <a:schemeClr val="bg1"/>
                          </a:solidFill>
                          <a:effectLst/>
                          <a:latin typeface="Times New Roman" panose="02020603050405020304" pitchFamily="18" charset="0"/>
                          <a:ea typeface="+mn-ea"/>
                          <a:cs typeface="Times New Roman" panose="02020603050405020304" pitchFamily="18" charset="0"/>
                          <a:sym typeface="Arial"/>
                        </a:rPr>
                        <a:t> </a:t>
                      </a:r>
                      <a:r>
                        <a:rPr lang="en-US" sz="1800" b="1" i="0" u="none" strike="noStrike" kern="1200" cap="none" dirty="0" err="1">
                          <a:solidFill>
                            <a:schemeClr val="bg1"/>
                          </a:solidFill>
                          <a:effectLst/>
                          <a:latin typeface="Times New Roman" panose="02020603050405020304" pitchFamily="18" charset="0"/>
                          <a:ea typeface="+mn-ea"/>
                          <a:cs typeface="Times New Roman" panose="02020603050405020304" pitchFamily="18" charset="0"/>
                          <a:sym typeface="Arial"/>
                        </a:rPr>
                        <a:t>tương</a:t>
                      </a:r>
                      <a:endParaRPr lang="en-US" sz="1800" b="1" i="0" u="none" strike="noStrike" kern="1200" cap="none" dirty="0">
                        <a:solidFill>
                          <a:schemeClr val="bg1"/>
                        </a:solidFill>
                        <a:effectLst/>
                        <a:latin typeface="Times New Roman" panose="02020603050405020304" pitchFamily="18" charset="0"/>
                        <a:ea typeface="+mn-ea"/>
                        <a:cs typeface="Times New Roman" panose="02020603050405020304" pitchFamily="18" charset="0"/>
                        <a:sym typeface="Arial"/>
                      </a:endParaRPr>
                    </a:p>
                  </a:txBody>
                  <a:tcPr marL="0" marR="0" marT="0" marB="0" anchor="ctr">
                    <a:solidFill>
                      <a:srgbClr val="FF581D"/>
                    </a:solidFill>
                  </a:tcPr>
                </a:tc>
                <a:tc rowSpan="2">
                  <a:txBody>
                    <a:bodyPr/>
                    <a:lstStyle/>
                    <a:p>
                      <a:pPr marL="0" marR="0" algn="ctr" fontAlgn="base">
                        <a:lnSpc>
                          <a:spcPct val="100000"/>
                        </a:lnSpc>
                        <a:spcBef>
                          <a:spcPts val="0"/>
                        </a:spcBef>
                      </a:pPr>
                      <a:r>
                        <a:rPr lang="en-US" sz="1800" b="1" i="0" u="none" strike="noStrike" kern="1200" cap="none" dirty="0" err="1">
                          <a:solidFill>
                            <a:schemeClr val="bg1"/>
                          </a:solidFill>
                          <a:effectLst/>
                          <a:latin typeface="Times New Roman" panose="02020603050405020304" pitchFamily="18" charset="0"/>
                          <a:ea typeface="+mn-ea"/>
                          <a:cs typeface="Times New Roman" panose="02020603050405020304" pitchFamily="18" charset="0"/>
                          <a:sym typeface="Arial"/>
                        </a:rPr>
                        <a:t>Bột</a:t>
                      </a:r>
                      <a:r>
                        <a:rPr lang="en-US" sz="1800" b="1" i="0" u="none" strike="noStrike" kern="1200" cap="none" dirty="0">
                          <a:solidFill>
                            <a:schemeClr val="bg1"/>
                          </a:solidFill>
                          <a:effectLst/>
                          <a:latin typeface="Times New Roman" panose="02020603050405020304" pitchFamily="18" charset="0"/>
                          <a:ea typeface="+mn-ea"/>
                          <a:cs typeface="Times New Roman" panose="02020603050405020304" pitchFamily="18" charset="0"/>
                          <a:sym typeface="Arial"/>
                        </a:rPr>
                        <a:t> </a:t>
                      </a:r>
                      <a:r>
                        <a:rPr lang="en-US" sz="1800" b="1" i="0" u="none" strike="noStrike" kern="1200" cap="none" dirty="0" err="1">
                          <a:solidFill>
                            <a:schemeClr val="bg1"/>
                          </a:solidFill>
                          <a:effectLst/>
                          <a:latin typeface="Times New Roman" panose="02020603050405020304" pitchFamily="18" charset="0"/>
                          <a:ea typeface="+mn-ea"/>
                          <a:cs typeface="Times New Roman" panose="02020603050405020304" pitchFamily="18" charset="0"/>
                          <a:sym typeface="Arial"/>
                        </a:rPr>
                        <a:t>cá</a:t>
                      </a:r>
                      <a:endParaRPr lang="en-US" sz="1800" b="1" i="0" u="none" strike="noStrike" kern="1200" cap="none" dirty="0">
                        <a:solidFill>
                          <a:schemeClr val="bg1"/>
                        </a:solidFill>
                        <a:effectLst/>
                        <a:latin typeface="Times New Roman" panose="02020603050405020304" pitchFamily="18" charset="0"/>
                        <a:ea typeface="+mn-ea"/>
                        <a:cs typeface="Times New Roman" panose="02020603050405020304" pitchFamily="18" charset="0"/>
                        <a:sym typeface="Arial"/>
                      </a:endParaRPr>
                    </a:p>
                  </a:txBody>
                  <a:tcPr marL="0" marR="0" marT="0" marB="0" anchor="ctr">
                    <a:solidFill>
                      <a:srgbClr val="FF581D"/>
                    </a:solidFill>
                  </a:tcPr>
                </a:tc>
                <a:tc rowSpan="2">
                  <a:txBody>
                    <a:bodyPr/>
                    <a:lstStyle/>
                    <a:p>
                      <a:pPr marL="0" marR="0" algn="ctr" fontAlgn="base">
                        <a:lnSpc>
                          <a:spcPct val="100000"/>
                        </a:lnSpc>
                        <a:spcBef>
                          <a:spcPts val="0"/>
                        </a:spcBef>
                      </a:pPr>
                      <a:r>
                        <a:rPr lang="en-US" sz="1800" b="1" i="0" u="none" strike="noStrike" kern="1200" cap="none" dirty="0">
                          <a:solidFill>
                            <a:schemeClr val="bg1"/>
                          </a:solidFill>
                          <a:effectLst/>
                          <a:latin typeface="Times New Roman" panose="02020603050405020304" pitchFamily="18" charset="0"/>
                          <a:ea typeface="+mn-ea"/>
                          <a:cs typeface="Times New Roman" panose="02020603050405020304" pitchFamily="18" charset="0"/>
                          <a:sym typeface="Arial"/>
                        </a:rPr>
                        <a:t>Rau </a:t>
                      </a:r>
                      <a:r>
                        <a:rPr lang="en-US" sz="1800" b="1" i="0" u="none" strike="noStrike" kern="1200" cap="none" dirty="0" err="1">
                          <a:solidFill>
                            <a:schemeClr val="bg1"/>
                          </a:solidFill>
                          <a:effectLst/>
                          <a:latin typeface="Times New Roman" panose="02020603050405020304" pitchFamily="18" charset="0"/>
                          <a:ea typeface="+mn-ea"/>
                          <a:cs typeface="Times New Roman" panose="02020603050405020304" pitchFamily="18" charset="0"/>
                          <a:sym typeface="Arial"/>
                        </a:rPr>
                        <a:t>xanh</a:t>
                      </a:r>
                      <a:endParaRPr lang="en-US" sz="1800" b="1" i="0" u="none" strike="noStrike" kern="1200" cap="none" dirty="0">
                        <a:solidFill>
                          <a:schemeClr val="bg1"/>
                        </a:solidFill>
                        <a:effectLst/>
                        <a:latin typeface="Times New Roman" panose="02020603050405020304" pitchFamily="18" charset="0"/>
                        <a:ea typeface="+mn-ea"/>
                        <a:cs typeface="Times New Roman" panose="02020603050405020304" pitchFamily="18" charset="0"/>
                        <a:sym typeface="Arial"/>
                      </a:endParaRPr>
                    </a:p>
                  </a:txBody>
                  <a:tcPr marL="0" marR="0" marT="0" marB="0" anchor="ctr">
                    <a:solidFill>
                      <a:srgbClr val="FF581D"/>
                    </a:solidFill>
                  </a:tcPr>
                </a:tc>
                <a:extLst>
                  <a:ext uri="{0D108BD9-81ED-4DB2-BD59-A6C34878D82A}">
                    <a16:rowId xmlns:a16="http://schemas.microsoft.com/office/drawing/2014/main" val="458558663"/>
                  </a:ext>
                </a:extLst>
              </a:tr>
              <a:tr h="0">
                <a:tc>
                  <a:txBody>
                    <a:bodyPr/>
                    <a:lstStyle/>
                    <a:p>
                      <a:pPr marL="0" marR="0" algn="ctr" fontAlgn="base">
                        <a:lnSpc>
                          <a:spcPct val="100000"/>
                        </a:lnSpc>
                        <a:spcBef>
                          <a:spcPts val="0"/>
                        </a:spcBef>
                      </a:pPr>
                      <a:r>
                        <a:rPr lang="en-US" sz="1800" b="1" kern="1200" dirty="0" err="1">
                          <a:solidFill>
                            <a:schemeClr val="bg1"/>
                          </a:solidFill>
                          <a:effectLst/>
                          <a:latin typeface="Times New Roman" panose="02020603050405020304" pitchFamily="18" charset="0"/>
                          <a:cs typeface="Times New Roman" panose="02020603050405020304" pitchFamily="18" charset="0"/>
                        </a:rPr>
                        <a:t>Từ</a:t>
                      </a:r>
                      <a:endParaRPr lang="vi-VN" sz="1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nchor="ctr">
                    <a:solidFill>
                      <a:srgbClr val="FF581D"/>
                    </a:solidFill>
                  </a:tcPr>
                </a:tc>
                <a:tc>
                  <a:txBody>
                    <a:bodyPr/>
                    <a:lstStyle/>
                    <a:p>
                      <a:pPr marL="0" marR="0" algn="ctr" fontAlgn="base">
                        <a:lnSpc>
                          <a:spcPct val="100000"/>
                        </a:lnSpc>
                        <a:spcBef>
                          <a:spcPts val="0"/>
                        </a:spcBef>
                      </a:pPr>
                      <a:r>
                        <a:rPr lang="en-US" sz="1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Đến</a:t>
                      </a:r>
                      <a:endParaRPr lang="vi-VN" sz="1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nchor="ctr">
                    <a:solidFill>
                      <a:srgbClr val="FF581D"/>
                    </a:solidFill>
                  </a:tcPr>
                </a:tc>
                <a:tc vMerge="1">
                  <a:txBody>
                    <a:bodyPr/>
                    <a:lstStyle/>
                    <a:p>
                      <a:endParaRPr dirty="0"/>
                    </a:p>
                  </a:txBody>
                  <a:tcPr marL="68580" marR="68580" marT="9525" marB="0">
                    <a:solidFill>
                      <a:srgbClr val="FFFF00"/>
                    </a:solidFill>
                  </a:tcPr>
                </a:tc>
                <a:tc vMerge="1">
                  <a:txBody>
                    <a:bodyPr/>
                    <a:lstStyle/>
                    <a:p>
                      <a:endParaRPr dirty="0"/>
                    </a:p>
                  </a:txBody>
                  <a:tcPr marL="68580" marR="68580" marT="9525" marB="0">
                    <a:solidFill>
                      <a:srgbClr val="FFFF00"/>
                    </a:solidFill>
                  </a:tcPr>
                </a:tc>
                <a:tc vMerge="1">
                  <a:txBody>
                    <a:bodyPr/>
                    <a:lstStyle/>
                    <a:p>
                      <a:endParaRPr dirty="0"/>
                    </a:p>
                  </a:txBody>
                  <a:tcPr marL="0" marR="0" marT="0" marB="0">
                    <a:solidFill>
                      <a:srgbClr val="FFFF00"/>
                    </a:solidFill>
                  </a:tcPr>
                </a:tc>
                <a:tc vMerge="1">
                  <a:txBody>
                    <a:bodyPr/>
                    <a:lstStyle/>
                    <a:p>
                      <a:endParaRPr dirty="0"/>
                    </a:p>
                  </a:txBody>
                  <a:tcPr marL="0" marR="0" marT="0" marB="0">
                    <a:solidFill>
                      <a:srgbClr val="FFFF00"/>
                    </a:solidFill>
                  </a:tcPr>
                </a:tc>
                <a:tc vMerge="1">
                  <a:txBody>
                    <a:bodyPr/>
                    <a:lstStyle/>
                    <a:p>
                      <a:endParaRPr dirty="0"/>
                    </a:p>
                  </a:txBody>
                  <a:tcPr marL="0" marR="0" marT="0" marB="0">
                    <a:solidFill>
                      <a:srgbClr val="FFFF00"/>
                    </a:solidFill>
                  </a:tcPr>
                </a:tc>
                <a:extLst>
                  <a:ext uri="{0D108BD9-81ED-4DB2-BD59-A6C34878D82A}">
                    <a16:rowId xmlns:a16="http://schemas.microsoft.com/office/drawing/2014/main" val="29259195"/>
                  </a:ext>
                </a:extLst>
              </a:tr>
              <a:tr h="283975">
                <a:tc>
                  <a:txBody>
                    <a:bodyPr/>
                    <a:lstStyle/>
                    <a:p>
                      <a:pPr marL="0" marR="0" algn="ctr" fontAlgn="base">
                        <a:lnSpc>
                          <a:spcPct val="105000"/>
                        </a:lnSpc>
                        <a:spcBef>
                          <a:spcPts val="600"/>
                        </a:spcBef>
                      </a:pPr>
                      <a:r>
                        <a:rPr lang="en-US" sz="2400" dirty="0">
                          <a:effectLst/>
                          <a:latin typeface="Times New Roman" panose="02020603050405020304" pitchFamily="18" charset="0"/>
                          <a:ea typeface="Times New Roman" panose="02020603050405020304" pitchFamily="18" charset="0"/>
                        </a:rPr>
                        <a:t>1</a:t>
                      </a:r>
                      <a:endParaRPr lang="vi-VN" sz="24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ctr" fontAlgn="base">
                        <a:lnSpc>
                          <a:spcPct val="105000"/>
                        </a:lnSpc>
                        <a:spcBef>
                          <a:spcPts val="600"/>
                        </a:spcBef>
                      </a:pPr>
                      <a:r>
                        <a:rPr lang="en-US" sz="2400" dirty="0">
                          <a:effectLst/>
                          <a:latin typeface="Times New Roman" panose="02020603050405020304" pitchFamily="18" charset="0"/>
                          <a:ea typeface="Times New Roman" panose="02020603050405020304" pitchFamily="18" charset="0"/>
                        </a:rPr>
                        <a:t>14</a:t>
                      </a:r>
                      <a:endParaRPr lang="vi-VN" sz="24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algn="ctr" fontAlgn="b"/>
                      <a:r>
                        <a:rPr lang="vi-VN" sz="2400" b="0" i="0" u="none" strike="noStrike" cap="none" dirty="0">
                          <a:solidFill>
                            <a:schemeClr val="tx1"/>
                          </a:solidFill>
                          <a:effectLst/>
                          <a:latin typeface="Times New Roman" panose="02020603050405020304" pitchFamily="18" charset="0"/>
                          <a:cs typeface="+mn-cs"/>
                          <a:sym typeface="Arial"/>
                        </a:rPr>
                        <a:t>2</a:t>
                      </a:r>
                      <a:r>
                        <a:rPr lang="en-US" sz="2400" b="0" i="0" u="none" strike="noStrike" cap="none" dirty="0">
                          <a:solidFill>
                            <a:schemeClr val="tx1"/>
                          </a:solidFill>
                          <a:effectLst/>
                          <a:latin typeface="Times New Roman" panose="02020603050405020304" pitchFamily="18" charset="0"/>
                          <a:cs typeface="+mn-cs"/>
                          <a:sym typeface="Arial"/>
                        </a:rPr>
                        <a:t>,3</a:t>
                      </a:r>
                      <a:endParaRPr lang="vi-VN" sz="2400" b="0" i="0" u="none" strike="noStrike" cap="none" dirty="0">
                        <a:solidFill>
                          <a:schemeClr val="tx1"/>
                        </a:solidFill>
                        <a:effectLst/>
                        <a:latin typeface="Times New Roman" panose="02020603050405020304" pitchFamily="18" charset="0"/>
                        <a:cs typeface="+mn-cs"/>
                        <a:sym typeface="Arial"/>
                      </a:endParaRPr>
                    </a:p>
                  </a:txBody>
                  <a:tcPr marL="9525" marR="9525" marT="9525" marB="0" anchor="b"/>
                </a:tc>
                <a:tc rowSpan="2">
                  <a:txBody>
                    <a:bodyPr/>
                    <a:lstStyle/>
                    <a:p>
                      <a:pPr marL="0" marR="0" lvl="0" indent="0" algn="ctr" defTabSz="914400" rtl="0" eaLnBrk="1" fontAlgn="base" latinLnBrk="0" hangingPunct="1">
                        <a:lnSpc>
                          <a:spcPct val="105000"/>
                        </a:lnSpc>
                        <a:spcBef>
                          <a:spcPts val="600"/>
                        </a:spcBef>
                        <a:spcAft>
                          <a:spcPts val="0"/>
                        </a:spcAft>
                        <a:buClr>
                          <a:srgbClr val="000000"/>
                        </a:buClr>
                        <a:buSzTx/>
                        <a:buFont typeface="Arial"/>
                        <a:buNone/>
                        <a:tabLst/>
                        <a:defRPr/>
                      </a:pPr>
                      <a:r>
                        <a:rPr lang="en-US" sz="2400" b="0" i="0" u="none" strike="noStrike" cap="none" dirty="0">
                          <a:solidFill>
                            <a:schemeClr val="tx1"/>
                          </a:solidFill>
                          <a:effectLst/>
                          <a:latin typeface="Times New Roman" panose="02020603050405020304" pitchFamily="18" charset="0"/>
                          <a:ea typeface="+mn-ea"/>
                          <a:cs typeface="+mn-cs"/>
                          <a:sym typeface="Arial"/>
                        </a:rPr>
                        <a:t>7</a:t>
                      </a:r>
                      <a:endParaRPr lang="vi-VN" sz="2400" b="0" i="0" u="none" strike="noStrike" cap="none" dirty="0">
                        <a:solidFill>
                          <a:schemeClr val="tx1"/>
                        </a:solidFill>
                        <a:effectLst/>
                        <a:latin typeface="Times New Roman" panose="02020603050405020304" pitchFamily="18" charset="0"/>
                        <a:ea typeface="+mn-ea"/>
                        <a:cs typeface="+mn-cs"/>
                        <a:sym typeface="Arial"/>
                      </a:endParaRPr>
                    </a:p>
                  </a:txBody>
                  <a:tcPr marL="68580" marR="68580" marT="9525" marB="0" anchor="ctr"/>
                </a:tc>
                <a:tc rowSpan="2">
                  <a:txBody>
                    <a:bodyPr/>
                    <a:lstStyle/>
                    <a:p>
                      <a:pPr marL="0" marR="0" lvl="0" indent="0" algn="ctr" defTabSz="914400" rtl="0" eaLnBrk="1" fontAlgn="base" latinLnBrk="0" hangingPunct="1">
                        <a:lnSpc>
                          <a:spcPct val="105000"/>
                        </a:lnSpc>
                        <a:spcBef>
                          <a:spcPts val="600"/>
                        </a:spcBef>
                        <a:spcAft>
                          <a:spcPts val="0"/>
                        </a:spcAft>
                        <a:buClr>
                          <a:srgbClr val="000000"/>
                        </a:buClr>
                        <a:buSzTx/>
                        <a:buFont typeface="Arial"/>
                        <a:buNone/>
                        <a:tabLst/>
                        <a:defRPr/>
                      </a:pPr>
                      <a:r>
                        <a:rPr lang="vi-VN" sz="2400" b="0" i="0" u="none" strike="noStrike" cap="none" dirty="0">
                          <a:solidFill>
                            <a:schemeClr val="tx1"/>
                          </a:solidFill>
                          <a:effectLst/>
                          <a:latin typeface="Times New Roman" panose="02020603050405020304" pitchFamily="18" charset="0"/>
                          <a:ea typeface="+mn-ea"/>
                          <a:cs typeface="+mn-cs"/>
                          <a:sym typeface="Arial"/>
                        </a:rPr>
                        <a:t>1</a:t>
                      </a:r>
                      <a:r>
                        <a:rPr lang="en-US" sz="2400" b="0" i="0" u="none" strike="noStrike" cap="none" dirty="0">
                          <a:solidFill>
                            <a:schemeClr val="tx1"/>
                          </a:solidFill>
                          <a:effectLst/>
                          <a:latin typeface="Times New Roman" panose="02020603050405020304" pitchFamily="18" charset="0"/>
                          <a:ea typeface="+mn-ea"/>
                          <a:cs typeface="+mn-cs"/>
                          <a:sym typeface="Arial"/>
                        </a:rPr>
                        <a:t>,7</a:t>
                      </a:r>
                      <a:endParaRPr lang="vi-VN" sz="2400" b="0" i="0" u="none" strike="noStrike" cap="none" dirty="0">
                        <a:solidFill>
                          <a:schemeClr val="tx1"/>
                        </a:solidFill>
                        <a:effectLst/>
                        <a:latin typeface="Times New Roman" panose="02020603050405020304" pitchFamily="18" charset="0"/>
                        <a:ea typeface="+mn-ea"/>
                        <a:cs typeface="+mn-cs"/>
                        <a:sym typeface="Arial"/>
                      </a:endParaRPr>
                    </a:p>
                  </a:txBody>
                  <a:tcPr marL="0" marR="0" marT="0" marB="0" anchor="ctr"/>
                </a:tc>
                <a:tc rowSpan="2">
                  <a:txBody>
                    <a:bodyPr/>
                    <a:lstStyle/>
                    <a:p>
                      <a:pPr marL="0" marR="0" lvl="0" indent="0" algn="ctr" defTabSz="914400" rtl="0" eaLnBrk="1" fontAlgn="base" latinLnBrk="0" hangingPunct="1">
                        <a:lnSpc>
                          <a:spcPct val="105000"/>
                        </a:lnSpc>
                        <a:spcBef>
                          <a:spcPts val="600"/>
                        </a:spcBef>
                        <a:spcAft>
                          <a:spcPts val="0"/>
                        </a:spcAft>
                        <a:buClr>
                          <a:srgbClr val="000000"/>
                        </a:buClr>
                        <a:buSzTx/>
                        <a:buFont typeface="Arial"/>
                        <a:buNone/>
                        <a:tabLst/>
                        <a:defRPr/>
                      </a:pPr>
                      <a:r>
                        <a:rPr lang="vi-VN" sz="2400" b="0" i="0" u="none" strike="noStrike" cap="none" dirty="0">
                          <a:solidFill>
                            <a:schemeClr val="tx1"/>
                          </a:solidFill>
                          <a:effectLst/>
                          <a:latin typeface="Times New Roman" panose="02020603050405020304" pitchFamily="18" charset="0"/>
                          <a:ea typeface="+mn-ea"/>
                          <a:cs typeface="+mn-cs"/>
                          <a:sym typeface="Arial"/>
                        </a:rPr>
                        <a:t>1</a:t>
                      </a:r>
                      <a:r>
                        <a:rPr lang="en-US" sz="2400" b="0" i="0" u="none" strike="noStrike" cap="none" dirty="0">
                          <a:solidFill>
                            <a:schemeClr val="tx1"/>
                          </a:solidFill>
                          <a:effectLst/>
                          <a:latin typeface="Times New Roman" panose="02020603050405020304" pitchFamily="18" charset="0"/>
                          <a:ea typeface="+mn-ea"/>
                          <a:cs typeface="+mn-cs"/>
                          <a:sym typeface="Arial"/>
                        </a:rPr>
                        <a:t>,7</a:t>
                      </a:r>
                      <a:endParaRPr lang="vi-VN" sz="2400" b="0" i="0" u="none" strike="noStrike" cap="none" dirty="0">
                        <a:solidFill>
                          <a:schemeClr val="tx1"/>
                        </a:solidFill>
                        <a:effectLst/>
                        <a:latin typeface="Times New Roman" panose="02020603050405020304" pitchFamily="18" charset="0"/>
                        <a:ea typeface="+mn-ea"/>
                        <a:cs typeface="+mn-cs"/>
                        <a:sym typeface="Arial"/>
                      </a:endParaRPr>
                    </a:p>
                  </a:txBody>
                  <a:tcPr marL="0" marR="0" marT="0" marB="0" anchor="ctr"/>
                </a:tc>
                <a:tc rowSpan="2">
                  <a:txBody>
                    <a:bodyPr/>
                    <a:lstStyle/>
                    <a:p>
                      <a:pPr marL="0" marR="0" lvl="0" indent="0" algn="ctr" defTabSz="914400" rtl="0" eaLnBrk="1" fontAlgn="base" latinLnBrk="0" hangingPunct="1">
                        <a:lnSpc>
                          <a:spcPct val="105000"/>
                        </a:lnSpc>
                        <a:spcBef>
                          <a:spcPts val="600"/>
                        </a:spcBef>
                        <a:spcAft>
                          <a:spcPts val="0"/>
                        </a:spcAft>
                        <a:buClr>
                          <a:srgbClr val="000000"/>
                        </a:buClr>
                        <a:buSzTx/>
                        <a:buFont typeface="Arial"/>
                        <a:buNone/>
                        <a:tabLst/>
                        <a:defRPr/>
                      </a:pPr>
                      <a:r>
                        <a:rPr lang="vi-VN" sz="2400" b="0" i="0" u="none" strike="noStrike" cap="none" dirty="0">
                          <a:solidFill>
                            <a:schemeClr val="tx1"/>
                          </a:solidFill>
                          <a:effectLst/>
                          <a:latin typeface="Times New Roman" panose="02020603050405020304" pitchFamily="18" charset="0"/>
                          <a:ea typeface="+mn-ea"/>
                          <a:cs typeface="+mn-cs"/>
                          <a:sym typeface="Arial"/>
                        </a:rPr>
                        <a:t>1</a:t>
                      </a:r>
                      <a:r>
                        <a:rPr lang="en-US" sz="2400" b="0" i="0" u="none" strike="noStrike" cap="none" dirty="0">
                          <a:solidFill>
                            <a:schemeClr val="tx1"/>
                          </a:solidFill>
                          <a:effectLst/>
                          <a:latin typeface="Times New Roman" panose="02020603050405020304" pitchFamily="18" charset="0"/>
                          <a:ea typeface="+mn-ea"/>
                          <a:cs typeface="+mn-cs"/>
                          <a:sym typeface="Arial"/>
                        </a:rPr>
                        <a:t>,1</a:t>
                      </a:r>
                      <a:endParaRPr lang="vi-VN" sz="2400" b="0" i="0" u="none" strike="noStrike" cap="none" dirty="0">
                        <a:solidFill>
                          <a:schemeClr val="tx1"/>
                        </a:solidFill>
                        <a:effectLst/>
                        <a:latin typeface="Times New Roman" panose="02020603050405020304" pitchFamily="18" charset="0"/>
                        <a:ea typeface="+mn-ea"/>
                        <a:cs typeface="+mn-cs"/>
                        <a:sym typeface="Arial"/>
                      </a:endParaRPr>
                    </a:p>
                  </a:txBody>
                  <a:tcPr marL="0" marR="0" marT="0" marB="0" anchor="ctr"/>
                </a:tc>
                <a:extLst>
                  <a:ext uri="{0D108BD9-81ED-4DB2-BD59-A6C34878D82A}">
                    <a16:rowId xmlns:a16="http://schemas.microsoft.com/office/drawing/2014/main" val="2032689769"/>
                  </a:ext>
                </a:extLst>
              </a:tr>
              <a:tr h="225383">
                <a:tc>
                  <a:txBody>
                    <a:bodyPr/>
                    <a:lstStyle/>
                    <a:p>
                      <a:pPr marL="0" marR="0" algn="ctr" fontAlgn="base">
                        <a:lnSpc>
                          <a:spcPct val="105000"/>
                        </a:lnSpc>
                        <a:spcBef>
                          <a:spcPts val="600"/>
                        </a:spcBef>
                      </a:pPr>
                      <a:r>
                        <a:rPr lang="en-US" sz="2400" dirty="0">
                          <a:effectLst/>
                          <a:latin typeface="Times New Roman" panose="02020603050405020304" pitchFamily="18" charset="0"/>
                          <a:ea typeface="Times New Roman" panose="02020603050405020304" pitchFamily="18" charset="0"/>
                        </a:rPr>
                        <a:t>15</a:t>
                      </a:r>
                      <a:endParaRPr lang="vi-VN" sz="24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ctr" fontAlgn="base">
                        <a:lnSpc>
                          <a:spcPct val="105000"/>
                        </a:lnSpc>
                        <a:spcBef>
                          <a:spcPts val="600"/>
                        </a:spcBef>
                      </a:pPr>
                      <a:r>
                        <a:rPr lang="en-US" sz="2400" dirty="0">
                          <a:effectLst/>
                          <a:latin typeface="Times New Roman" panose="02020603050405020304" pitchFamily="18" charset="0"/>
                          <a:ea typeface="Times New Roman" panose="02020603050405020304" pitchFamily="18" charset="0"/>
                        </a:rPr>
                        <a:t>42</a:t>
                      </a:r>
                      <a:endParaRPr lang="vi-VN" sz="24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algn="ctr" fontAlgn="b"/>
                      <a:r>
                        <a:rPr lang="vi-VN" sz="2400" b="0" i="0" u="none" strike="noStrike" cap="none" dirty="0">
                          <a:solidFill>
                            <a:schemeClr val="tx1"/>
                          </a:solidFill>
                          <a:effectLst/>
                          <a:latin typeface="Times New Roman" panose="02020603050405020304" pitchFamily="18" charset="0"/>
                          <a:cs typeface="+mn-cs"/>
                          <a:sym typeface="Arial"/>
                        </a:rPr>
                        <a:t>8</a:t>
                      </a:r>
                      <a:r>
                        <a:rPr lang="en-US" sz="2400" b="0" i="0" u="none" strike="noStrike" cap="none" dirty="0">
                          <a:solidFill>
                            <a:schemeClr val="tx1"/>
                          </a:solidFill>
                          <a:effectLst/>
                          <a:latin typeface="Times New Roman" panose="02020603050405020304" pitchFamily="18" charset="0"/>
                          <a:cs typeface="+mn-cs"/>
                          <a:sym typeface="Arial"/>
                        </a:rPr>
                        <a:t>,8</a:t>
                      </a:r>
                      <a:endParaRPr lang="vi-VN" sz="2400" b="0" i="0" u="none" strike="noStrike" cap="none" dirty="0">
                        <a:solidFill>
                          <a:schemeClr val="tx1"/>
                        </a:solidFill>
                        <a:effectLst/>
                        <a:latin typeface="Times New Roman" panose="02020603050405020304" pitchFamily="18" charset="0"/>
                        <a:cs typeface="+mn-cs"/>
                        <a:sym typeface="Arial"/>
                      </a:endParaRPr>
                    </a:p>
                  </a:txBody>
                  <a:tcPr marL="9525" marR="9525" marT="9525" marB="0" anchor="b"/>
                </a:tc>
                <a:tc vMerge="1">
                  <a:txBody>
                    <a:bodyPr/>
                    <a:lstStyle/>
                    <a:p>
                      <a:pPr marL="0" marR="0" algn="ctr" fontAlgn="base">
                        <a:lnSpc>
                          <a:spcPct val="105000"/>
                        </a:lnSpc>
                        <a:spcBef>
                          <a:spcPts val="600"/>
                        </a:spcBef>
                      </a:pPr>
                      <a:endParaRPr lang="vi-VN" sz="1800" dirty="0">
                        <a:effectLst/>
                        <a:latin typeface="Times New Roman" panose="02020603050405020304" pitchFamily="18" charset="0"/>
                        <a:ea typeface="Times New Roman" panose="02020603050405020304" pitchFamily="18" charset="0"/>
                      </a:endParaRPr>
                    </a:p>
                  </a:txBody>
                  <a:tcPr marL="68580" marR="68580" marT="9525" marB="0"/>
                </a:tc>
                <a:tc vMerge="1">
                  <a:txBody>
                    <a:bodyPr/>
                    <a:lstStyle/>
                    <a:p>
                      <a:pPr marL="0" marR="0" algn="ctr" fontAlgn="base">
                        <a:lnSpc>
                          <a:spcPct val="105000"/>
                        </a:lnSpc>
                        <a:spcBef>
                          <a:spcPts val="600"/>
                        </a:spcBef>
                      </a:pPr>
                      <a:endParaRPr lang="vi-VN" sz="1800" dirty="0">
                        <a:effectLst/>
                        <a:latin typeface="Times New Roman" panose="02020603050405020304" pitchFamily="18" charset="0"/>
                        <a:ea typeface="Times New Roman" panose="02020603050405020304" pitchFamily="18" charset="0"/>
                      </a:endParaRPr>
                    </a:p>
                  </a:txBody>
                  <a:tcPr marL="0" marR="0" marT="0" marB="0"/>
                </a:tc>
                <a:tc vMerge="1">
                  <a:txBody>
                    <a:bodyPr/>
                    <a:lstStyle/>
                    <a:p>
                      <a:pPr marL="0" marR="0" algn="ctr" fontAlgn="base">
                        <a:lnSpc>
                          <a:spcPct val="105000"/>
                        </a:lnSpc>
                        <a:spcBef>
                          <a:spcPts val="600"/>
                        </a:spcBef>
                      </a:pPr>
                      <a:endParaRPr lang="vi-VN" sz="1800" dirty="0">
                        <a:effectLst/>
                        <a:latin typeface="Times New Roman" panose="02020603050405020304" pitchFamily="18" charset="0"/>
                        <a:ea typeface="Times New Roman" panose="02020603050405020304" pitchFamily="18" charset="0"/>
                      </a:endParaRPr>
                    </a:p>
                  </a:txBody>
                  <a:tcPr marL="0" marR="0" marT="0" marB="0"/>
                </a:tc>
                <a:tc vMerge="1">
                  <a:txBody>
                    <a:bodyPr/>
                    <a:lstStyle/>
                    <a:p>
                      <a:pPr marL="0" marR="0" algn="ctr" fontAlgn="base">
                        <a:lnSpc>
                          <a:spcPct val="105000"/>
                        </a:lnSpc>
                        <a:spcBef>
                          <a:spcPts val="600"/>
                        </a:spcBef>
                      </a:pPr>
                      <a:endParaRPr lang="vi-VN"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4014825"/>
                  </a:ext>
                </a:extLst>
              </a:tr>
              <a:tr h="283975">
                <a:tc>
                  <a:txBody>
                    <a:bodyPr/>
                    <a:lstStyle/>
                    <a:p>
                      <a:pPr marL="0" marR="0" algn="ctr" fontAlgn="base">
                        <a:lnSpc>
                          <a:spcPct val="105000"/>
                        </a:lnSpc>
                        <a:spcBef>
                          <a:spcPts val="600"/>
                        </a:spcBef>
                      </a:pPr>
                      <a:r>
                        <a:rPr lang="en-US" sz="2400" dirty="0">
                          <a:effectLst/>
                          <a:latin typeface="Times New Roman" panose="02020603050405020304" pitchFamily="18" charset="0"/>
                          <a:ea typeface="Times New Roman" panose="02020603050405020304" pitchFamily="18" charset="0"/>
                        </a:rPr>
                        <a:t>43</a:t>
                      </a:r>
                      <a:endParaRPr lang="vi-VN" sz="24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ctr" fontAlgn="base">
                        <a:lnSpc>
                          <a:spcPct val="105000"/>
                        </a:lnSpc>
                        <a:spcBef>
                          <a:spcPts val="600"/>
                        </a:spcBef>
                      </a:pPr>
                      <a:r>
                        <a:rPr lang="en-US" sz="2400" dirty="0">
                          <a:effectLst/>
                          <a:latin typeface="Times New Roman" panose="02020603050405020304" pitchFamily="18" charset="0"/>
                          <a:ea typeface="Times New Roman" panose="02020603050405020304" pitchFamily="18" charset="0"/>
                        </a:rPr>
                        <a:t>84</a:t>
                      </a:r>
                      <a:endParaRPr lang="vi-VN" sz="24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algn="ctr" fontAlgn="b"/>
                      <a:r>
                        <a:rPr lang="vi-VN" sz="2400" b="0" i="0" u="none" strike="noStrike" cap="none" dirty="0">
                          <a:solidFill>
                            <a:schemeClr val="tx1"/>
                          </a:solidFill>
                          <a:effectLst/>
                          <a:latin typeface="Times New Roman" panose="02020603050405020304" pitchFamily="18" charset="0"/>
                          <a:cs typeface="+mn-cs"/>
                          <a:sym typeface="Arial"/>
                        </a:rPr>
                        <a:t>18</a:t>
                      </a:r>
                      <a:r>
                        <a:rPr lang="en-US" sz="2400" b="0" i="0" u="none" strike="noStrike" cap="none" dirty="0">
                          <a:solidFill>
                            <a:schemeClr val="tx1"/>
                          </a:solidFill>
                          <a:effectLst/>
                          <a:latin typeface="Times New Roman" panose="02020603050405020304" pitchFamily="18" charset="0"/>
                          <a:cs typeface="+mn-cs"/>
                          <a:sym typeface="Arial"/>
                        </a:rPr>
                        <a:t>,5</a:t>
                      </a:r>
                      <a:endParaRPr lang="vi-VN" sz="2400" b="0" i="0" u="none" strike="noStrike" cap="none" dirty="0">
                        <a:solidFill>
                          <a:schemeClr val="tx1"/>
                        </a:solidFill>
                        <a:effectLst/>
                        <a:latin typeface="Times New Roman" panose="02020603050405020304" pitchFamily="18" charset="0"/>
                        <a:cs typeface="+mn-cs"/>
                        <a:sym typeface="Arial"/>
                      </a:endParaRPr>
                    </a:p>
                  </a:txBody>
                  <a:tcPr marL="9525" marR="9525" marT="9525" marB="0" anchor="b"/>
                </a:tc>
                <a:tc rowSpan="2">
                  <a:txBody>
                    <a:bodyPr/>
                    <a:lstStyle/>
                    <a:p>
                      <a:pPr marL="0" marR="0" lvl="0" indent="0" algn="ctr" defTabSz="914400" rtl="0" eaLnBrk="1" fontAlgn="base" latinLnBrk="0" hangingPunct="1">
                        <a:lnSpc>
                          <a:spcPct val="105000"/>
                        </a:lnSpc>
                        <a:spcBef>
                          <a:spcPts val="600"/>
                        </a:spcBef>
                        <a:spcAft>
                          <a:spcPts val="0"/>
                        </a:spcAft>
                        <a:buClr>
                          <a:srgbClr val="000000"/>
                        </a:buClr>
                        <a:buSzTx/>
                        <a:buFont typeface="Arial"/>
                        <a:buNone/>
                        <a:tabLst/>
                        <a:defRPr/>
                      </a:pPr>
                      <a:r>
                        <a:rPr lang="en-US" sz="2400" b="0" i="0" u="none" strike="noStrike" cap="none" dirty="0">
                          <a:solidFill>
                            <a:schemeClr val="tx1"/>
                          </a:solidFill>
                          <a:effectLst/>
                          <a:latin typeface="Times New Roman" panose="02020603050405020304" pitchFamily="18" charset="0"/>
                          <a:ea typeface="+mn-ea"/>
                          <a:cs typeface="+mn-cs"/>
                          <a:sym typeface="Arial"/>
                        </a:rPr>
                        <a:t>35</a:t>
                      </a:r>
                      <a:endParaRPr lang="vi-VN" sz="2400" b="0" i="0" u="none" strike="noStrike" cap="none" dirty="0">
                        <a:solidFill>
                          <a:schemeClr val="tx1"/>
                        </a:solidFill>
                        <a:effectLst/>
                        <a:latin typeface="Times New Roman" panose="02020603050405020304" pitchFamily="18" charset="0"/>
                        <a:ea typeface="+mn-ea"/>
                        <a:cs typeface="+mn-cs"/>
                        <a:sym typeface="Arial"/>
                      </a:endParaRPr>
                    </a:p>
                  </a:txBody>
                  <a:tcPr marL="68580" marR="68580" marT="9525" marB="0" anchor="ctr"/>
                </a:tc>
                <a:tc rowSpan="2">
                  <a:txBody>
                    <a:bodyPr/>
                    <a:lstStyle/>
                    <a:p>
                      <a:pPr marL="0" marR="0" lvl="0" indent="0" algn="ctr" defTabSz="914400" rtl="0" eaLnBrk="1" fontAlgn="base" latinLnBrk="0" hangingPunct="1">
                        <a:lnSpc>
                          <a:spcPct val="105000"/>
                        </a:lnSpc>
                        <a:spcBef>
                          <a:spcPts val="600"/>
                        </a:spcBef>
                        <a:spcAft>
                          <a:spcPts val="0"/>
                        </a:spcAft>
                        <a:buClr>
                          <a:srgbClr val="000000"/>
                        </a:buClr>
                        <a:buSzTx/>
                        <a:buFont typeface="Arial"/>
                        <a:buNone/>
                        <a:tabLst/>
                        <a:defRPr/>
                      </a:pPr>
                      <a:r>
                        <a:rPr lang="en-US" sz="2400" b="0" i="0" u="none" strike="noStrike" cap="none" dirty="0">
                          <a:solidFill>
                            <a:schemeClr val="tx1"/>
                          </a:solidFill>
                          <a:effectLst/>
                          <a:latin typeface="Times New Roman" panose="02020603050405020304" pitchFamily="18" charset="0"/>
                          <a:ea typeface="+mn-ea"/>
                          <a:cs typeface="+mn-cs"/>
                          <a:sym typeface="Arial"/>
                        </a:rPr>
                        <a:t>6</a:t>
                      </a:r>
                      <a:endParaRPr lang="vi-VN" sz="2400" b="0" i="0" u="none" strike="noStrike" cap="none" dirty="0">
                        <a:solidFill>
                          <a:schemeClr val="tx1"/>
                        </a:solidFill>
                        <a:effectLst/>
                        <a:latin typeface="Times New Roman" panose="02020603050405020304" pitchFamily="18" charset="0"/>
                        <a:ea typeface="+mn-ea"/>
                        <a:cs typeface="+mn-cs"/>
                        <a:sym typeface="Arial"/>
                      </a:endParaRPr>
                    </a:p>
                  </a:txBody>
                  <a:tcPr marL="0" marR="0" marT="0" marB="0" anchor="ctr"/>
                </a:tc>
                <a:tc rowSpan="2">
                  <a:txBody>
                    <a:bodyPr/>
                    <a:lstStyle/>
                    <a:p>
                      <a:pPr marL="0" marR="0" lvl="0" indent="0" algn="ctr" defTabSz="914400" rtl="0" eaLnBrk="1" fontAlgn="base" latinLnBrk="0" hangingPunct="1">
                        <a:lnSpc>
                          <a:spcPct val="105000"/>
                        </a:lnSpc>
                        <a:spcBef>
                          <a:spcPts val="600"/>
                        </a:spcBef>
                        <a:spcAft>
                          <a:spcPts val="0"/>
                        </a:spcAft>
                        <a:buClr>
                          <a:srgbClr val="000000"/>
                        </a:buClr>
                        <a:buSzTx/>
                        <a:buFont typeface="Arial"/>
                        <a:buNone/>
                        <a:tabLst/>
                        <a:defRPr/>
                      </a:pPr>
                      <a:r>
                        <a:rPr lang="en-US" sz="2400" b="0" i="0" u="none" strike="noStrike" cap="none" dirty="0">
                          <a:solidFill>
                            <a:schemeClr val="tx1"/>
                          </a:solidFill>
                          <a:effectLst/>
                          <a:latin typeface="Times New Roman" panose="02020603050405020304" pitchFamily="18" charset="0"/>
                          <a:ea typeface="+mn-ea"/>
                          <a:cs typeface="+mn-cs"/>
                          <a:sym typeface="Arial"/>
                        </a:rPr>
                        <a:t>6</a:t>
                      </a:r>
                      <a:endParaRPr lang="vi-VN" sz="2400" b="0" i="0" u="none" strike="noStrike" cap="none" dirty="0">
                        <a:solidFill>
                          <a:schemeClr val="tx1"/>
                        </a:solidFill>
                        <a:effectLst/>
                        <a:latin typeface="Times New Roman" panose="02020603050405020304" pitchFamily="18" charset="0"/>
                        <a:ea typeface="+mn-ea"/>
                        <a:cs typeface="+mn-cs"/>
                        <a:sym typeface="Arial"/>
                      </a:endParaRPr>
                    </a:p>
                  </a:txBody>
                  <a:tcPr marL="0" marR="0" marT="0" marB="0" anchor="ctr"/>
                </a:tc>
                <a:tc rowSpan="2">
                  <a:txBody>
                    <a:bodyPr/>
                    <a:lstStyle/>
                    <a:p>
                      <a:pPr marL="0" marR="0" lvl="0" indent="0" algn="ctr" defTabSz="914400" rtl="0" eaLnBrk="1" fontAlgn="base" latinLnBrk="0" hangingPunct="1">
                        <a:lnSpc>
                          <a:spcPct val="105000"/>
                        </a:lnSpc>
                        <a:spcBef>
                          <a:spcPts val="600"/>
                        </a:spcBef>
                        <a:spcAft>
                          <a:spcPts val="0"/>
                        </a:spcAft>
                        <a:buClr>
                          <a:srgbClr val="000000"/>
                        </a:buClr>
                        <a:buSzTx/>
                        <a:buFont typeface="Arial"/>
                        <a:buNone/>
                        <a:tabLst/>
                        <a:defRPr/>
                      </a:pPr>
                      <a:r>
                        <a:rPr lang="en-US" sz="2400" b="0" i="0" u="none" strike="noStrike" cap="none" dirty="0">
                          <a:solidFill>
                            <a:schemeClr val="tx1"/>
                          </a:solidFill>
                          <a:effectLst/>
                          <a:latin typeface="Times New Roman" panose="02020603050405020304" pitchFamily="18" charset="0"/>
                          <a:ea typeface="+mn-ea"/>
                          <a:cs typeface="+mn-cs"/>
                          <a:sym typeface="Arial"/>
                        </a:rPr>
                        <a:t>9</a:t>
                      </a:r>
                      <a:endParaRPr lang="vi-VN" sz="2400" b="0" i="0" u="none" strike="noStrike" cap="none" dirty="0">
                        <a:solidFill>
                          <a:schemeClr val="tx1"/>
                        </a:solidFill>
                        <a:effectLst/>
                        <a:latin typeface="Times New Roman" panose="02020603050405020304" pitchFamily="18" charset="0"/>
                        <a:ea typeface="+mn-ea"/>
                        <a:cs typeface="+mn-cs"/>
                        <a:sym typeface="Arial"/>
                      </a:endParaRPr>
                    </a:p>
                  </a:txBody>
                  <a:tcPr marL="0" marR="0" marT="0" marB="0" anchor="ctr"/>
                </a:tc>
                <a:extLst>
                  <a:ext uri="{0D108BD9-81ED-4DB2-BD59-A6C34878D82A}">
                    <a16:rowId xmlns:a16="http://schemas.microsoft.com/office/drawing/2014/main" val="3582394884"/>
                  </a:ext>
                </a:extLst>
              </a:tr>
              <a:tr h="200880">
                <a:tc>
                  <a:txBody>
                    <a:bodyPr/>
                    <a:lstStyle/>
                    <a:p>
                      <a:pPr marL="0" marR="0" algn="ctr" fontAlgn="base">
                        <a:lnSpc>
                          <a:spcPct val="105000"/>
                        </a:lnSpc>
                        <a:spcBef>
                          <a:spcPts val="600"/>
                        </a:spcBef>
                      </a:pPr>
                      <a:r>
                        <a:rPr lang="en-US" sz="2400" dirty="0">
                          <a:effectLst/>
                          <a:latin typeface="Times New Roman" panose="02020603050405020304" pitchFamily="18" charset="0"/>
                          <a:ea typeface="Times New Roman" panose="02020603050405020304" pitchFamily="18" charset="0"/>
                        </a:rPr>
                        <a:t>85</a:t>
                      </a:r>
                      <a:endParaRPr lang="vi-VN" sz="24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ctr" fontAlgn="base">
                        <a:lnSpc>
                          <a:spcPct val="105000"/>
                        </a:lnSpc>
                        <a:spcBef>
                          <a:spcPts val="600"/>
                        </a:spcBef>
                      </a:pPr>
                      <a:r>
                        <a:rPr lang="en-US" sz="2400" dirty="0">
                          <a:effectLst/>
                          <a:latin typeface="Times New Roman" panose="02020603050405020304" pitchFamily="18" charset="0"/>
                          <a:ea typeface="Times New Roman" panose="02020603050405020304" pitchFamily="18" charset="0"/>
                        </a:rPr>
                        <a:t>150</a:t>
                      </a:r>
                      <a:endParaRPr lang="vi-VN" sz="24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algn="ctr" fontAlgn="b"/>
                      <a:r>
                        <a:rPr lang="vi-VN" sz="2400" b="0" i="0" u="none" strike="noStrike" cap="none" dirty="0">
                          <a:solidFill>
                            <a:schemeClr val="tx1"/>
                          </a:solidFill>
                          <a:effectLst/>
                          <a:latin typeface="Times New Roman" panose="02020603050405020304" pitchFamily="18" charset="0"/>
                          <a:cs typeface="+mn-cs"/>
                          <a:sym typeface="Arial"/>
                        </a:rPr>
                        <a:t>35</a:t>
                      </a:r>
                      <a:r>
                        <a:rPr lang="en-US" sz="2400" b="0" i="0" u="none" strike="noStrike" cap="none" dirty="0">
                          <a:solidFill>
                            <a:schemeClr val="tx1"/>
                          </a:solidFill>
                          <a:effectLst/>
                          <a:latin typeface="Times New Roman" panose="02020603050405020304" pitchFamily="18" charset="0"/>
                          <a:cs typeface="+mn-cs"/>
                          <a:sym typeface="Arial"/>
                        </a:rPr>
                        <a:t>,8</a:t>
                      </a:r>
                      <a:endParaRPr lang="vi-VN" sz="2400" b="0" i="0" u="none" strike="noStrike" cap="none" dirty="0">
                        <a:solidFill>
                          <a:schemeClr val="tx1"/>
                        </a:solidFill>
                        <a:effectLst/>
                        <a:latin typeface="Times New Roman" panose="02020603050405020304" pitchFamily="18" charset="0"/>
                        <a:cs typeface="+mn-cs"/>
                        <a:sym typeface="Arial"/>
                      </a:endParaRPr>
                    </a:p>
                  </a:txBody>
                  <a:tcPr marL="9525" marR="9525" marT="9525" marB="0" anchor="b"/>
                </a:tc>
                <a:tc vMerge="1">
                  <a:txBody>
                    <a:bodyPr/>
                    <a:lstStyle/>
                    <a:p>
                      <a:pPr marL="0" marR="0" algn="ctr" fontAlgn="base">
                        <a:lnSpc>
                          <a:spcPct val="105000"/>
                        </a:lnSpc>
                        <a:spcBef>
                          <a:spcPts val="600"/>
                        </a:spcBef>
                      </a:pPr>
                      <a:endParaRPr lang="vi-VN" sz="1800" dirty="0">
                        <a:effectLst/>
                        <a:latin typeface="Times New Roman" panose="02020603050405020304" pitchFamily="18" charset="0"/>
                        <a:ea typeface="Times New Roman" panose="02020603050405020304" pitchFamily="18" charset="0"/>
                      </a:endParaRPr>
                    </a:p>
                  </a:txBody>
                  <a:tcPr marL="68580" marR="68580" marT="9525" marB="0"/>
                </a:tc>
                <a:tc vMerge="1">
                  <a:txBody>
                    <a:bodyPr/>
                    <a:lstStyle/>
                    <a:p>
                      <a:pPr marL="0" marR="0" algn="ctr" fontAlgn="base">
                        <a:lnSpc>
                          <a:spcPct val="105000"/>
                        </a:lnSpc>
                        <a:spcBef>
                          <a:spcPts val="600"/>
                        </a:spcBef>
                      </a:pPr>
                      <a:endParaRPr lang="vi-VN" sz="1800" dirty="0">
                        <a:effectLst/>
                        <a:latin typeface="Times New Roman" panose="02020603050405020304" pitchFamily="18" charset="0"/>
                        <a:ea typeface="Times New Roman" panose="02020603050405020304" pitchFamily="18" charset="0"/>
                      </a:endParaRPr>
                    </a:p>
                  </a:txBody>
                  <a:tcPr marL="0" marR="0" marT="0" marB="0"/>
                </a:tc>
                <a:tc vMerge="1">
                  <a:txBody>
                    <a:bodyPr/>
                    <a:lstStyle/>
                    <a:p>
                      <a:pPr marL="0" marR="0" algn="ctr" fontAlgn="base">
                        <a:lnSpc>
                          <a:spcPct val="105000"/>
                        </a:lnSpc>
                        <a:spcBef>
                          <a:spcPts val="600"/>
                        </a:spcBef>
                      </a:pPr>
                      <a:endParaRPr lang="vi-VN" sz="1800" dirty="0">
                        <a:effectLst/>
                        <a:latin typeface="Times New Roman" panose="02020603050405020304" pitchFamily="18" charset="0"/>
                        <a:ea typeface="Times New Roman" panose="02020603050405020304" pitchFamily="18" charset="0"/>
                      </a:endParaRPr>
                    </a:p>
                  </a:txBody>
                  <a:tcPr marL="0" marR="0" marT="0" marB="0"/>
                </a:tc>
                <a:tc vMerge="1">
                  <a:txBody>
                    <a:bodyPr/>
                    <a:lstStyle/>
                    <a:p>
                      <a:pPr marL="0" marR="0" algn="ctr" fontAlgn="base">
                        <a:lnSpc>
                          <a:spcPct val="105000"/>
                        </a:lnSpc>
                        <a:spcBef>
                          <a:spcPts val="600"/>
                        </a:spcBef>
                      </a:pPr>
                      <a:endParaRPr lang="vi-VN"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4007699822"/>
                  </a:ext>
                </a:extLst>
              </a:tr>
              <a:tr h="294492">
                <a:tc gridSpan="2">
                  <a:txBody>
                    <a:bodyPr/>
                    <a:lstStyle/>
                    <a:p>
                      <a:pPr marL="0" marR="0" algn="ctr" fontAlgn="base">
                        <a:lnSpc>
                          <a:spcPct val="105000"/>
                        </a:lnSpc>
                        <a:spcBef>
                          <a:spcPts val="600"/>
                        </a:spcBef>
                      </a:pPr>
                      <a:r>
                        <a:rPr lang="en-US" sz="2400" b="1" dirty="0" err="1">
                          <a:solidFill>
                            <a:srgbClr val="FF0000"/>
                          </a:solidFill>
                          <a:effectLst/>
                          <a:latin typeface="Times New Roman" panose="02020603050405020304" pitchFamily="18" charset="0"/>
                          <a:ea typeface="Times New Roman" panose="02020603050405020304" pitchFamily="18" charset="0"/>
                        </a:rPr>
                        <a:t>Tổng</a:t>
                      </a:r>
                      <a:endParaRPr lang="vi-VN" sz="2400" b="1" dirty="0">
                        <a:solidFill>
                          <a:srgbClr val="FF0000"/>
                        </a:solidFill>
                        <a:effectLst/>
                        <a:latin typeface="Times New Roman" panose="02020603050405020304" pitchFamily="18" charset="0"/>
                        <a:ea typeface="Times New Roman" panose="02020603050405020304" pitchFamily="18" charset="0"/>
                      </a:endParaRPr>
                    </a:p>
                  </a:txBody>
                  <a:tcPr marL="68580" marR="68580" marT="9525" marB="0">
                    <a:solidFill>
                      <a:schemeClr val="accent6">
                        <a:lumMod val="40000"/>
                        <a:lumOff val="60000"/>
                      </a:schemeClr>
                    </a:solidFill>
                  </a:tcPr>
                </a:tc>
                <a:tc hMerge="1">
                  <a:txBody>
                    <a:bodyPr/>
                    <a:lstStyle/>
                    <a:p>
                      <a:pPr marL="0" marR="0" algn="ctr" fontAlgn="base">
                        <a:lnSpc>
                          <a:spcPct val="105000"/>
                        </a:lnSpc>
                        <a:spcBef>
                          <a:spcPts val="600"/>
                        </a:spcBef>
                      </a:pPr>
                      <a:endParaRPr lang="vi-VN" sz="1800" b="1" dirty="0">
                        <a:solidFill>
                          <a:srgbClr val="FF0000"/>
                        </a:solidFill>
                        <a:effectLst/>
                        <a:latin typeface="Times New Roman" panose="02020603050405020304" pitchFamily="18" charset="0"/>
                        <a:ea typeface="Times New Roman" panose="02020603050405020304" pitchFamily="18" charset="0"/>
                      </a:endParaRPr>
                    </a:p>
                  </a:txBody>
                  <a:tcPr marL="68580" marR="68580" marT="9525" marB="0">
                    <a:solidFill>
                      <a:schemeClr val="accent6">
                        <a:lumMod val="40000"/>
                        <a:lumOff val="60000"/>
                      </a:schemeClr>
                    </a:solidFill>
                  </a:tcPr>
                </a:tc>
                <a:tc>
                  <a:txBody>
                    <a:bodyPr/>
                    <a:lstStyle/>
                    <a:p>
                      <a:pPr algn="ctr" fontAlgn="b"/>
                      <a:r>
                        <a:rPr lang="vi-VN" sz="2400" b="1" i="0" u="none" strike="noStrike" cap="none" dirty="0">
                          <a:solidFill>
                            <a:srgbClr val="FF0000"/>
                          </a:solidFill>
                          <a:effectLst/>
                          <a:latin typeface="Times New Roman" panose="02020603050405020304" pitchFamily="18" charset="0"/>
                          <a:cs typeface="+mn-cs"/>
                          <a:sym typeface="Arial"/>
                        </a:rPr>
                        <a:t>65</a:t>
                      </a:r>
                      <a:r>
                        <a:rPr lang="en-US" sz="2400" b="1" i="0" u="none" strike="noStrike" cap="none" dirty="0">
                          <a:solidFill>
                            <a:srgbClr val="FF0000"/>
                          </a:solidFill>
                          <a:effectLst/>
                          <a:latin typeface="Times New Roman" panose="02020603050405020304" pitchFamily="18" charset="0"/>
                          <a:cs typeface="+mn-cs"/>
                          <a:sym typeface="Arial"/>
                        </a:rPr>
                        <a:t>,3</a:t>
                      </a:r>
                      <a:endParaRPr lang="vi-VN" sz="2400" b="1" i="0" u="none" strike="noStrike" cap="none" dirty="0">
                        <a:solidFill>
                          <a:srgbClr val="FF0000"/>
                        </a:solidFill>
                        <a:effectLst/>
                        <a:latin typeface="Times New Roman" panose="02020603050405020304" pitchFamily="18" charset="0"/>
                        <a:cs typeface="+mn-cs"/>
                        <a:sym typeface="Arial"/>
                      </a:endParaRPr>
                    </a:p>
                  </a:txBody>
                  <a:tcPr marL="9525" marR="9525" marT="9525" marB="0" anchor="b">
                    <a:solidFill>
                      <a:schemeClr val="accent6">
                        <a:lumMod val="40000"/>
                        <a:lumOff val="60000"/>
                      </a:schemeClr>
                    </a:solidFill>
                  </a:tcPr>
                </a:tc>
                <a:tc>
                  <a:txBody>
                    <a:bodyPr/>
                    <a:lstStyle/>
                    <a:p>
                      <a:pPr algn="ctr" fontAlgn="b"/>
                      <a:r>
                        <a:rPr lang="en-US" sz="2400" b="1" i="0" u="none" strike="noStrike" cap="none" dirty="0">
                          <a:solidFill>
                            <a:srgbClr val="FF0000"/>
                          </a:solidFill>
                          <a:effectLst/>
                          <a:latin typeface="Times New Roman" panose="02020603050405020304" pitchFamily="18" charset="0"/>
                          <a:ea typeface="+mn-ea"/>
                          <a:cs typeface="+mn-cs"/>
                          <a:sym typeface="Arial"/>
                        </a:rPr>
                        <a:t>42</a:t>
                      </a:r>
                      <a:endParaRPr lang="vi-VN" sz="2400" b="1" i="0" u="none" strike="noStrike" cap="none" dirty="0">
                        <a:solidFill>
                          <a:srgbClr val="FF0000"/>
                        </a:solidFill>
                        <a:effectLst/>
                        <a:latin typeface="Times New Roman" panose="02020603050405020304" pitchFamily="18" charset="0"/>
                        <a:ea typeface="+mn-ea"/>
                        <a:cs typeface="+mn-cs"/>
                        <a:sym typeface="Arial"/>
                      </a:endParaRPr>
                    </a:p>
                  </a:txBody>
                  <a:tcPr marL="9525" marR="9525" marT="9525" marB="0" anchor="b">
                    <a:solidFill>
                      <a:schemeClr val="accent6">
                        <a:lumMod val="40000"/>
                        <a:lumOff val="60000"/>
                      </a:schemeClr>
                    </a:solidFill>
                  </a:tcPr>
                </a:tc>
                <a:tc>
                  <a:txBody>
                    <a:bodyPr/>
                    <a:lstStyle/>
                    <a:p>
                      <a:pPr algn="ctr" fontAlgn="b"/>
                      <a:r>
                        <a:rPr lang="en-US" sz="2400" b="1" i="0" u="none" strike="noStrike" cap="none" dirty="0">
                          <a:solidFill>
                            <a:srgbClr val="FF0000"/>
                          </a:solidFill>
                          <a:effectLst/>
                          <a:latin typeface="Times New Roman" panose="02020603050405020304" pitchFamily="18" charset="0"/>
                          <a:ea typeface="+mn-ea"/>
                          <a:cs typeface="+mn-cs"/>
                          <a:sym typeface="Arial"/>
                        </a:rPr>
                        <a:t>7,7</a:t>
                      </a:r>
                      <a:endParaRPr lang="vi-VN" sz="2400" b="1" i="0" u="none" strike="noStrike" cap="none" dirty="0">
                        <a:solidFill>
                          <a:srgbClr val="FF0000"/>
                        </a:solidFill>
                        <a:effectLst/>
                        <a:latin typeface="Times New Roman" panose="02020603050405020304" pitchFamily="18" charset="0"/>
                        <a:ea typeface="+mn-ea"/>
                        <a:cs typeface="+mn-cs"/>
                        <a:sym typeface="Arial"/>
                      </a:endParaRPr>
                    </a:p>
                  </a:txBody>
                  <a:tcPr marL="9525" marR="9525" marT="9525" marB="0" anchor="b">
                    <a:solidFill>
                      <a:schemeClr val="accent6">
                        <a:lumMod val="40000"/>
                        <a:lumOff val="60000"/>
                      </a:schemeClr>
                    </a:solidFill>
                  </a:tcPr>
                </a:tc>
                <a:tc>
                  <a:txBody>
                    <a:bodyPr/>
                    <a:lstStyle/>
                    <a:p>
                      <a:pPr algn="ctr" fontAlgn="b"/>
                      <a:r>
                        <a:rPr lang="en-US" sz="2400" b="1" i="0" u="none" strike="noStrike" cap="none" dirty="0">
                          <a:solidFill>
                            <a:srgbClr val="FF0000"/>
                          </a:solidFill>
                          <a:effectLst/>
                          <a:latin typeface="Times New Roman" panose="02020603050405020304" pitchFamily="18" charset="0"/>
                          <a:ea typeface="+mn-ea"/>
                          <a:cs typeface="+mn-cs"/>
                          <a:sym typeface="Arial"/>
                        </a:rPr>
                        <a:t>7,7</a:t>
                      </a:r>
                      <a:endParaRPr lang="vi-VN" sz="2400" b="1" i="0" u="none" strike="noStrike" cap="none" dirty="0">
                        <a:solidFill>
                          <a:srgbClr val="FF0000"/>
                        </a:solidFill>
                        <a:effectLst/>
                        <a:latin typeface="Times New Roman" panose="02020603050405020304" pitchFamily="18" charset="0"/>
                        <a:ea typeface="+mn-ea"/>
                        <a:cs typeface="+mn-cs"/>
                        <a:sym typeface="Arial"/>
                      </a:endParaRPr>
                    </a:p>
                  </a:txBody>
                  <a:tcPr marL="9525" marR="9525" marT="9525" marB="0" anchor="b">
                    <a:solidFill>
                      <a:schemeClr val="accent6">
                        <a:lumMod val="40000"/>
                        <a:lumOff val="60000"/>
                      </a:schemeClr>
                    </a:solidFill>
                  </a:tcPr>
                </a:tc>
                <a:tc>
                  <a:txBody>
                    <a:bodyPr/>
                    <a:lstStyle/>
                    <a:p>
                      <a:pPr algn="ctr" fontAlgn="b"/>
                      <a:r>
                        <a:rPr lang="en-US" sz="2400" b="1" i="0" u="none" strike="noStrike" cap="none" dirty="0">
                          <a:solidFill>
                            <a:srgbClr val="FF0000"/>
                          </a:solidFill>
                          <a:effectLst/>
                          <a:latin typeface="Times New Roman" panose="02020603050405020304" pitchFamily="18" charset="0"/>
                          <a:ea typeface="+mn-ea"/>
                          <a:cs typeface="+mn-cs"/>
                          <a:sym typeface="Arial"/>
                        </a:rPr>
                        <a:t>10,1</a:t>
                      </a:r>
                      <a:endParaRPr lang="vi-VN" sz="2400" b="1" i="0" u="none" strike="noStrike" cap="none" dirty="0">
                        <a:solidFill>
                          <a:srgbClr val="FF0000"/>
                        </a:solidFill>
                        <a:effectLst/>
                        <a:latin typeface="Times New Roman" panose="02020603050405020304" pitchFamily="18" charset="0"/>
                        <a:ea typeface="+mn-ea"/>
                        <a:cs typeface="+mn-cs"/>
                        <a:sym typeface="Arial"/>
                      </a:endParaRPr>
                    </a:p>
                  </a:txBody>
                  <a:tcPr marL="9525" marR="9525" marT="9525" marB="0" anchor="b">
                    <a:solidFill>
                      <a:schemeClr val="accent6">
                        <a:lumMod val="40000"/>
                        <a:lumOff val="60000"/>
                      </a:schemeClr>
                    </a:solidFill>
                  </a:tcPr>
                </a:tc>
                <a:extLst>
                  <a:ext uri="{0D108BD9-81ED-4DB2-BD59-A6C34878D82A}">
                    <a16:rowId xmlns:a16="http://schemas.microsoft.com/office/drawing/2014/main" val="880276952"/>
                  </a:ext>
                </a:extLst>
              </a:tr>
              <a:tr h="332814">
                <a:tc gridSpan="2">
                  <a:txBody>
                    <a:bodyPr/>
                    <a:lstStyle/>
                    <a:p>
                      <a:pPr marL="0" marR="0" algn="ctr" fontAlgn="base">
                        <a:lnSpc>
                          <a:spcPct val="105000"/>
                        </a:lnSpc>
                        <a:spcBef>
                          <a:spcPts val="600"/>
                        </a:spcBef>
                      </a:pPr>
                      <a:r>
                        <a:rPr lang="en-US" sz="2400" b="1" dirty="0" err="1">
                          <a:solidFill>
                            <a:srgbClr val="FF0000"/>
                          </a:solidFill>
                          <a:effectLst/>
                          <a:latin typeface="Times New Roman" panose="02020603050405020304" pitchFamily="18" charset="0"/>
                          <a:ea typeface="Times New Roman" panose="02020603050405020304" pitchFamily="18" charset="0"/>
                        </a:rPr>
                        <a:t>Gà</a:t>
                      </a:r>
                      <a:r>
                        <a:rPr lang="en-US" sz="2400" b="1" dirty="0">
                          <a:solidFill>
                            <a:srgbClr val="FF0000"/>
                          </a:solidFill>
                          <a:effectLst/>
                          <a:latin typeface="Times New Roman" panose="02020603050405020304" pitchFamily="18" charset="0"/>
                          <a:ea typeface="Times New Roman" panose="02020603050405020304" pitchFamily="18" charset="0"/>
                        </a:rPr>
                        <a:t> </a:t>
                      </a:r>
                      <a:r>
                        <a:rPr lang="en-US" sz="2400" b="1" dirty="0" err="1">
                          <a:solidFill>
                            <a:srgbClr val="FF0000"/>
                          </a:solidFill>
                          <a:effectLst/>
                          <a:latin typeface="Times New Roman" panose="02020603050405020304" pitchFamily="18" charset="0"/>
                          <a:ea typeface="Times New Roman" panose="02020603050405020304" pitchFamily="18" charset="0"/>
                        </a:rPr>
                        <a:t>đẻ</a:t>
                      </a:r>
                      <a:r>
                        <a:rPr lang="en-US" sz="2400" b="1" dirty="0">
                          <a:solidFill>
                            <a:srgbClr val="FF0000"/>
                          </a:solidFill>
                          <a:effectLst/>
                          <a:latin typeface="Times New Roman" panose="02020603050405020304" pitchFamily="18" charset="0"/>
                          <a:ea typeface="Times New Roman" panose="02020603050405020304" pitchFamily="18" charset="0"/>
                        </a:rPr>
                        <a:t> </a:t>
                      </a:r>
                      <a:r>
                        <a:rPr lang="en-US" sz="1800" b="1" dirty="0">
                          <a:solidFill>
                            <a:srgbClr val="FF0000"/>
                          </a:solidFill>
                          <a:effectLst/>
                          <a:latin typeface="Times New Roman" panose="02020603050405020304" pitchFamily="18" charset="0"/>
                          <a:ea typeface="Times New Roman" panose="02020603050405020304" pitchFamily="18" charset="0"/>
                        </a:rPr>
                        <a:t>(1 </a:t>
                      </a:r>
                      <a:r>
                        <a:rPr lang="en-US" sz="1800" b="1" dirty="0" err="1">
                          <a:solidFill>
                            <a:srgbClr val="FF0000"/>
                          </a:solidFill>
                          <a:effectLst/>
                          <a:latin typeface="Times New Roman" panose="02020603050405020304" pitchFamily="18" charset="0"/>
                          <a:ea typeface="Times New Roman" panose="02020603050405020304" pitchFamily="18" charset="0"/>
                        </a:rPr>
                        <a:t>ngày</a:t>
                      </a:r>
                      <a:r>
                        <a:rPr lang="en-US" sz="1800" b="1" dirty="0">
                          <a:solidFill>
                            <a:srgbClr val="FF0000"/>
                          </a:solidFill>
                          <a:effectLst/>
                          <a:latin typeface="Times New Roman" panose="02020603050405020304" pitchFamily="18" charset="0"/>
                          <a:ea typeface="Times New Roman" panose="02020603050405020304" pitchFamily="18" charset="0"/>
                        </a:rPr>
                        <a:t>)</a:t>
                      </a:r>
                      <a:endParaRPr lang="vi-VN" sz="1800" b="1" dirty="0">
                        <a:solidFill>
                          <a:srgbClr val="FF0000"/>
                        </a:solidFill>
                        <a:effectLst/>
                        <a:latin typeface="Times New Roman" panose="02020603050405020304" pitchFamily="18" charset="0"/>
                        <a:ea typeface="Times New Roman" panose="02020603050405020304" pitchFamily="18" charset="0"/>
                      </a:endParaRPr>
                    </a:p>
                  </a:txBody>
                  <a:tcPr marL="68580" marR="68580" marT="9525" marB="0">
                    <a:solidFill>
                      <a:schemeClr val="accent5">
                        <a:lumMod val="20000"/>
                        <a:lumOff val="80000"/>
                      </a:schemeClr>
                    </a:solidFill>
                  </a:tcPr>
                </a:tc>
                <a:tc hMerge="1">
                  <a:txBody>
                    <a:bodyPr/>
                    <a:lstStyle/>
                    <a:p>
                      <a:pPr marL="0" marR="0" algn="ctr" fontAlgn="base">
                        <a:lnSpc>
                          <a:spcPct val="105000"/>
                        </a:lnSpc>
                        <a:spcBef>
                          <a:spcPts val="0"/>
                        </a:spcBef>
                      </a:pPr>
                      <a:endParaRPr lang="vi-VN" sz="18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ctr" fontAlgn="base">
                        <a:lnSpc>
                          <a:spcPct val="105000"/>
                        </a:lnSpc>
                        <a:spcBef>
                          <a:spcPts val="600"/>
                        </a:spcBef>
                      </a:pPr>
                      <a:r>
                        <a:rPr lang="en-US" sz="2400" b="1" i="0" u="none" strike="noStrike" cap="none" dirty="0">
                          <a:solidFill>
                            <a:srgbClr val="FF0000"/>
                          </a:solidFill>
                          <a:effectLst/>
                          <a:latin typeface="Times New Roman" panose="02020603050405020304" pitchFamily="18" charset="0"/>
                          <a:ea typeface="Times New Roman" panose="02020603050405020304" pitchFamily="18" charset="0"/>
                          <a:cs typeface="+mn-cs"/>
                          <a:sym typeface="Arial"/>
                        </a:rPr>
                        <a:t>1,7</a:t>
                      </a:r>
                      <a:endParaRPr lang="vi-VN" sz="2400" b="1" i="0" u="none" strike="noStrike" cap="none" dirty="0">
                        <a:solidFill>
                          <a:srgbClr val="FF0000"/>
                        </a:solidFill>
                        <a:effectLst/>
                        <a:latin typeface="Times New Roman" panose="02020603050405020304" pitchFamily="18" charset="0"/>
                        <a:ea typeface="Times New Roman" panose="02020603050405020304" pitchFamily="18" charset="0"/>
                        <a:cs typeface="+mn-cs"/>
                        <a:sym typeface="Arial"/>
                      </a:endParaRPr>
                    </a:p>
                  </a:txBody>
                  <a:tcPr marL="68580" marR="68580" marT="9525" marB="0" anchor="ctr">
                    <a:solidFill>
                      <a:schemeClr val="accent5">
                        <a:lumMod val="20000"/>
                        <a:lumOff val="80000"/>
                      </a:schemeClr>
                    </a:solidFill>
                  </a:tcPr>
                </a:tc>
                <a:tc>
                  <a:txBody>
                    <a:bodyPr/>
                    <a:lstStyle/>
                    <a:p>
                      <a:pPr marL="0" marR="0" lvl="0" indent="0" algn="ctr" defTabSz="914400" rtl="0" eaLnBrk="1" fontAlgn="base" latinLnBrk="0" hangingPunct="1">
                        <a:lnSpc>
                          <a:spcPct val="105000"/>
                        </a:lnSpc>
                        <a:spcBef>
                          <a:spcPts val="600"/>
                        </a:spcBef>
                        <a:spcAft>
                          <a:spcPts val="0"/>
                        </a:spcAft>
                        <a:buClr>
                          <a:srgbClr val="000000"/>
                        </a:buClr>
                        <a:buSzTx/>
                        <a:buFont typeface="Arial"/>
                        <a:buNone/>
                        <a:tabLst/>
                        <a:defRPr/>
                      </a:pPr>
                      <a:r>
                        <a:rPr lang="en-US" sz="2400" b="1" i="0" u="none" strike="noStrike" cap="none" dirty="0">
                          <a:solidFill>
                            <a:srgbClr val="FF0000"/>
                          </a:solidFill>
                          <a:effectLst/>
                          <a:latin typeface="Times New Roman" panose="02020603050405020304" pitchFamily="18" charset="0"/>
                          <a:cs typeface="+mn-cs"/>
                          <a:sym typeface="Arial"/>
                        </a:rPr>
                        <a:t>1</a:t>
                      </a:r>
                      <a:endParaRPr lang="vi-VN" sz="2400" b="1" i="0" u="none" strike="noStrike" cap="none" dirty="0">
                        <a:solidFill>
                          <a:srgbClr val="FF0000"/>
                        </a:solidFill>
                        <a:effectLst/>
                        <a:latin typeface="Times New Roman" panose="02020603050405020304" pitchFamily="18" charset="0"/>
                        <a:ea typeface="Times New Roman" panose="02020603050405020304" pitchFamily="18" charset="0"/>
                        <a:cs typeface="+mn-cs"/>
                        <a:sym typeface="Arial"/>
                      </a:endParaRPr>
                    </a:p>
                  </a:txBody>
                  <a:tcPr marL="68580" marR="68580" marT="9525" marB="0" anchor="ctr">
                    <a:solidFill>
                      <a:schemeClr val="accent5">
                        <a:lumMod val="20000"/>
                        <a:lumOff val="80000"/>
                      </a:schemeClr>
                    </a:solidFill>
                  </a:tcPr>
                </a:tc>
                <a:tc>
                  <a:txBody>
                    <a:bodyPr/>
                    <a:lstStyle/>
                    <a:p>
                      <a:pPr marL="0" marR="0" lvl="0" indent="0" algn="ctr" defTabSz="914400" rtl="0" eaLnBrk="1" fontAlgn="base" latinLnBrk="0" hangingPunct="1">
                        <a:lnSpc>
                          <a:spcPct val="105000"/>
                        </a:lnSpc>
                        <a:spcBef>
                          <a:spcPts val="600"/>
                        </a:spcBef>
                        <a:spcAft>
                          <a:spcPts val="0"/>
                        </a:spcAft>
                        <a:buClr>
                          <a:srgbClr val="000000"/>
                        </a:buClr>
                        <a:buSzTx/>
                        <a:buFont typeface="Arial"/>
                        <a:buNone/>
                        <a:tabLst/>
                        <a:defRPr/>
                      </a:pPr>
                      <a:r>
                        <a:rPr lang="en-US" sz="2400" b="1" i="0" u="none" strike="noStrike" cap="none" dirty="0">
                          <a:solidFill>
                            <a:srgbClr val="FF0000"/>
                          </a:solidFill>
                          <a:effectLst/>
                          <a:latin typeface="Times New Roman" panose="02020603050405020304" pitchFamily="18" charset="0"/>
                          <a:cs typeface="+mn-cs"/>
                          <a:sym typeface="Arial"/>
                        </a:rPr>
                        <a:t>0,2</a:t>
                      </a:r>
                      <a:endParaRPr lang="vi-VN" sz="2400" b="1" i="0" u="none" strike="noStrike" cap="none" dirty="0">
                        <a:solidFill>
                          <a:srgbClr val="FF0000"/>
                        </a:solidFill>
                        <a:effectLst/>
                        <a:latin typeface="Times New Roman" panose="02020603050405020304" pitchFamily="18" charset="0"/>
                        <a:ea typeface="Times New Roman" panose="02020603050405020304" pitchFamily="18" charset="0"/>
                        <a:cs typeface="+mn-cs"/>
                        <a:sym typeface="Arial"/>
                      </a:endParaRPr>
                    </a:p>
                  </a:txBody>
                  <a:tcPr marL="0" marR="0" marT="0" marB="0" anchor="ctr">
                    <a:solidFill>
                      <a:schemeClr val="accent5">
                        <a:lumMod val="20000"/>
                        <a:lumOff val="80000"/>
                      </a:schemeClr>
                    </a:solidFill>
                  </a:tcPr>
                </a:tc>
                <a:tc>
                  <a:txBody>
                    <a:bodyPr/>
                    <a:lstStyle/>
                    <a:p>
                      <a:pPr marL="0" marR="0" lvl="0" indent="0" algn="ctr" defTabSz="914400" rtl="0" eaLnBrk="1" fontAlgn="base" latinLnBrk="0" hangingPunct="1">
                        <a:lnSpc>
                          <a:spcPct val="105000"/>
                        </a:lnSpc>
                        <a:spcBef>
                          <a:spcPts val="600"/>
                        </a:spcBef>
                        <a:spcAft>
                          <a:spcPts val="0"/>
                        </a:spcAft>
                        <a:buClr>
                          <a:srgbClr val="000000"/>
                        </a:buClr>
                        <a:buSzTx/>
                        <a:buFont typeface="Arial"/>
                        <a:buNone/>
                        <a:tabLst/>
                        <a:defRPr/>
                      </a:pPr>
                      <a:r>
                        <a:rPr lang="en-US" sz="2400" b="1" i="0" u="none" strike="noStrike" cap="none" dirty="0">
                          <a:solidFill>
                            <a:srgbClr val="FF0000"/>
                          </a:solidFill>
                          <a:effectLst/>
                          <a:latin typeface="Times New Roman" panose="02020603050405020304" pitchFamily="18" charset="0"/>
                          <a:cs typeface="+mn-cs"/>
                          <a:sym typeface="Arial"/>
                        </a:rPr>
                        <a:t>0,2</a:t>
                      </a:r>
                      <a:r>
                        <a:rPr lang="vi-VN" sz="2400" b="1" i="0" u="none" strike="noStrike" cap="none" dirty="0">
                          <a:solidFill>
                            <a:srgbClr val="FF0000"/>
                          </a:solidFill>
                          <a:effectLst/>
                          <a:latin typeface="Times New Roman" panose="02020603050405020304" pitchFamily="18" charset="0"/>
                          <a:cs typeface="+mn-cs"/>
                          <a:sym typeface="Arial"/>
                        </a:rPr>
                        <a:t> </a:t>
                      </a:r>
                      <a:endParaRPr lang="vi-VN" sz="2400" b="1" i="0" u="none" strike="noStrike" cap="none" dirty="0">
                        <a:solidFill>
                          <a:srgbClr val="FF0000"/>
                        </a:solidFill>
                        <a:effectLst/>
                        <a:latin typeface="Times New Roman" panose="02020603050405020304" pitchFamily="18" charset="0"/>
                        <a:ea typeface="Times New Roman" panose="02020603050405020304" pitchFamily="18" charset="0"/>
                        <a:cs typeface="+mn-cs"/>
                        <a:sym typeface="Arial"/>
                      </a:endParaRPr>
                    </a:p>
                  </a:txBody>
                  <a:tcPr marL="0" marR="0" marT="0" marB="0" anchor="ctr">
                    <a:solidFill>
                      <a:schemeClr val="accent5">
                        <a:lumMod val="20000"/>
                        <a:lumOff val="80000"/>
                      </a:schemeClr>
                    </a:solidFill>
                  </a:tcPr>
                </a:tc>
                <a:tc>
                  <a:txBody>
                    <a:bodyPr/>
                    <a:lstStyle/>
                    <a:p>
                      <a:pPr marL="0" marR="0" lvl="0" indent="0" algn="ctr" defTabSz="914400" rtl="0" eaLnBrk="1" fontAlgn="base" latinLnBrk="0" hangingPunct="1">
                        <a:lnSpc>
                          <a:spcPct val="105000"/>
                        </a:lnSpc>
                        <a:spcBef>
                          <a:spcPts val="600"/>
                        </a:spcBef>
                        <a:spcAft>
                          <a:spcPts val="0"/>
                        </a:spcAft>
                        <a:buClr>
                          <a:srgbClr val="000000"/>
                        </a:buClr>
                        <a:buSzTx/>
                        <a:buFont typeface="Arial"/>
                        <a:buNone/>
                        <a:tabLst/>
                        <a:defRPr/>
                      </a:pPr>
                      <a:r>
                        <a:rPr lang="en-US" sz="2400" b="1" i="0" u="none" strike="noStrike" cap="none" dirty="0">
                          <a:solidFill>
                            <a:srgbClr val="FF0000"/>
                          </a:solidFill>
                          <a:effectLst/>
                          <a:latin typeface="Times New Roman" panose="02020603050405020304" pitchFamily="18" charset="0"/>
                          <a:cs typeface="+mn-cs"/>
                          <a:sym typeface="Arial"/>
                        </a:rPr>
                        <a:t>0,3</a:t>
                      </a:r>
                      <a:endParaRPr lang="vi-VN" sz="2400" b="1" i="0" u="none" strike="noStrike" cap="none" dirty="0">
                        <a:solidFill>
                          <a:srgbClr val="FF0000"/>
                        </a:solidFill>
                        <a:effectLst/>
                        <a:latin typeface="Times New Roman" panose="02020603050405020304" pitchFamily="18" charset="0"/>
                        <a:ea typeface="Times New Roman" panose="02020603050405020304" pitchFamily="18" charset="0"/>
                        <a:cs typeface="+mn-cs"/>
                        <a:sym typeface="Arial"/>
                      </a:endParaRPr>
                    </a:p>
                  </a:txBody>
                  <a:tcPr marL="0" marR="0" marT="0" marB="0" anchor="ctr">
                    <a:solidFill>
                      <a:schemeClr val="accent5">
                        <a:lumMod val="20000"/>
                        <a:lumOff val="80000"/>
                      </a:schemeClr>
                    </a:solidFill>
                  </a:tcPr>
                </a:tc>
                <a:extLst>
                  <a:ext uri="{0D108BD9-81ED-4DB2-BD59-A6C34878D82A}">
                    <a16:rowId xmlns:a16="http://schemas.microsoft.com/office/drawing/2014/main" val="2532472021"/>
                  </a:ext>
                </a:extLst>
              </a:tr>
            </a:tbl>
          </a:graphicData>
        </a:graphic>
      </p:graphicFrame>
      <p:sp>
        <p:nvSpPr>
          <p:cNvPr id="6" name="Google Shape;336;p37">
            <a:extLst>
              <a:ext uri="{FF2B5EF4-FFF2-40B4-BE49-F238E27FC236}">
                <a16:creationId xmlns:a16="http://schemas.microsoft.com/office/drawing/2014/main" id="{C157E239-1451-8147-E070-CF20D5C0439F}"/>
              </a:ext>
            </a:extLst>
          </p:cNvPr>
          <p:cNvSpPr txBox="1">
            <a:spLocks noGrp="1"/>
          </p:cNvSpPr>
          <p:nvPr>
            <p:ph idx="4294967295"/>
          </p:nvPr>
        </p:nvSpPr>
        <p:spPr>
          <a:xfrm>
            <a:off x="165253" y="261899"/>
            <a:ext cx="8528804" cy="45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dirty="0">
                <a:solidFill>
                  <a:schemeClr val="bg1"/>
                </a:solidFill>
                <a:latin typeface="UTM Colossalis" pitchFamily="18" charset="0"/>
              </a:rPr>
              <a:t>Công thức phối trộn tham khảo cho 10 con gà</a:t>
            </a:r>
            <a:endParaRPr sz="3200" dirty="0">
              <a:solidFill>
                <a:schemeClr val="bg1"/>
              </a:solidFill>
              <a:latin typeface="UTM Colossalis" pitchFamily="18" charset="0"/>
            </a:endParaRPr>
          </a:p>
        </p:txBody>
      </p:sp>
    </p:spTree>
    <p:extLst>
      <p:ext uri="{BB962C8B-B14F-4D97-AF65-F5344CB8AC3E}">
        <p14:creationId xmlns:p14="http://schemas.microsoft.com/office/powerpoint/2010/main" val="1578977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C9A73BA9-27FE-64C9-7951-2F95B33B4001}"/>
            </a:ext>
          </a:extLst>
        </p:cNvPr>
        <p:cNvGrpSpPr/>
        <p:nvPr/>
      </p:nvGrpSpPr>
      <p:grpSpPr>
        <a:xfrm>
          <a:off x="0" y="0"/>
          <a:ext cx="0" cy="0"/>
          <a:chOff x="0" y="0"/>
          <a:chExt cx="0" cy="0"/>
        </a:xfrm>
      </p:grpSpPr>
      <p:sp>
        <p:nvSpPr>
          <p:cNvPr id="336" name="Google Shape;336;p37">
            <a:extLst>
              <a:ext uri="{FF2B5EF4-FFF2-40B4-BE49-F238E27FC236}">
                <a16:creationId xmlns:a16="http://schemas.microsoft.com/office/drawing/2014/main" id="{E9D4D5F5-99CE-1CF5-2CCA-B14216957280}"/>
              </a:ext>
            </a:extLst>
          </p:cNvPr>
          <p:cNvSpPr txBox="1">
            <a:spLocks noGrp="1"/>
          </p:cNvSpPr>
          <p:nvPr>
            <p:ph type="title" idx="4294967295"/>
          </p:nvPr>
        </p:nvSpPr>
        <p:spPr>
          <a:xfrm>
            <a:off x="0" y="50800"/>
            <a:ext cx="7507288" cy="57943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dirty="0">
                <a:solidFill>
                  <a:schemeClr val="bg1"/>
                </a:solidFill>
                <a:latin typeface="UTM Colossalis" pitchFamily="18" charset="0"/>
              </a:rPr>
              <a:t>Lưu ý</a:t>
            </a:r>
            <a:endParaRPr sz="3200" dirty="0">
              <a:solidFill>
                <a:schemeClr val="bg1"/>
              </a:solidFill>
              <a:latin typeface="UTM Colossalis" pitchFamily="18" charset="0"/>
            </a:endParaRPr>
          </a:p>
        </p:txBody>
      </p:sp>
      <p:sp>
        <p:nvSpPr>
          <p:cNvPr id="2" name="Content Placeholder 2">
            <a:extLst>
              <a:ext uri="{FF2B5EF4-FFF2-40B4-BE49-F238E27FC236}">
                <a16:creationId xmlns:a16="http://schemas.microsoft.com/office/drawing/2014/main" id="{C5EED410-C422-E50B-ADB0-DD8C455AF989}"/>
              </a:ext>
            </a:extLst>
          </p:cNvPr>
          <p:cNvSpPr txBox="1">
            <a:spLocks/>
          </p:cNvSpPr>
          <p:nvPr/>
        </p:nvSpPr>
        <p:spPr>
          <a:xfrm>
            <a:off x="0" y="1087438"/>
            <a:ext cx="8681292" cy="3314441"/>
          </a:xfrm>
        </p:spPr>
        <p:txBody>
          <a:bodyPr>
            <a:normAutofit fontScale="92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110000"/>
              </a:lnSpc>
              <a:spcBef>
                <a:spcPts val="300"/>
              </a:spcBef>
            </a:pPr>
            <a:r>
              <a:rPr lang="vi-VN" sz="2000" b="0" i="0" dirty="0">
                <a:solidFill>
                  <a:srgbClr val="000000"/>
                </a:solidFill>
                <a:effectLst/>
                <a:latin typeface="+mn-lt"/>
              </a:rPr>
              <a:t>– Muốn gà béo: Bổ sung thêm cám ngô.</a:t>
            </a:r>
          </a:p>
          <a:p>
            <a:pPr algn="just">
              <a:lnSpc>
                <a:spcPct val="110000"/>
              </a:lnSpc>
              <a:spcBef>
                <a:spcPts val="300"/>
              </a:spcBef>
            </a:pPr>
            <a:r>
              <a:rPr lang="vi-VN" sz="2000" b="0" i="0" dirty="0">
                <a:solidFill>
                  <a:srgbClr val="000000"/>
                </a:solidFill>
                <a:effectLst/>
                <a:latin typeface="+mn-lt"/>
              </a:rPr>
              <a:t>– Khi gà mổ lông hoặc lông mọc không đều cần bổ sung </a:t>
            </a:r>
            <a:r>
              <a:rPr lang="en-US" sz="2000" b="0" i="0" dirty="0" err="1">
                <a:solidFill>
                  <a:srgbClr val="000000"/>
                </a:solidFill>
                <a:effectLst/>
                <a:latin typeface="+mn-lt"/>
              </a:rPr>
              <a:t>khoáng</a:t>
            </a:r>
            <a:r>
              <a:rPr lang="en-US" sz="2000" b="0" i="0" dirty="0">
                <a:solidFill>
                  <a:srgbClr val="000000"/>
                </a:solidFill>
                <a:effectLst/>
                <a:latin typeface="+mn-lt"/>
              </a:rPr>
              <a:t> </a:t>
            </a:r>
            <a:r>
              <a:rPr lang="en-US" sz="2000" b="0" i="0" dirty="0" err="1">
                <a:solidFill>
                  <a:srgbClr val="000000"/>
                </a:solidFill>
                <a:effectLst/>
                <a:latin typeface="+mn-lt"/>
              </a:rPr>
              <a:t>và</a:t>
            </a:r>
            <a:r>
              <a:rPr lang="en-US" sz="2000" b="0" i="0" dirty="0">
                <a:solidFill>
                  <a:srgbClr val="000000"/>
                </a:solidFill>
                <a:effectLst/>
                <a:latin typeface="+mn-lt"/>
              </a:rPr>
              <a:t> vitamin</a:t>
            </a:r>
            <a:r>
              <a:rPr lang="vi-VN" sz="2000" b="0" i="0" dirty="0">
                <a:solidFill>
                  <a:srgbClr val="000000"/>
                </a:solidFill>
                <a:effectLst/>
                <a:latin typeface="+mn-lt"/>
              </a:rPr>
              <a:t> hoặc ốc.</a:t>
            </a:r>
          </a:p>
          <a:p>
            <a:pPr algn="just">
              <a:lnSpc>
                <a:spcPct val="110000"/>
              </a:lnSpc>
              <a:spcBef>
                <a:spcPts val="300"/>
              </a:spcBef>
            </a:pPr>
            <a:r>
              <a:rPr lang="vi-VN" sz="2000" b="0" i="0" dirty="0">
                <a:solidFill>
                  <a:srgbClr val="000000"/>
                </a:solidFill>
                <a:effectLst/>
                <a:latin typeface="+mn-lt"/>
              </a:rPr>
              <a:t>– Mùa đông, nên bổ sung</a:t>
            </a:r>
            <a:r>
              <a:rPr lang="en-US" sz="2000" b="0" i="0" dirty="0">
                <a:solidFill>
                  <a:srgbClr val="000000"/>
                </a:solidFill>
                <a:effectLst/>
                <a:latin typeface="+mn-lt"/>
              </a:rPr>
              <a:t>:</a:t>
            </a:r>
            <a:r>
              <a:rPr lang="vi-VN" sz="2000" b="0" i="0" dirty="0">
                <a:solidFill>
                  <a:srgbClr val="000000"/>
                </a:solidFill>
                <a:effectLst/>
                <a:latin typeface="+mn-lt"/>
              </a:rPr>
              <a:t> tỏi, gừng, quế chi… để tăng sức đề kháng (500 g </a:t>
            </a:r>
            <a:r>
              <a:rPr lang="en-US" sz="2000" b="0" i="0" dirty="0">
                <a:solidFill>
                  <a:srgbClr val="000000"/>
                </a:solidFill>
                <a:effectLst/>
                <a:latin typeface="+mn-lt"/>
              </a:rPr>
              <a:t>/</a:t>
            </a:r>
            <a:r>
              <a:rPr lang="vi-VN" sz="2000" b="0" i="0" dirty="0">
                <a:solidFill>
                  <a:srgbClr val="000000"/>
                </a:solidFill>
                <a:effectLst/>
                <a:latin typeface="+mn-lt"/>
              </a:rPr>
              <a:t> 100 kg thức ăn).</a:t>
            </a:r>
          </a:p>
          <a:p>
            <a:pPr algn="just">
              <a:lnSpc>
                <a:spcPct val="110000"/>
              </a:lnSpc>
              <a:spcBef>
                <a:spcPts val="300"/>
              </a:spcBef>
            </a:pPr>
            <a:r>
              <a:rPr lang="vi-VN" sz="2000" b="0" i="0" dirty="0">
                <a:solidFill>
                  <a:srgbClr val="000000"/>
                </a:solidFill>
                <a:effectLst/>
                <a:latin typeface="+mn-lt"/>
              </a:rPr>
              <a:t>– Phân gà hình xoắn ốc là đường ruột đang tốt; phân trắng là đang bệnh đường ruột, cần điều trị.</a:t>
            </a:r>
          </a:p>
          <a:p>
            <a:pPr algn="just">
              <a:lnSpc>
                <a:spcPct val="110000"/>
              </a:lnSpc>
              <a:spcBef>
                <a:spcPts val="300"/>
              </a:spcBef>
            </a:pPr>
            <a:r>
              <a:rPr lang="vi-VN" sz="2000" b="0" i="0" dirty="0">
                <a:solidFill>
                  <a:srgbClr val="000000"/>
                </a:solidFill>
                <a:effectLst/>
                <a:latin typeface="+mn-lt"/>
              </a:rPr>
              <a:t>– Nên cho gà ăn ngày 3 lần, không để máng ăn dư thức ăn đến hôm sau.</a:t>
            </a:r>
          </a:p>
          <a:p>
            <a:pPr algn="just">
              <a:lnSpc>
                <a:spcPct val="110000"/>
              </a:lnSpc>
              <a:spcBef>
                <a:spcPts val="300"/>
              </a:spcBef>
            </a:pPr>
            <a:r>
              <a:rPr lang="vi-VN" sz="2000" b="0" i="0" dirty="0">
                <a:solidFill>
                  <a:srgbClr val="000000"/>
                </a:solidFill>
                <a:effectLst/>
                <a:latin typeface="+mn-lt"/>
              </a:rPr>
              <a:t>– Có thể ngâm thóc mầm và ủ lên mầm cho gà ăn, giúp tăng kháng thể và khoáng chất (2 – 3 ngày cho ăn 1 lần, mỗi lần dùng 20 – 30%).</a:t>
            </a:r>
          </a:p>
        </p:txBody>
      </p:sp>
    </p:spTree>
    <p:extLst>
      <p:ext uri="{BB962C8B-B14F-4D97-AF65-F5344CB8AC3E}">
        <p14:creationId xmlns:p14="http://schemas.microsoft.com/office/powerpoint/2010/main" val="3326932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1">
          <a:extLst>
            <a:ext uri="{FF2B5EF4-FFF2-40B4-BE49-F238E27FC236}">
              <a16:creationId xmlns:a16="http://schemas.microsoft.com/office/drawing/2014/main" id="{50ED794E-D5C7-6B69-3D88-DDE5EAC123E4}"/>
            </a:ext>
          </a:extLst>
        </p:cNvPr>
        <p:cNvGrpSpPr/>
        <p:nvPr/>
      </p:nvGrpSpPr>
      <p:grpSpPr>
        <a:xfrm>
          <a:off x="0" y="0"/>
          <a:ext cx="0" cy="0"/>
          <a:chOff x="0" y="0"/>
          <a:chExt cx="0" cy="0"/>
        </a:xfrm>
      </p:grpSpPr>
      <p:sp>
        <p:nvSpPr>
          <p:cNvPr id="382" name="Google Shape;382;p40">
            <a:extLst>
              <a:ext uri="{FF2B5EF4-FFF2-40B4-BE49-F238E27FC236}">
                <a16:creationId xmlns:a16="http://schemas.microsoft.com/office/drawing/2014/main" id="{66B61584-5BD7-CCF4-CC29-696E69208250}"/>
              </a:ext>
            </a:extLst>
          </p:cNvPr>
          <p:cNvSpPr txBox="1">
            <a:spLocks noGrp="1"/>
          </p:cNvSpPr>
          <p:nvPr>
            <p:ph type="title" idx="4294967295"/>
          </p:nvPr>
        </p:nvSpPr>
        <p:spPr>
          <a:xfrm>
            <a:off x="138223" y="1948084"/>
            <a:ext cx="3487479" cy="1247332"/>
          </a:xfrm>
          <a:prstGeom prst="rect">
            <a:avLst/>
          </a:prstGeom>
        </p:spPr>
        <p:txBody>
          <a:bodyPr spcFirstLastPara="1" wrap="square" lIns="228600" tIns="91425" rIns="91425" bIns="91425" anchor="t" anchorCtr="0">
            <a:noAutofit/>
          </a:bodyPr>
          <a:lstStyle/>
          <a:p>
            <a:pPr marL="0" lvl="0" indent="0" algn="ctr" rtl="0">
              <a:spcBef>
                <a:spcPts val="0"/>
              </a:spcBef>
              <a:spcAft>
                <a:spcPts val="0"/>
              </a:spcAft>
              <a:buNone/>
            </a:pPr>
            <a:r>
              <a:rPr lang="en-US" sz="2800" dirty="0" err="1">
                <a:solidFill>
                  <a:schemeClr val="bg1"/>
                </a:solidFill>
                <a:latin typeface="UTM Showcard" pitchFamily="18" charset="0"/>
              </a:rPr>
              <a:t>Sử</a:t>
            </a:r>
            <a:r>
              <a:rPr lang="en-US" sz="2800" dirty="0">
                <a:solidFill>
                  <a:schemeClr val="bg1"/>
                </a:solidFill>
                <a:latin typeface="UTM Showcard" pitchFamily="18" charset="0"/>
              </a:rPr>
              <a:t> </a:t>
            </a:r>
            <a:r>
              <a:rPr lang="en-US" sz="2800" dirty="0" err="1">
                <a:solidFill>
                  <a:schemeClr val="bg1"/>
                </a:solidFill>
                <a:latin typeface="UTM Showcard" pitchFamily="18" charset="0"/>
              </a:rPr>
              <a:t>dụng</a:t>
            </a:r>
            <a:r>
              <a:rPr lang="en-US" sz="2800" dirty="0">
                <a:solidFill>
                  <a:schemeClr val="bg1"/>
                </a:solidFill>
                <a:latin typeface="UTM Showcard" pitchFamily="18" charset="0"/>
              </a:rPr>
              <a:t> </a:t>
            </a:r>
            <a:br>
              <a:rPr lang="en-US" sz="2800" dirty="0">
                <a:solidFill>
                  <a:schemeClr val="bg1"/>
                </a:solidFill>
                <a:latin typeface="UTM Showcard" pitchFamily="18" charset="0"/>
              </a:rPr>
            </a:br>
            <a:r>
              <a:rPr lang="en-US" sz="2800" dirty="0" err="1">
                <a:solidFill>
                  <a:schemeClr val="bg1"/>
                </a:solidFill>
                <a:latin typeface="UTM Showcard" pitchFamily="18" charset="0"/>
              </a:rPr>
              <a:t>chế</a:t>
            </a:r>
            <a:r>
              <a:rPr lang="en-US" sz="2800" dirty="0">
                <a:solidFill>
                  <a:schemeClr val="bg1"/>
                </a:solidFill>
                <a:latin typeface="UTM Showcard" pitchFamily="18" charset="0"/>
              </a:rPr>
              <a:t> </a:t>
            </a:r>
            <a:r>
              <a:rPr lang="en-US" sz="2800" dirty="0" err="1">
                <a:solidFill>
                  <a:schemeClr val="bg1"/>
                </a:solidFill>
                <a:latin typeface="UTM Showcard" pitchFamily="18" charset="0"/>
              </a:rPr>
              <a:t>phẩm</a:t>
            </a:r>
            <a:r>
              <a:rPr lang="en-US" sz="2800" dirty="0">
                <a:solidFill>
                  <a:schemeClr val="bg1"/>
                </a:solidFill>
                <a:latin typeface="UTM Showcard" pitchFamily="18" charset="0"/>
              </a:rPr>
              <a:t> vi </a:t>
            </a:r>
            <a:r>
              <a:rPr lang="en-US" sz="2800" dirty="0" err="1">
                <a:solidFill>
                  <a:schemeClr val="bg1"/>
                </a:solidFill>
                <a:latin typeface="UTM Showcard" pitchFamily="18" charset="0"/>
              </a:rPr>
              <a:t>sinh</a:t>
            </a:r>
            <a:br>
              <a:rPr lang="en-US" sz="2800" dirty="0">
                <a:solidFill>
                  <a:schemeClr val="bg1"/>
                </a:solidFill>
                <a:latin typeface="UTM Showcard" pitchFamily="18" charset="0"/>
              </a:rPr>
            </a:br>
            <a:r>
              <a:rPr lang="en-US" sz="2800" dirty="0" err="1">
                <a:solidFill>
                  <a:schemeClr val="bg1"/>
                </a:solidFill>
                <a:latin typeface="UTM Showcard" pitchFamily="18" charset="0"/>
              </a:rPr>
              <a:t>trong</a:t>
            </a:r>
            <a:r>
              <a:rPr lang="en-US" sz="2800" dirty="0">
                <a:solidFill>
                  <a:schemeClr val="bg1"/>
                </a:solidFill>
                <a:latin typeface="UTM Showcard" pitchFamily="18" charset="0"/>
              </a:rPr>
              <a:t> </a:t>
            </a:r>
            <a:r>
              <a:rPr lang="en-US" sz="2800" dirty="0" err="1">
                <a:solidFill>
                  <a:schemeClr val="bg1"/>
                </a:solidFill>
                <a:latin typeface="UTM Showcard" pitchFamily="18" charset="0"/>
              </a:rPr>
              <a:t>chăn</a:t>
            </a:r>
            <a:r>
              <a:rPr lang="en-US" sz="2800" dirty="0">
                <a:solidFill>
                  <a:schemeClr val="bg1"/>
                </a:solidFill>
                <a:latin typeface="UTM Showcard" pitchFamily="18" charset="0"/>
              </a:rPr>
              <a:t> </a:t>
            </a:r>
            <a:r>
              <a:rPr lang="en-US" sz="2800" dirty="0" err="1">
                <a:solidFill>
                  <a:schemeClr val="bg1"/>
                </a:solidFill>
                <a:latin typeface="UTM Showcard" pitchFamily="18" charset="0"/>
              </a:rPr>
              <a:t>nuôi</a:t>
            </a:r>
            <a:endParaRPr sz="2800" dirty="0">
              <a:solidFill>
                <a:schemeClr val="bg1"/>
              </a:solidFill>
              <a:latin typeface="UTM Showcard" pitchFamily="18" charset="0"/>
            </a:endParaRPr>
          </a:p>
        </p:txBody>
      </p:sp>
      <p:pic>
        <p:nvPicPr>
          <p:cNvPr id="2" name="Picture 1">
            <a:extLst>
              <a:ext uri="{FF2B5EF4-FFF2-40B4-BE49-F238E27FC236}">
                <a16:creationId xmlns:a16="http://schemas.microsoft.com/office/drawing/2014/main" id="{6B371785-6C8C-026C-8B82-73F5DD6EB5AB}"/>
              </a:ext>
            </a:extLst>
          </p:cNvPr>
          <p:cNvPicPr>
            <a:picLocks noChangeAspect="1"/>
          </p:cNvPicPr>
          <p:nvPr/>
        </p:nvPicPr>
        <p:blipFill>
          <a:blip r:embed="rId3"/>
          <a:stretch>
            <a:fillRect/>
          </a:stretch>
        </p:blipFill>
        <p:spPr>
          <a:xfrm>
            <a:off x="4019107" y="1511799"/>
            <a:ext cx="2846891" cy="2135168"/>
          </a:xfrm>
          <a:prstGeom prst="rect">
            <a:avLst/>
          </a:prstGeom>
        </p:spPr>
      </p:pic>
    </p:spTree>
    <p:extLst>
      <p:ext uri="{BB962C8B-B14F-4D97-AF65-F5344CB8AC3E}">
        <p14:creationId xmlns:p14="http://schemas.microsoft.com/office/powerpoint/2010/main" val="4154674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25438"/>
            <a:ext cx="6446838" cy="492125"/>
          </a:xfrm>
          <a:solidFill>
            <a:schemeClr val="lt1"/>
          </a:solidFill>
        </p:spPr>
        <p:txBody>
          <a:bodyPr/>
          <a:lstStyle/>
          <a:p>
            <a:r>
              <a:rPr lang="en-US" sz="3200" b="1" dirty="0" err="1">
                <a:solidFill>
                  <a:schemeClr val="bg1"/>
                </a:solidFill>
                <a:latin typeface="UTM Showcard" panose="02040603050506020204" pitchFamily="18" charset="0"/>
                <a:cs typeface="Times New Roman" pitchFamily="18" charset="0"/>
              </a:rPr>
              <a:t>Chế</a:t>
            </a:r>
            <a:r>
              <a:rPr lang="en-US" sz="3200" b="1" dirty="0">
                <a:solidFill>
                  <a:schemeClr val="bg1"/>
                </a:solidFill>
                <a:latin typeface="UTM Showcard" panose="02040603050506020204" pitchFamily="18" charset="0"/>
                <a:cs typeface="Times New Roman" pitchFamily="18" charset="0"/>
              </a:rPr>
              <a:t> </a:t>
            </a:r>
            <a:r>
              <a:rPr lang="en-US" sz="3200" b="1" dirty="0" err="1">
                <a:solidFill>
                  <a:schemeClr val="bg1"/>
                </a:solidFill>
                <a:latin typeface="UTM Showcard" panose="02040603050506020204" pitchFamily="18" charset="0"/>
                <a:cs typeface="Times New Roman" pitchFamily="18" charset="0"/>
              </a:rPr>
              <a:t>phẩm</a:t>
            </a:r>
            <a:r>
              <a:rPr lang="en-US" sz="3200" b="1" dirty="0">
                <a:solidFill>
                  <a:schemeClr val="bg1"/>
                </a:solidFill>
                <a:latin typeface="UTM Showcard" panose="02040603050506020204" pitchFamily="18" charset="0"/>
                <a:cs typeface="Times New Roman" pitchFamily="18" charset="0"/>
              </a:rPr>
              <a:t> vi </a:t>
            </a:r>
            <a:r>
              <a:rPr lang="en-US" sz="3200" b="1" dirty="0" err="1">
                <a:solidFill>
                  <a:schemeClr val="bg1"/>
                </a:solidFill>
                <a:latin typeface="UTM Showcard" panose="02040603050506020204" pitchFamily="18" charset="0"/>
                <a:cs typeface="Times New Roman" pitchFamily="18" charset="0"/>
              </a:rPr>
              <a:t>sinh</a:t>
            </a:r>
            <a:r>
              <a:rPr lang="en-US" sz="3200" b="1" dirty="0">
                <a:solidFill>
                  <a:schemeClr val="bg1"/>
                </a:solidFill>
                <a:latin typeface="UTM Showcard" panose="02040603050506020204" pitchFamily="18" charset="0"/>
                <a:cs typeface="Times New Roman" pitchFamily="18" charset="0"/>
              </a:rPr>
              <a:t> EM</a:t>
            </a:r>
          </a:p>
        </p:txBody>
      </p:sp>
      <p:sp>
        <p:nvSpPr>
          <p:cNvPr id="3" name="Content Placeholder 2"/>
          <p:cNvSpPr>
            <a:spLocks noGrp="1"/>
          </p:cNvSpPr>
          <p:nvPr>
            <p:ph idx="4294967295"/>
          </p:nvPr>
        </p:nvSpPr>
        <p:spPr>
          <a:xfrm>
            <a:off x="0" y="1087438"/>
            <a:ext cx="5285700" cy="3913187"/>
          </a:xfrm>
        </p:spPr>
        <p:txBody>
          <a:bodyPr>
            <a:normAutofit/>
          </a:bodyPr>
          <a:lstStyle/>
          <a:p>
            <a:r>
              <a:rPr lang="vi-VN" sz="1800" b="1" dirty="0">
                <a:effectLst/>
                <a:latin typeface="Times New Roman" panose="02020603050405020304" pitchFamily="18" charset="0"/>
                <a:ea typeface="Calibri" panose="020F0502020204030204" pitchFamily="34" charset="0"/>
              </a:rPr>
              <a:t>Chế phẩm EM1</a:t>
            </a:r>
            <a:r>
              <a:rPr lang="vi-VN" sz="1800" dirty="0">
                <a:effectLst/>
                <a:latin typeface="Times New Roman" panose="02020603050405020304" pitchFamily="18" charset="0"/>
                <a:ea typeface="Calibri" panose="020F0502020204030204" pitchFamily="34" charset="0"/>
              </a:rPr>
              <a:t> có nghĩa là vi sinh vật hữu hiệu, là tập hợp các loài vi sinh vật có ích khoảng 80 loài vi sinh vật bao gồm vi khuẩn quang hợp, vi khuẩn lactic, nấm men, xạ khuẩn, nấm mốc, sống cộng sinh trong cùng môi trường, tạo ra một hệ thống vi sinh thái với nhau, chúng hỗ trợ lẫn nhau, cùng sinh trưởng và phát triển.</a:t>
            </a:r>
            <a:endParaRPr lang="en-US" sz="1800" dirty="0">
              <a:effectLst/>
              <a:latin typeface="Times New Roman" panose="02020603050405020304" pitchFamily="18" charset="0"/>
              <a:ea typeface="Calibri" panose="020F0502020204030204" pitchFamily="34" charset="0"/>
            </a:endParaRPr>
          </a:p>
          <a:p>
            <a:pPr marL="285750" indent="-285750">
              <a:lnSpc>
                <a:spcPct val="107000"/>
              </a:lnSpc>
              <a:spcAft>
                <a:spcPts val="800"/>
              </a:spcAft>
            </a:pPr>
            <a:r>
              <a:rPr lang="vi-VN" sz="1800" b="1" dirty="0"/>
              <a:t>Mật rỉ đường</a:t>
            </a:r>
            <a:r>
              <a:rPr lang="en-US" sz="1800" dirty="0"/>
              <a:t>: </a:t>
            </a:r>
            <a:r>
              <a:rPr lang="vi-VN" sz="1800" dirty="0"/>
              <a:t>là chất lỏng dạng xyro tương tự như </a:t>
            </a:r>
            <a:r>
              <a:rPr lang="en-US" sz="1800" dirty="0"/>
              <a:t> </a:t>
            </a:r>
            <a:r>
              <a:rPr lang="vi-VN" sz="1800" dirty="0"/>
              <a:t>mật ong, là sản phẩm thu được từ cây mía, có màu vàng óng, vị thanh </a:t>
            </a:r>
            <a:r>
              <a:rPr lang="en-US" sz="1800" dirty="0" err="1"/>
              <a:t>hơi</a:t>
            </a:r>
            <a:r>
              <a:rPr lang="en-US" sz="1800" dirty="0"/>
              <a:t> </a:t>
            </a:r>
            <a:r>
              <a:rPr lang="en-US" sz="1800" dirty="0" err="1"/>
              <a:t>đắng</a:t>
            </a:r>
            <a:r>
              <a:rPr lang="vi-VN" sz="1800" dirty="0"/>
              <a:t>. </a:t>
            </a:r>
            <a:endParaRPr lang="en-US" sz="1800" dirty="0"/>
          </a:p>
          <a:p>
            <a:pPr marL="285750" indent="-285750">
              <a:lnSpc>
                <a:spcPct val="107000"/>
              </a:lnSpc>
              <a:spcAft>
                <a:spcPts val="800"/>
              </a:spcAft>
            </a:pPr>
            <a:r>
              <a:rPr lang="vi-VN" sz="1800" dirty="0">
                <a:effectLst/>
                <a:latin typeface="Times New Roman" panose="02020603050405020304" pitchFamily="18" charset="0"/>
                <a:ea typeface="Calibri" panose="020F0502020204030204" pitchFamily="34" charset="0"/>
              </a:rPr>
              <a:t> </a:t>
            </a:r>
            <a:r>
              <a:rPr lang="vi-VN" sz="1800" b="1" i="1" dirty="0">
                <a:effectLst/>
                <a:latin typeface="Times New Roman" panose="02020603050405020304" pitchFamily="18" charset="0"/>
                <a:ea typeface="Calibri" panose="020F0502020204030204" pitchFamily="34" charset="0"/>
              </a:rPr>
              <a:t>Chế phẩm EM2</a:t>
            </a:r>
            <a:r>
              <a:rPr lang="vi-VN" sz="1800" dirty="0">
                <a:effectLst/>
                <a:latin typeface="Times New Roman" panose="02020603050405020304" pitchFamily="18" charset="0"/>
                <a:ea typeface="Calibri" panose="020F0502020204030204" pitchFamily="34" charset="0"/>
              </a:rPr>
              <a:t> là chế phẩm sinh học vi sinh được tạo ra từ việc ủ pha chế phẩm EM1 cùng mật rỉ đường</a:t>
            </a:r>
            <a:endParaRPr lang="en-US" dirty="0"/>
          </a:p>
        </p:txBody>
      </p:sp>
      <p:pic>
        <p:nvPicPr>
          <p:cNvPr id="4" name="Picture 3">
            <a:extLst>
              <a:ext uri="{FF2B5EF4-FFF2-40B4-BE49-F238E27FC236}">
                <a16:creationId xmlns:a16="http://schemas.microsoft.com/office/drawing/2014/main" id="{52592B9A-666D-5284-24E6-F1B14701393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5700" y="1275606"/>
            <a:ext cx="3350424" cy="3350424"/>
          </a:xfrm>
          <a:prstGeom prst="rect">
            <a:avLst/>
          </a:prstGeom>
          <a:noFill/>
          <a:ln>
            <a:noFill/>
          </a:ln>
        </p:spPr>
      </p:pic>
    </p:spTree>
    <p:extLst>
      <p:ext uri="{BB962C8B-B14F-4D97-AF65-F5344CB8AC3E}">
        <p14:creationId xmlns:p14="http://schemas.microsoft.com/office/powerpoint/2010/main" val="60108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33917" y="1081230"/>
            <a:ext cx="3328988" cy="2980407"/>
          </a:xfrm>
        </p:spPr>
        <p:txBody>
          <a:bodyPr>
            <a:normAutofit/>
          </a:bodyPr>
          <a:lstStyle/>
          <a:p>
            <a:r>
              <a:rPr lang="en-US" sz="2400" dirty="0" err="1"/>
              <a:t>Tỷ</a:t>
            </a:r>
            <a:r>
              <a:rPr lang="en-US" sz="2400" dirty="0"/>
              <a:t> </a:t>
            </a:r>
            <a:r>
              <a:rPr lang="en-US" sz="2400" dirty="0" err="1"/>
              <a:t>lệ</a:t>
            </a:r>
            <a:r>
              <a:rPr lang="en-US" sz="2400" dirty="0"/>
              <a:t> </a:t>
            </a:r>
            <a:r>
              <a:rPr lang="en-US" sz="2400" dirty="0" err="1"/>
              <a:t>pha</a:t>
            </a:r>
            <a:r>
              <a:rPr lang="en-US" sz="2400" dirty="0"/>
              <a:t>: 1 </a:t>
            </a:r>
            <a:r>
              <a:rPr lang="en-US" sz="2400" dirty="0" err="1"/>
              <a:t>lít</a:t>
            </a:r>
            <a:r>
              <a:rPr lang="en-US" sz="2400" dirty="0"/>
              <a:t> EM 1 + 1 </a:t>
            </a:r>
            <a:r>
              <a:rPr lang="en-US" sz="2400" dirty="0" err="1"/>
              <a:t>lít</a:t>
            </a:r>
            <a:r>
              <a:rPr lang="en-US" sz="2400" dirty="0"/>
              <a:t> </a:t>
            </a:r>
            <a:r>
              <a:rPr lang="en-US" sz="2400" dirty="0" err="1"/>
              <a:t>rỉ</a:t>
            </a:r>
            <a:r>
              <a:rPr lang="en-US" sz="2400" dirty="0"/>
              <a:t> </a:t>
            </a:r>
            <a:r>
              <a:rPr lang="en-US" sz="2400" dirty="0" err="1"/>
              <a:t>mật</a:t>
            </a:r>
            <a:r>
              <a:rPr lang="en-US" sz="2400" dirty="0"/>
              <a:t> </a:t>
            </a:r>
            <a:r>
              <a:rPr lang="en-US" sz="2400" dirty="0" err="1"/>
              <a:t>đường</a:t>
            </a:r>
            <a:r>
              <a:rPr lang="en-US" sz="2400" dirty="0"/>
              <a:t> + 18 </a:t>
            </a:r>
            <a:r>
              <a:rPr lang="en-US" sz="2400" dirty="0" err="1"/>
              <a:t>lít</a:t>
            </a:r>
            <a:r>
              <a:rPr lang="en-US" sz="2400" dirty="0"/>
              <a:t> </a:t>
            </a:r>
            <a:r>
              <a:rPr lang="en-US" sz="2400" dirty="0" err="1"/>
              <a:t>nước</a:t>
            </a:r>
            <a:r>
              <a:rPr lang="en-US" sz="2400" dirty="0"/>
              <a:t>.</a:t>
            </a:r>
          </a:p>
          <a:p>
            <a:r>
              <a:rPr lang="en-US" sz="2400" dirty="0" err="1"/>
              <a:t>Lưu</a:t>
            </a:r>
            <a:r>
              <a:rPr lang="en-US" sz="2400" dirty="0"/>
              <a:t> ý: </a:t>
            </a:r>
            <a:r>
              <a:rPr lang="en-US" sz="2400" dirty="0" err="1"/>
              <a:t>nước</a:t>
            </a:r>
            <a:r>
              <a:rPr lang="en-US" sz="2400" dirty="0"/>
              <a:t> </a:t>
            </a:r>
            <a:r>
              <a:rPr lang="en-US" sz="2400" dirty="0" err="1"/>
              <a:t>sạch</a:t>
            </a:r>
            <a:r>
              <a:rPr lang="en-US" sz="2400" dirty="0"/>
              <a:t> </a:t>
            </a:r>
            <a:r>
              <a:rPr lang="en-US" sz="2400" dirty="0" err="1"/>
              <a:t>và</a:t>
            </a:r>
            <a:r>
              <a:rPr lang="en-US" sz="2400" dirty="0"/>
              <a:t> </a:t>
            </a:r>
            <a:r>
              <a:rPr lang="en-US" sz="2400" dirty="0" err="1"/>
              <a:t>các</a:t>
            </a:r>
            <a:r>
              <a:rPr lang="en-US" sz="2400" dirty="0"/>
              <a:t> </a:t>
            </a:r>
            <a:r>
              <a:rPr lang="en-US" sz="2400" dirty="0" err="1"/>
              <a:t>dụng</a:t>
            </a:r>
            <a:r>
              <a:rPr lang="en-US" sz="2400" dirty="0"/>
              <a:t> </a:t>
            </a:r>
            <a:r>
              <a:rPr lang="en-US" sz="2400" dirty="0" err="1"/>
              <a:t>cụ</a:t>
            </a:r>
            <a:r>
              <a:rPr lang="en-US" sz="2400" dirty="0"/>
              <a:t> </a:t>
            </a:r>
            <a:r>
              <a:rPr lang="en-US" sz="2400" dirty="0" err="1"/>
              <a:t>không</a:t>
            </a:r>
            <a:r>
              <a:rPr lang="en-US" sz="2400" dirty="0"/>
              <a:t> </a:t>
            </a:r>
            <a:r>
              <a:rPr lang="en-US" sz="2400" dirty="0" err="1"/>
              <a:t>được</a:t>
            </a:r>
            <a:r>
              <a:rPr lang="en-US" sz="2400" dirty="0"/>
              <a:t> </a:t>
            </a:r>
            <a:r>
              <a:rPr lang="en-US" sz="2400" dirty="0" err="1"/>
              <a:t>phơi</a:t>
            </a:r>
            <a:r>
              <a:rPr lang="en-US" sz="2400" dirty="0"/>
              <a:t> </a:t>
            </a:r>
            <a:r>
              <a:rPr lang="en-US" sz="2400" dirty="0" err="1"/>
              <a:t>nhiễm</a:t>
            </a:r>
            <a:r>
              <a:rPr lang="en-US" sz="2400" dirty="0"/>
              <a:t> </a:t>
            </a:r>
            <a:r>
              <a:rPr lang="en-US" sz="2400" dirty="0" err="1"/>
              <a:t>hóa</a:t>
            </a:r>
            <a:r>
              <a:rPr lang="en-US" sz="2400" dirty="0"/>
              <a:t> </a:t>
            </a:r>
            <a:r>
              <a:rPr lang="en-US" sz="2400" dirty="0" err="1"/>
              <a:t>chất</a:t>
            </a:r>
            <a:r>
              <a:rPr lang="en-US" sz="2400" dirty="0"/>
              <a:t>.</a:t>
            </a:r>
            <a:endParaRPr lang="vi-VN" sz="2400" dirty="0"/>
          </a:p>
        </p:txBody>
      </p:sp>
      <p:sp>
        <p:nvSpPr>
          <p:cNvPr id="7" name="Title 6">
            <a:extLst>
              <a:ext uri="{FF2B5EF4-FFF2-40B4-BE49-F238E27FC236}">
                <a16:creationId xmlns:a16="http://schemas.microsoft.com/office/drawing/2014/main" id="{5E6A1189-5031-F4D5-10A4-18E21A048807}"/>
              </a:ext>
            </a:extLst>
          </p:cNvPr>
          <p:cNvSpPr>
            <a:spLocks noGrp="1"/>
          </p:cNvSpPr>
          <p:nvPr>
            <p:ph type="title" idx="4294967295"/>
          </p:nvPr>
        </p:nvSpPr>
        <p:spPr>
          <a:xfrm>
            <a:off x="0" y="0"/>
            <a:ext cx="0" cy="0"/>
          </a:xfrm>
        </p:spPr>
        <p:txBody>
          <a:bodyPr/>
          <a:lstStyle/>
          <a:p>
            <a:endParaRPr lang="vi-VN" dirty="0"/>
          </a:p>
        </p:txBody>
      </p:sp>
      <p:pic>
        <p:nvPicPr>
          <p:cNvPr id="5" name="Picture 4">
            <a:extLst>
              <a:ext uri="{FF2B5EF4-FFF2-40B4-BE49-F238E27FC236}">
                <a16:creationId xmlns:a16="http://schemas.microsoft.com/office/drawing/2014/main" id="{B96A61C8-46FB-F871-6B74-A6DC43D7F7A2}"/>
              </a:ext>
            </a:extLst>
          </p:cNvPr>
          <p:cNvPicPr>
            <a:picLocks noChangeAspect="1"/>
          </p:cNvPicPr>
          <p:nvPr/>
        </p:nvPicPr>
        <p:blipFill>
          <a:blip r:embed="rId2"/>
          <a:stretch>
            <a:fillRect/>
          </a:stretch>
        </p:blipFill>
        <p:spPr>
          <a:xfrm>
            <a:off x="3945134" y="1081230"/>
            <a:ext cx="4690865" cy="3518149"/>
          </a:xfrm>
          <a:prstGeom prst="rect">
            <a:avLst/>
          </a:prstGeom>
        </p:spPr>
      </p:pic>
      <p:sp>
        <p:nvSpPr>
          <p:cNvPr id="2" name="Title 1">
            <a:extLst>
              <a:ext uri="{FF2B5EF4-FFF2-40B4-BE49-F238E27FC236}">
                <a16:creationId xmlns:a16="http://schemas.microsoft.com/office/drawing/2014/main" id="{056C9B99-2070-3175-14AD-1F83950130C3}"/>
              </a:ext>
            </a:extLst>
          </p:cNvPr>
          <p:cNvSpPr txBox="1">
            <a:spLocks/>
          </p:cNvSpPr>
          <p:nvPr/>
        </p:nvSpPr>
        <p:spPr>
          <a:xfrm>
            <a:off x="0" y="325438"/>
            <a:ext cx="6446838" cy="492125"/>
          </a:xfrm>
          <a:solidFill>
            <a:schemeClr val="lt1"/>
          </a:solid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200" dirty="0">
                <a:solidFill>
                  <a:schemeClr val="bg1"/>
                </a:solidFill>
                <a:latin typeface="UTM Showcard" panose="02040603050506020204" pitchFamily="18" charset="0"/>
              </a:rPr>
              <a:t>Pha </a:t>
            </a:r>
            <a:r>
              <a:rPr lang="en-US" sz="3200" dirty="0" err="1">
                <a:solidFill>
                  <a:schemeClr val="bg1"/>
                </a:solidFill>
                <a:latin typeface="UTM Showcard" panose="02040603050506020204" pitchFamily="18" charset="0"/>
              </a:rPr>
              <a:t>chế</a:t>
            </a:r>
            <a:r>
              <a:rPr lang="en-US" sz="3200" dirty="0">
                <a:solidFill>
                  <a:schemeClr val="bg1"/>
                </a:solidFill>
                <a:latin typeface="UTM Showcard" panose="02040603050506020204" pitchFamily="18" charset="0"/>
              </a:rPr>
              <a:t> </a:t>
            </a:r>
            <a:r>
              <a:rPr lang="en-US" sz="3200" dirty="0" err="1">
                <a:solidFill>
                  <a:schemeClr val="bg1"/>
                </a:solidFill>
                <a:latin typeface="UTM Showcard" panose="02040603050506020204" pitchFamily="18" charset="0"/>
              </a:rPr>
              <a:t>phẩm</a:t>
            </a:r>
            <a:r>
              <a:rPr lang="en-US" sz="3200" dirty="0">
                <a:solidFill>
                  <a:schemeClr val="bg1"/>
                </a:solidFill>
                <a:latin typeface="UTM Showcard" panose="02040603050506020204" pitchFamily="18" charset="0"/>
              </a:rPr>
              <a:t> EM 1 </a:t>
            </a:r>
            <a:r>
              <a:rPr lang="en-US" sz="3200" dirty="0" err="1">
                <a:solidFill>
                  <a:schemeClr val="bg1"/>
                </a:solidFill>
                <a:latin typeface="UTM Showcard" panose="02040603050506020204" pitchFamily="18" charset="0"/>
              </a:rPr>
              <a:t>thành</a:t>
            </a:r>
            <a:r>
              <a:rPr lang="en-US" sz="3200" dirty="0">
                <a:solidFill>
                  <a:schemeClr val="bg1"/>
                </a:solidFill>
                <a:latin typeface="UTM Showcard" panose="02040603050506020204" pitchFamily="18" charset="0"/>
              </a:rPr>
              <a:t> EM 2</a:t>
            </a:r>
            <a:endParaRPr lang="en-US" sz="3200" b="1" dirty="0">
              <a:solidFill>
                <a:schemeClr val="bg1"/>
              </a:solidFill>
              <a:latin typeface="UTM Showcard" panose="02040603050506020204" pitchFamily="18" charset="0"/>
              <a:cs typeface="Times New Roman" pitchFamily="18" charset="0"/>
            </a:endParaRPr>
          </a:p>
        </p:txBody>
      </p:sp>
    </p:spTree>
    <p:extLst>
      <p:ext uri="{BB962C8B-B14F-4D97-AF65-F5344CB8AC3E}">
        <p14:creationId xmlns:p14="http://schemas.microsoft.com/office/powerpoint/2010/main" val="7405070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25438"/>
            <a:ext cx="6446838" cy="492125"/>
          </a:xfrm>
        </p:spPr>
        <p:txBody>
          <a:bodyPr/>
          <a:lstStyle/>
          <a:p>
            <a:r>
              <a:rPr lang="en-US" sz="3200" b="1" dirty="0">
                <a:solidFill>
                  <a:schemeClr val="bg1"/>
                </a:solidFill>
                <a:latin typeface="UTM Showcard" panose="02040603050506020204" pitchFamily="18" charset="0"/>
                <a:cs typeface="Times New Roman" pitchFamily="18" charset="0"/>
              </a:rPr>
              <a:t>Ủ </a:t>
            </a:r>
            <a:r>
              <a:rPr lang="en-US" sz="3200" b="1" dirty="0" err="1">
                <a:solidFill>
                  <a:schemeClr val="bg1"/>
                </a:solidFill>
                <a:latin typeface="UTM Showcard" panose="02040603050506020204" pitchFamily="18" charset="0"/>
                <a:cs typeface="Times New Roman" pitchFamily="18" charset="0"/>
              </a:rPr>
              <a:t>thức</a:t>
            </a:r>
            <a:r>
              <a:rPr lang="en-US" sz="3200" b="1" dirty="0">
                <a:solidFill>
                  <a:schemeClr val="bg1"/>
                </a:solidFill>
                <a:latin typeface="UTM Showcard" panose="02040603050506020204" pitchFamily="18" charset="0"/>
                <a:cs typeface="Times New Roman" pitchFamily="18" charset="0"/>
              </a:rPr>
              <a:t> </a:t>
            </a:r>
            <a:r>
              <a:rPr lang="en-US" sz="3200" b="1" dirty="0" err="1">
                <a:solidFill>
                  <a:schemeClr val="bg1"/>
                </a:solidFill>
                <a:latin typeface="UTM Showcard" panose="02040603050506020204" pitchFamily="18" charset="0"/>
                <a:cs typeface="Times New Roman" pitchFamily="18" charset="0"/>
              </a:rPr>
              <a:t>ăn</a:t>
            </a:r>
            <a:r>
              <a:rPr lang="en-US" sz="3200" b="1" dirty="0">
                <a:solidFill>
                  <a:schemeClr val="bg1"/>
                </a:solidFill>
                <a:latin typeface="UTM Showcard" panose="02040603050506020204" pitchFamily="18" charset="0"/>
                <a:cs typeface="Times New Roman" pitchFamily="18" charset="0"/>
              </a:rPr>
              <a:t> </a:t>
            </a:r>
            <a:r>
              <a:rPr lang="en-US" sz="3200" b="1" dirty="0" err="1">
                <a:solidFill>
                  <a:schemeClr val="bg1"/>
                </a:solidFill>
                <a:latin typeface="UTM Showcard" panose="02040603050506020204" pitchFamily="18" charset="0"/>
                <a:cs typeface="Times New Roman" pitchFamily="18" charset="0"/>
              </a:rPr>
              <a:t>chăn</a:t>
            </a:r>
            <a:r>
              <a:rPr lang="en-US" sz="3200" b="1" dirty="0">
                <a:solidFill>
                  <a:schemeClr val="bg1"/>
                </a:solidFill>
                <a:latin typeface="UTM Showcard" panose="02040603050506020204" pitchFamily="18" charset="0"/>
                <a:cs typeface="Times New Roman" pitchFamily="18" charset="0"/>
              </a:rPr>
              <a:t> </a:t>
            </a:r>
            <a:r>
              <a:rPr lang="en-US" sz="3200" b="1" dirty="0" err="1">
                <a:solidFill>
                  <a:schemeClr val="bg1"/>
                </a:solidFill>
                <a:latin typeface="UTM Showcard" panose="02040603050506020204" pitchFamily="18" charset="0"/>
                <a:cs typeface="Times New Roman" pitchFamily="18" charset="0"/>
              </a:rPr>
              <a:t>nuôi</a:t>
            </a:r>
            <a:endParaRPr lang="en-US" sz="3200" b="1" dirty="0">
              <a:solidFill>
                <a:schemeClr val="bg1"/>
              </a:solidFill>
              <a:latin typeface="UTM Showcard" panose="02040603050506020204" pitchFamily="18" charset="0"/>
              <a:cs typeface="Times New Roman" pitchFamily="18" charset="0"/>
            </a:endParaRPr>
          </a:p>
        </p:txBody>
      </p:sp>
      <p:sp>
        <p:nvSpPr>
          <p:cNvPr id="3" name="Content Placeholder 2"/>
          <p:cNvSpPr>
            <a:spLocks noGrp="1"/>
          </p:cNvSpPr>
          <p:nvPr>
            <p:ph idx="4294967295"/>
          </p:nvPr>
        </p:nvSpPr>
        <p:spPr>
          <a:xfrm>
            <a:off x="0" y="1087438"/>
            <a:ext cx="3671888" cy="3913187"/>
          </a:xfrm>
        </p:spPr>
        <p:txBody>
          <a:bodyPr>
            <a:noAutofit/>
          </a:bodyPr>
          <a:lstStyle/>
          <a:p>
            <a:pPr marL="139700" indent="0" algn="just">
              <a:buNone/>
            </a:pPr>
            <a:r>
              <a:rPr lang="vi-VN" sz="2400" dirty="0"/>
              <a:t>Các loại tinh bột ngũ cốc (cám ngô, cám gạo..): 10kg</a:t>
            </a:r>
            <a:endParaRPr lang="en-US" sz="2400" dirty="0"/>
          </a:p>
          <a:p>
            <a:pPr marL="139700" indent="0">
              <a:buNone/>
            </a:pPr>
            <a:r>
              <a:rPr lang="vi-VN" sz="2400" dirty="0"/>
              <a:t>Chế phẩm EM: </a:t>
            </a:r>
            <a:r>
              <a:rPr lang="en-US" sz="2400" dirty="0"/>
              <a:t>20</a:t>
            </a:r>
            <a:r>
              <a:rPr lang="vi-VN" sz="2400" dirty="0"/>
              <a:t>ml</a:t>
            </a:r>
            <a:endParaRPr lang="en-US" sz="2400" dirty="0"/>
          </a:p>
          <a:p>
            <a:pPr marL="139700" indent="0" algn="just">
              <a:buNone/>
            </a:pPr>
            <a:r>
              <a:rPr lang="vi-VN" sz="2400" dirty="0"/>
              <a:t>Rỉ mật đường: </a:t>
            </a:r>
            <a:r>
              <a:rPr lang="en-US" sz="2400" dirty="0"/>
              <a:t>30</a:t>
            </a:r>
            <a:r>
              <a:rPr lang="vi-VN" sz="2400" dirty="0"/>
              <a:t>ml</a:t>
            </a:r>
            <a:endParaRPr lang="en-US" sz="2400" dirty="0"/>
          </a:p>
          <a:p>
            <a:pPr marL="139700" indent="0" algn="just">
              <a:buNone/>
            </a:pPr>
            <a:r>
              <a:rPr lang="vi-VN" sz="2400" dirty="0"/>
              <a:t>Nước sạch khuẩn: 3-4 lít</a:t>
            </a:r>
            <a:endParaRPr lang="en-US" sz="2400" dirty="0"/>
          </a:p>
        </p:txBody>
      </p:sp>
      <p:pic>
        <p:nvPicPr>
          <p:cNvPr id="5" name="Picture 4">
            <a:extLst>
              <a:ext uri="{FF2B5EF4-FFF2-40B4-BE49-F238E27FC236}">
                <a16:creationId xmlns:a16="http://schemas.microsoft.com/office/drawing/2014/main" id="{1D4C7F67-235D-AA4E-B36A-C06388A1354D}"/>
              </a:ext>
            </a:extLst>
          </p:cNvPr>
          <p:cNvPicPr>
            <a:picLocks noChangeAspect="1"/>
          </p:cNvPicPr>
          <p:nvPr/>
        </p:nvPicPr>
        <p:blipFill>
          <a:blip r:embed="rId2"/>
          <a:stretch>
            <a:fillRect/>
          </a:stretch>
        </p:blipFill>
        <p:spPr>
          <a:xfrm>
            <a:off x="3779912" y="2427733"/>
            <a:ext cx="2222422" cy="1979975"/>
          </a:xfrm>
          <a:prstGeom prst="rect">
            <a:avLst/>
          </a:prstGeom>
        </p:spPr>
      </p:pic>
      <p:pic>
        <p:nvPicPr>
          <p:cNvPr id="7" name="Picture 6">
            <a:extLst>
              <a:ext uri="{FF2B5EF4-FFF2-40B4-BE49-F238E27FC236}">
                <a16:creationId xmlns:a16="http://schemas.microsoft.com/office/drawing/2014/main" id="{A16687FB-3E34-2574-C962-D29D796152A9}"/>
              </a:ext>
            </a:extLst>
          </p:cNvPr>
          <p:cNvPicPr>
            <a:picLocks noChangeAspect="1"/>
          </p:cNvPicPr>
          <p:nvPr/>
        </p:nvPicPr>
        <p:blipFill>
          <a:blip r:embed="rId3"/>
          <a:stretch>
            <a:fillRect/>
          </a:stretch>
        </p:blipFill>
        <p:spPr>
          <a:xfrm>
            <a:off x="6002334" y="475287"/>
            <a:ext cx="2938352" cy="3932421"/>
          </a:xfrm>
          <a:prstGeom prst="rect">
            <a:avLst/>
          </a:prstGeom>
        </p:spPr>
      </p:pic>
    </p:spTree>
    <p:extLst>
      <p:ext uri="{BB962C8B-B14F-4D97-AF65-F5344CB8AC3E}">
        <p14:creationId xmlns:p14="http://schemas.microsoft.com/office/powerpoint/2010/main" val="41567646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7E048-0B7D-FDC2-D009-26681075AC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A97538-10E7-C323-DF07-7676982195B2}"/>
              </a:ext>
            </a:extLst>
          </p:cNvPr>
          <p:cNvSpPr>
            <a:spLocks noGrp="1"/>
          </p:cNvSpPr>
          <p:nvPr>
            <p:ph type="title" idx="4294967295"/>
          </p:nvPr>
        </p:nvSpPr>
        <p:spPr>
          <a:xfrm>
            <a:off x="0" y="325438"/>
            <a:ext cx="6446838" cy="492125"/>
          </a:xfrm>
        </p:spPr>
        <p:txBody>
          <a:bodyPr/>
          <a:lstStyle/>
          <a:p>
            <a:r>
              <a:rPr lang="en-US" sz="3200" b="1" dirty="0" err="1">
                <a:solidFill>
                  <a:schemeClr val="bg1"/>
                </a:solidFill>
                <a:latin typeface="UTM Showcard" panose="02040603050506020204" pitchFamily="18" charset="0"/>
                <a:cs typeface="Times New Roman" pitchFamily="18" charset="0"/>
              </a:rPr>
              <a:t>Làm</a:t>
            </a:r>
            <a:r>
              <a:rPr lang="en-US" sz="3200" b="1" dirty="0">
                <a:solidFill>
                  <a:schemeClr val="bg1"/>
                </a:solidFill>
                <a:latin typeface="UTM Showcard" panose="02040603050506020204" pitchFamily="18" charset="0"/>
                <a:cs typeface="Times New Roman" pitchFamily="18" charset="0"/>
              </a:rPr>
              <a:t> </a:t>
            </a:r>
            <a:r>
              <a:rPr lang="en-US" sz="3200" b="1" dirty="0" err="1">
                <a:solidFill>
                  <a:schemeClr val="bg1"/>
                </a:solidFill>
                <a:latin typeface="UTM Showcard" panose="02040603050506020204" pitchFamily="18" charset="0"/>
                <a:cs typeface="Times New Roman" pitchFamily="18" charset="0"/>
              </a:rPr>
              <a:t>đệm</a:t>
            </a:r>
            <a:r>
              <a:rPr lang="en-US" sz="3200" b="1" dirty="0">
                <a:solidFill>
                  <a:schemeClr val="bg1"/>
                </a:solidFill>
                <a:latin typeface="UTM Showcard" panose="02040603050506020204" pitchFamily="18" charset="0"/>
                <a:cs typeface="Times New Roman" pitchFamily="18" charset="0"/>
              </a:rPr>
              <a:t> </a:t>
            </a:r>
            <a:r>
              <a:rPr lang="en-US" sz="3200" b="1" dirty="0" err="1">
                <a:solidFill>
                  <a:schemeClr val="bg1"/>
                </a:solidFill>
                <a:latin typeface="UTM Showcard" panose="02040603050506020204" pitchFamily="18" charset="0"/>
                <a:cs typeface="Times New Roman" pitchFamily="18" charset="0"/>
              </a:rPr>
              <a:t>lót</a:t>
            </a:r>
            <a:r>
              <a:rPr lang="en-US" sz="3200" b="1" dirty="0">
                <a:solidFill>
                  <a:schemeClr val="bg1"/>
                </a:solidFill>
                <a:latin typeface="UTM Showcard" panose="02040603050506020204" pitchFamily="18" charset="0"/>
                <a:cs typeface="Times New Roman" pitchFamily="18" charset="0"/>
              </a:rPr>
              <a:t> </a:t>
            </a:r>
            <a:r>
              <a:rPr lang="en-US" sz="3200" b="1" dirty="0" err="1">
                <a:solidFill>
                  <a:schemeClr val="bg1"/>
                </a:solidFill>
                <a:latin typeface="UTM Showcard" panose="02040603050506020204" pitchFamily="18" charset="0"/>
                <a:cs typeface="Times New Roman" pitchFamily="18" charset="0"/>
              </a:rPr>
              <a:t>sinh</a:t>
            </a:r>
            <a:r>
              <a:rPr lang="en-US" sz="3200" b="1" dirty="0">
                <a:solidFill>
                  <a:schemeClr val="bg1"/>
                </a:solidFill>
                <a:latin typeface="UTM Showcard" panose="02040603050506020204" pitchFamily="18" charset="0"/>
                <a:cs typeface="Times New Roman" pitchFamily="18" charset="0"/>
              </a:rPr>
              <a:t> </a:t>
            </a:r>
            <a:r>
              <a:rPr lang="en-US" sz="3200" b="1" dirty="0" err="1">
                <a:solidFill>
                  <a:schemeClr val="bg1"/>
                </a:solidFill>
                <a:latin typeface="UTM Showcard" panose="02040603050506020204" pitchFamily="18" charset="0"/>
                <a:cs typeface="Times New Roman" pitchFamily="18" charset="0"/>
              </a:rPr>
              <a:t>học</a:t>
            </a:r>
            <a:endParaRPr lang="en-US" sz="3200" b="1" dirty="0">
              <a:solidFill>
                <a:schemeClr val="bg1"/>
              </a:solidFill>
              <a:latin typeface="UTM Showcard" panose="02040603050506020204" pitchFamily="18" charset="0"/>
              <a:cs typeface="Times New Roman" pitchFamily="18" charset="0"/>
            </a:endParaRPr>
          </a:p>
        </p:txBody>
      </p:sp>
      <p:sp>
        <p:nvSpPr>
          <p:cNvPr id="3" name="Content Placeholder 2">
            <a:extLst>
              <a:ext uri="{FF2B5EF4-FFF2-40B4-BE49-F238E27FC236}">
                <a16:creationId xmlns:a16="http://schemas.microsoft.com/office/drawing/2014/main" id="{DD21903C-2167-6F95-3C64-0558C09A6610}"/>
              </a:ext>
            </a:extLst>
          </p:cNvPr>
          <p:cNvSpPr>
            <a:spLocks noGrp="1"/>
          </p:cNvSpPr>
          <p:nvPr>
            <p:ph idx="4294967295"/>
          </p:nvPr>
        </p:nvSpPr>
        <p:spPr>
          <a:xfrm>
            <a:off x="0" y="1050925"/>
            <a:ext cx="5540375" cy="2312988"/>
          </a:xfrm>
        </p:spPr>
        <p:txBody>
          <a:bodyPr>
            <a:noAutofit/>
          </a:bodyPr>
          <a:lstStyle/>
          <a:p>
            <a:pPr algn="just"/>
            <a:r>
              <a:rPr lang="en-US" sz="2400" dirty="0"/>
              <a:t>Trong </a:t>
            </a:r>
            <a:r>
              <a:rPr lang="en-US" sz="2400" dirty="0" err="1"/>
              <a:t>truồng</a:t>
            </a:r>
            <a:r>
              <a:rPr lang="en-US" sz="2400" dirty="0"/>
              <a:t>: </a:t>
            </a:r>
            <a:r>
              <a:rPr lang="en-US" sz="2400" dirty="0" err="1"/>
              <a:t>đệm</a:t>
            </a:r>
            <a:r>
              <a:rPr lang="en-US" sz="2400" dirty="0"/>
              <a:t> </a:t>
            </a:r>
            <a:r>
              <a:rPr lang="en-US" sz="2400" dirty="0" err="1"/>
              <a:t>lót</a:t>
            </a:r>
            <a:r>
              <a:rPr lang="en-US" sz="2400" dirty="0"/>
              <a:t> 20-30 cm</a:t>
            </a:r>
          </a:p>
          <a:p>
            <a:pPr algn="just"/>
            <a:r>
              <a:rPr lang="en-US" sz="2400" dirty="0" err="1"/>
              <a:t>Ngoài</a:t>
            </a:r>
            <a:r>
              <a:rPr lang="en-US" sz="2400" dirty="0"/>
              <a:t> </a:t>
            </a:r>
            <a:r>
              <a:rPr lang="en-US" sz="2400" dirty="0" err="1"/>
              <a:t>trời</a:t>
            </a:r>
            <a:r>
              <a:rPr lang="en-US" sz="2400" dirty="0"/>
              <a:t>: </a:t>
            </a:r>
            <a:r>
              <a:rPr lang="en-US" sz="2400" dirty="0" err="1"/>
              <a:t>đệm</a:t>
            </a:r>
            <a:r>
              <a:rPr lang="en-US" sz="2400" dirty="0"/>
              <a:t> </a:t>
            </a:r>
            <a:r>
              <a:rPr lang="en-US" sz="2400" dirty="0" err="1"/>
              <a:t>lót</a:t>
            </a:r>
            <a:r>
              <a:rPr lang="en-US" sz="2400" dirty="0"/>
              <a:t> 10-20 cm.</a:t>
            </a:r>
          </a:p>
          <a:p>
            <a:pPr algn="just"/>
            <a:r>
              <a:rPr lang="en-US" sz="2400" dirty="0" err="1"/>
              <a:t>Tưới</a:t>
            </a:r>
            <a:r>
              <a:rPr lang="en-US" sz="2400" dirty="0"/>
              <a:t> </a:t>
            </a:r>
            <a:r>
              <a:rPr lang="en-US" sz="2400" dirty="0" err="1"/>
              <a:t>chế</a:t>
            </a:r>
            <a:r>
              <a:rPr lang="en-US" sz="2400" dirty="0"/>
              <a:t> </a:t>
            </a:r>
            <a:r>
              <a:rPr lang="en-US" sz="2400" dirty="0" err="1"/>
              <a:t>phẩm</a:t>
            </a:r>
            <a:r>
              <a:rPr lang="en-US" sz="2400" dirty="0"/>
              <a:t> EM </a:t>
            </a:r>
            <a:r>
              <a:rPr lang="en-US" sz="2400" dirty="0" err="1"/>
              <a:t>pha</a:t>
            </a:r>
            <a:r>
              <a:rPr lang="en-US" sz="2400" dirty="0"/>
              <a:t> </a:t>
            </a:r>
            <a:r>
              <a:rPr lang="en-US" sz="2400" dirty="0" err="1"/>
              <a:t>loãng</a:t>
            </a:r>
            <a:r>
              <a:rPr lang="en-US" sz="2400" dirty="0"/>
              <a:t>.</a:t>
            </a:r>
          </a:p>
          <a:p>
            <a:pPr algn="just"/>
            <a:r>
              <a:rPr lang="en-US" sz="2400" dirty="0" err="1"/>
              <a:t>Bổ</a:t>
            </a:r>
            <a:r>
              <a:rPr lang="en-US" sz="2400" dirty="0"/>
              <a:t> </a:t>
            </a:r>
            <a:r>
              <a:rPr lang="en-US" sz="2400" dirty="0" err="1"/>
              <a:t>xung</a:t>
            </a:r>
            <a:r>
              <a:rPr lang="en-US" sz="2400" dirty="0"/>
              <a:t> </a:t>
            </a:r>
            <a:r>
              <a:rPr lang="en-US" sz="2400" dirty="0" err="1"/>
              <a:t>tàn</a:t>
            </a:r>
            <a:r>
              <a:rPr lang="en-US" sz="2400" dirty="0"/>
              <a:t> </a:t>
            </a:r>
            <a:r>
              <a:rPr lang="en-US" sz="2400" dirty="0" err="1"/>
              <a:t>dư</a:t>
            </a:r>
            <a:r>
              <a:rPr lang="en-US" sz="2400" dirty="0"/>
              <a:t> </a:t>
            </a:r>
            <a:r>
              <a:rPr lang="en-US" sz="2400" dirty="0" err="1"/>
              <a:t>thực</a:t>
            </a:r>
            <a:r>
              <a:rPr lang="en-US" sz="2400" dirty="0"/>
              <a:t> </a:t>
            </a:r>
            <a:r>
              <a:rPr lang="en-US" sz="2400" dirty="0" err="1"/>
              <a:t>vật</a:t>
            </a:r>
            <a:r>
              <a:rPr lang="en-US" sz="2400" dirty="0"/>
              <a:t> </a:t>
            </a:r>
            <a:r>
              <a:rPr lang="en-US" sz="2400" dirty="0" err="1"/>
              <a:t>và</a:t>
            </a:r>
            <a:r>
              <a:rPr lang="en-US" sz="2400" dirty="0"/>
              <a:t> EM </a:t>
            </a:r>
            <a:r>
              <a:rPr lang="en-US" sz="2400" dirty="0" err="1"/>
              <a:t>thường</a:t>
            </a:r>
            <a:r>
              <a:rPr lang="en-US" sz="2400" dirty="0"/>
              <a:t> </a:t>
            </a:r>
            <a:r>
              <a:rPr lang="en-US" sz="2400" dirty="0" err="1"/>
              <a:t>xuyên</a:t>
            </a:r>
            <a:r>
              <a:rPr lang="en-US" sz="2400" dirty="0"/>
              <a:t>.</a:t>
            </a:r>
          </a:p>
        </p:txBody>
      </p:sp>
      <p:pic>
        <p:nvPicPr>
          <p:cNvPr id="5" name="Picture 4">
            <a:extLst>
              <a:ext uri="{FF2B5EF4-FFF2-40B4-BE49-F238E27FC236}">
                <a16:creationId xmlns:a16="http://schemas.microsoft.com/office/drawing/2014/main" id="{811B7C47-12A5-C408-BE82-4E5DDB8B14BA}"/>
              </a:ext>
            </a:extLst>
          </p:cNvPr>
          <p:cNvPicPr>
            <a:picLocks noChangeAspect="1"/>
          </p:cNvPicPr>
          <p:nvPr/>
        </p:nvPicPr>
        <p:blipFill>
          <a:blip r:embed="rId2"/>
          <a:stretch>
            <a:fillRect/>
          </a:stretch>
        </p:blipFill>
        <p:spPr>
          <a:xfrm>
            <a:off x="2256285" y="2710946"/>
            <a:ext cx="3024336" cy="1698668"/>
          </a:xfrm>
          <a:prstGeom prst="rect">
            <a:avLst/>
          </a:prstGeom>
        </p:spPr>
      </p:pic>
      <p:pic>
        <p:nvPicPr>
          <p:cNvPr id="7" name="Picture 6">
            <a:extLst>
              <a:ext uri="{FF2B5EF4-FFF2-40B4-BE49-F238E27FC236}">
                <a16:creationId xmlns:a16="http://schemas.microsoft.com/office/drawing/2014/main" id="{E546006F-4786-FBEF-A66F-74578610834D}"/>
              </a:ext>
            </a:extLst>
          </p:cNvPr>
          <p:cNvPicPr>
            <a:picLocks noChangeAspect="1"/>
          </p:cNvPicPr>
          <p:nvPr/>
        </p:nvPicPr>
        <p:blipFill>
          <a:blip r:embed="rId3"/>
          <a:stretch>
            <a:fillRect/>
          </a:stretch>
        </p:blipFill>
        <p:spPr>
          <a:xfrm>
            <a:off x="5836575" y="1050925"/>
            <a:ext cx="2563146" cy="3365851"/>
          </a:xfrm>
          <a:prstGeom prst="rect">
            <a:avLst/>
          </a:prstGeom>
        </p:spPr>
      </p:pic>
    </p:spTree>
    <p:extLst>
      <p:ext uri="{BB962C8B-B14F-4D97-AF65-F5344CB8AC3E}">
        <p14:creationId xmlns:p14="http://schemas.microsoft.com/office/powerpoint/2010/main" val="2191003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6F90ED14-058C-D7C4-691E-E13BA9B17C14}"/>
            </a:ext>
          </a:extLst>
        </p:cNvPr>
        <p:cNvGrpSpPr/>
        <p:nvPr/>
      </p:nvGrpSpPr>
      <p:grpSpPr>
        <a:xfrm>
          <a:off x="0" y="0"/>
          <a:ext cx="0" cy="0"/>
          <a:chOff x="0" y="0"/>
          <a:chExt cx="0" cy="0"/>
        </a:xfrm>
      </p:grpSpPr>
      <p:sp>
        <p:nvSpPr>
          <p:cNvPr id="336" name="Google Shape;336;p37">
            <a:extLst>
              <a:ext uri="{FF2B5EF4-FFF2-40B4-BE49-F238E27FC236}">
                <a16:creationId xmlns:a16="http://schemas.microsoft.com/office/drawing/2014/main" id="{1F986616-329A-DB0E-7AE9-E9996B33744C}"/>
              </a:ext>
            </a:extLst>
          </p:cNvPr>
          <p:cNvSpPr txBox="1">
            <a:spLocks noGrp="1"/>
          </p:cNvSpPr>
          <p:nvPr>
            <p:ph type="title" idx="4294967295"/>
          </p:nvPr>
        </p:nvSpPr>
        <p:spPr>
          <a:xfrm>
            <a:off x="0" y="217488"/>
            <a:ext cx="7507288" cy="57785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b="1" dirty="0">
                <a:solidFill>
                  <a:schemeClr val="bg1"/>
                </a:solidFill>
                <a:latin typeface="+mj-lt"/>
              </a:rPr>
              <a:t>Chia nhóm thực hành</a:t>
            </a:r>
            <a:endParaRPr sz="3200" b="1" dirty="0">
              <a:solidFill>
                <a:schemeClr val="bg1"/>
              </a:solidFill>
              <a:latin typeface="+mj-lt"/>
            </a:endParaRPr>
          </a:p>
        </p:txBody>
      </p:sp>
      <p:graphicFrame>
        <p:nvGraphicFramePr>
          <p:cNvPr id="2" name="Table 1">
            <a:extLst>
              <a:ext uri="{FF2B5EF4-FFF2-40B4-BE49-F238E27FC236}">
                <a16:creationId xmlns:a16="http://schemas.microsoft.com/office/drawing/2014/main" id="{70A7184C-A8F4-35C7-0030-A17A3F6147C0}"/>
              </a:ext>
            </a:extLst>
          </p:cNvPr>
          <p:cNvGraphicFramePr>
            <a:graphicFrameLocks noGrp="1"/>
          </p:cNvGraphicFramePr>
          <p:nvPr>
            <p:extLst>
              <p:ext uri="{D42A27DB-BD31-4B8C-83A1-F6EECF244321}">
                <p14:modId xmlns:p14="http://schemas.microsoft.com/office/powerpoint/2010/main" val="1847837046"/>
              </p:ext>
            </p:extLst>
          </p:nvPr>
        </p:nvGraphicFramePr>
        <p:xfrm>
          <a:off x="829340" y="1103276"/>
          <a:ext cx="7676707" cy="2743200"/>
        </p:xfrm>
        <a:graphic>
          <a:graphicData uri="http://schemas.openxmlformats.org/drawingml/2006/table">
            <a:tbl>
              <a:tblPr firstRow="1" bandRow="1">
                <a:tableStyleId>{5C22544A-7EE6-4342-B048-85BDC9FD1C3A}</a:tableStyleId>
              </a:tblPr>
              <a:tblGrid>
                <a:gridCol w="3944679">
                  <a:extLst>
                    <a:ext uri="{9D8B030D-6E8A-4147-A177-3AD203B41FA5}">
                      <a16:colId xmlns:a16="http://schemas.microsoft.com/office/drawing/2014/main" val="730834785"/>
                    </a:ext>
                  </a:extLst>
                </a:gridCol>
                <a:gridCol w="3732028">
                  <a:extLst>
                    <a:ext uri="{9D8B030D-6E8A-4147-A177-3AD203B41FA5}">
                      <a16:colId xmlns:a16="http://schemas.microsoft.com/office/drawing/2014/main" val="4174504473"/>
                    </a:ext>
                  </a:extLst>
                </a:gridCol>
              </a:tblGrid>
              <a:tr h="370840">
                <a:tc>
                  <a:txBody>
                    <a:bodyPr/>
                    <a:lstStyle/>
                    <a:p>
                      <a:pPr marL="0" marR="0" lvl="0" indent="0" algn="ctr" defTabSz="914400" rtl="0" eaLnBrk="1" fontAlgn="auto" latinLnBrk="0" hangingPunct="1">
                        <a:lnSpc>
                          <a:spcPct val="125000"/>
                        </a:lnSpc>
                        <a:spcBef>
                          <a:spcPts val="600"/>
                        </a:spcBef>
                        <a:spcAft>
                          <a:spcPts val="0"/>
                        </a:spcAft>
                        <a:buClr>
                          <a:schemeClr val="accent6"/>
                        </a:buClr>
                        <a:buSzPts val="4500"/>
                        <a:buFont typeface="Lilita One"/>
                        <a:buNone/>
                        <a:tabLst/>
                        <a:defRPr/>
                      </a:pP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Nhân</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chế</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phẩm</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EM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thành</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EM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thứ</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cấp</a:t>
                      </a:r>
                      <a:endParaRPr kumimoji="0" lang="vi-VN" sz="2400" b="0" i="0" u="none" strike="noStrike" kern="0" cap="none" spc="0" normalizeH="0" baseline="0" noProof="0" dirty="0">
                        <a:ln>
                          <a:noFill/>
                        </a:ln>
                        <a:solidFill>
                          <a:schemeClr val="bg1"/>
                        </a:solidFill>
                        <a:effectLst/>
                        <a:uLnTx/>
                        <a:uFillTx/>
                        <a:latin typeface="+mj-lt"/>
                        <a:ea typeface="Lilita One"/>
                        <a:cs typeface="Lilita One"/>
                        <a:sym typeface="Lilita One"/>
                      </a:endParaRPr>
                    </a:p>
                    <a:p>
                      <a:endParaRPr lang="vi-VN" dirty="0"/>
                    </a:p>
                  </a:txBody>
                  <a:tcPr/>
                </a:tc>
                <a:tc>
                  <a:txBody>
                    <a:bodyPr/>
                    <a:lstStyle/>
                    <a:p>
                      <a:pPr marL="0" marR="0" lvl="0" indent="0" algn="ctr" defTabSz="914400" rtl="0" eaLnBrk="1" fontAlgn="auto" latinLnBrk="0" hangingPunct="1">
                        <a:lnSpc>
                          <a:spcPct val="80000"/>
                        </a:lnSpc>
                        <a:spcBef>
                          <a:spcPts val="0"/>
                        </a:spcBef>
                        <a:spcAft>
                          <a:spcPts val="0"/>
                        </a:spcAft>
                        <a:buClr>
                          <a:schemeClr val="accent6"/>
                        </a:buClr>
                        <a:buSzPts val="4500"/>
                        <a:buFont typeface="Lilita One"/>
                        <a:buNone/>
                        <a:tabLst/>
                        <a:defRPr/>
                      </a:pPr>
                      <a:r>
                        <a:rPr kumimoji="0" lang="en-US" sz="2400" b="0" i="0" u="none" strike="noStrike" kern="0" cap="none" spc="0" normalizeH="0" baseline="0" dirty="0">
                          <a:ln>
                            <a:noFill/>
                          </a:ln>
                          <a:solidFill>
                            <a:schemeClr val="bg1"/>
                          </a:solidFill>
                          <a:effectLst/>
                          <a:uLnTx/>
                          <a:uFillTx/>
                          <a:latin typeface="+mj-lt"/>
                          <a:ea typeface="Lilita One"/>
                          <a:cs typeface="Lilita One"/>
                          <a:sym typeface="Lilita One"/>
                        </a:rPr>
                        <a:t>Ủ</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ngô</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với</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p>
                    <a:p>
                      <a:pPr marL="0" marR="0" lvl="0" indent="0" algn="ctr" defTabSz="914400" rtl="0" eaLnBrk="1" fontAlgn="auto" latinLnBrk="0" hangingPunct="1">
                        <a:lnSpc>
                          <a:spcPct val="80000"/>
                        </a:lnSpc>
                        <a:spcBef>
                          <a:spcPts val="0"/>
                        </a:spcBef>
                        <a:spcAft>
                          <a:spcPts val="0"/>
                        </a:spcAft>
                        <a:buClr>
                          <a:schemeClr val="accent6"/>
                        </a:buClr>
                        <a:buSzPts val="4500"/>
                        <a:buFont typeface="Lilita One"/>
                        <a:buNone/>
                        <a:tabLst/>
                        <a:defRPr/>
                      </a:pP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chế</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phẩm</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vi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sinh</a:t>
                      </a:r>
                      <a:endParaRPr kumimoji="0" lang="vi-VN" sz="2400" b="0" i="0" u="none" strike="noStrike" kern="0" cap="none" spc="0" normalizeH="0" baseline="0" noProof="0" dirty="0">
                        <a:ln>
                          <a:noFill/>
                        </a:ln>
                        <a:solidFill>
                          <a:schemeClr val="bg1"/>
                        </a:solidFill>
                        <a:effectLst/>
                        <a:uLnTx/>
                        <a:uFillTx/>
                        <a:latin typeface="+mj-lt"/>
                        <a:ea typeface="Lilita One"/>
                        <a:cs typeface="Lilita One"/>
                        <a:sym typeface="Lilita One"/>
                      </a:endParaRPr>
                    </a:p>
                    <a:p>
                      <a:endParaRPr lang="vi-VN" dirty="0"/>
                    </a:p>
                  </a:txBody>
                  <a:tcPr/>
                </a:tc>
                <a:extLst>
                  <a:ext uri="{0D108BD9-81ED-4DB2-BD59-A6C34878D82A}">
                    <a16:rowId xmlns:a16="http://schemas.microsoft.com/office/drawing/2014/main" val="539463144"/>
                  </a:ext>
                </a:extLst>
              </a:tr>
              <a:tr h="370840">
                <a:tc>
                  <a:txBody>
                    <a:bodyPr/>
                    <a:lstStyle/>
                    <a:p>
                      <a:pPr marL="342900" indent="-342900">
                        <a:buFontTx/>
                        <a:buChar char="-"/>
                      </a:pPr>
                      <a:r>
                        <a:rPr lang="en-US" sz="2000" dirty="0"/>
                        <a:t>1 </a:t>
                      </a:r>
                      <a:r>
                        <a:rPr lang="en-US" sz="2000" dirty="0" err="1"/>
                        <a:t>lít</a:t>
                      </a:r>
                      <a:r>
                        <a:rPr lang="en-US" sz="2000" dirty="0"/>
                        <a:t> </a:t>
                      </a:r>
                      <a:r>
                        <a:rPr lang="en-US" sz="2000" dirty="0" err="1"/>
                        <a:t>chế</a:t>
                      </a:r>
                      <a:r>
                        <a:rPr lang="en-US" sz="2000" dirty="0"/>
                        <a:t> </a:t>
                      </a:r>
                      <a:r>
                        <a:rPr lang="en-US" sz="2000" dirty="0" err="1"/>
                        <a:t>phẩm</a:t>
                      </a:r>
                      <a:r>
                        <a:rPr lang="en-US" sz="2000" dirty="0"/>
                        <a:t> vi </a:t>
                      </a:r>
                      <a:r>
                        <a:rPr lang="en-US" sz="2000" dirty="0" err="1"/>
                        <a:t>sinh</a:t>
                      </a:r>
                      <a:r>
                        <a:rPr lang="en-US" sz="2000" dirty="0"/>
                        <a:t> EM</a:t>
                      </a:r>
                    </a:p>
                    <a:p>
                      <a:pPr marL="342900" indent="-342900">
                        <a:buFontTx/>
                        <a:buChar char="-"/>
                      </a:pPr>
                      <a:r>
                        <a:rPr lang="en-US" sz="2000" dirty="0"/>
                        <a:t>1 </a:t>
                      </a:r>
                      <a:r>
                        <a:rPr lang="en-US" sz="2000" dirty="0" err="1"/>
                        <a:t>lít</a:t>
                      </a:r>
                      <a:r>
                        <a:rPr lang="en-US" sz="2000" dirty="0"/>
                        <a:t> </a:t>
                      </a:r>
                      <a:r>
                        <a:rPr lang="en-US" sz="2000" dirty="0" err="1"/>
                        <a:t>rỉ</a:t>
                      </a:r>
                      <a:r>
                        <a:rPr lang="en-US" sz="2000" dirty="0"/>
                        <a:t> </a:t>
                      </a:r>
                      <a:r>
                        <a:rPr lang="en-US" sz="2000" dirty="0" err="1"/>
                        <a:t>mật</a:t>
                      </a:r>
                      <a:r>
                        <a:rPr lang="en-US" sz="2000" dirty="0"/>
                        <a:t> </a:t>
                      </a:r>
                      <a:r>
                        <a:rPr lang="en-US" sz="2000" dirty="0" err="1"/>
                        <a:t>đường</a:t>
                      </a:r>
                      <a:endParaRPr lang="en-US" sz="2000" dirty="0"/>
                    </a:p>
                    <a:p>
                      <a:pPr marL="342900" indent="-342900">
                        <a:buFontTx/>
                        <a:buChar char="-"/>
                      </a:pPr>
                      <a:r>
                        <a:rPr lang="en-US" sz="2000" dirty="0"/>
                        <a:t>18 </a:t>
                      </a:r>
                      <a:r>
                        <a:rPr lang="en-US" sz="2000" dirty="0" err="1"/>
                        <a:t>lít</a:t>
                      </a:r>
                      <a:r>
                        <a:rPr lang="en-US" sz="2000" dirty="0"/>
                        <a:t> </a:t>
                      </a:r>
                      <a:r>
                        <a:rPr lang="en-US" sz="2000" dirty="0" err="1"/>
                        <a:t>nước</a:t>
                      </a:r>
                      <a:r>
                        <a:rPr lang="en-US" sz="2000" dirty="0"/>
                        <a:t> </a:t>
                      </a:r>
                      <a:r>
                        <a:rPr lang="en-US" sz="2000" dirty="0" err="1"/>
                        <a:t>sạch</a:t>
                      </a:r>
                      <a:endParaRPr lang="en-US" sz="2000" dirty="0"/>
                    </a:p>
                    <a:p>
                      <a:endParaRPr lang="vi-VN" dirty="0"/>
                    </a:p>
                  </a:txBody>
                  <a:tcPr/>
                </a:tc>
                <a:tc>
                  <a:txBody>
                    <a:bodyPr/>
                    <a:lstStyle/>
                    <a:p>
                      <a:pPr marL="342900" marR="0" lvl="0" indent="-342900" algn="l" defTabSz="914400" rtl="0" eaLnBrk="1" fontAlgn="auto" latinLnBrk="0" hangingPunct="1">
                        <a:lnSpc>
                          <a:spcPct val="100000"/>
                        </a:lnSpc>
                        <a:spcBef>
                          <a:spcPts val="0"/>
                        </a:spcBef>
                        <a:spcAft>
                          <a:spcPts val="0"/>
                        </a:spcAft>
                        <a:buClr>
                          <a:srgbClr val="000000"/>
                        </a:buClr>
                        <a:buSzTx/>
                        <a:buFontTx/>
                        <a:buChar char="-"/>
                        <a:tabLst/>
                        <a:defRPr/>
                      </a:pPr>
                      <a:r>
                        <a:rPr lang="en-US" sz="2000" dirty="0"/>
                        <a:t>5 kg </a:t>
                      </a:r>
                      <a:r>
                        <a:rPr lang="en-US" sz="2000" dirty="0" err="1"/>
                        <a:t>ngô</a:t>
                      </a:r>
                      <a:r>
                        <a:rPr lang="en-US" sz="2000" dirty="0"/>
                        <a:t> </a:t>
                      </a:r>
                      <a:r>
                        <a:rPr lang="en-US" sz="2000" dirty="0" err="1"/>
                        <a:t>hạt</a:t>
                      </a:r>
                      <a:r>
                        <a:rPr lang="en-US" sz="2000" dirty="0"/>
                        <a:t> </a:t>
                      </a:r>
                      <a:r>
                        <a:rPr lang="en-US" sz="2000" dirty="0" err="1"/>
                        <a:t>hoặc</a:t>
                      </a:r>
                      <a:r>
                        <a:rPr lang="en-US" sz="2000" dirty="0"/>
                        <a:t> </a:t>
                      </a:r>
                      <a:r>
                        <a:rPr lang="en-US" sz="2000" dirty="0" err="1"/>
                        <a:t>ngô</a:t>
                      </a:r>
                      <a:r>
                        <a:rPr lang="en-US" sz="2000" dirty="0"/>
                        <a:t> </a:t>
                      </a:r>
                      <a:r>
                        <a:rPr lang="en-US" sz="2000" dirty="0" err="1"/>
                        <a:t>bột</a:t>
                      </a:r>
                      <a:endParaRPr lang="en-US" sz="2000" dirty="0"/>
                    </a:p>
                    <a:p>
                      <a:pPr marL="342900" marR="0" lvl="0" indent="-342900" algn="l" defTabSz="914400" rtl="0" eaLnBrk="1" fontAlgn="auto" latinLnBrk="0" hangingPunct="1">
                        <a:lnSpc>
                          <a:spcPct val="100000"/>
                        </a:lnSpc>
                        <a:spcBef>
                          <a:spcPts val="0"/>
                        </a:spcBef>
                        <a:spcAft>
                          <a:spcPts val="0"/>
                        </a:spcAft>
                        <a:buClr>
                          <a:srgbClr val="000000"/>
                        </a:buClr>
                        <a:buSzTx/>
                        <a:buFontTx/>
                        <a:buChar char="-"/>
                        <a:tabLst/>
                        <a:defRPr/>
                      </a:pPr>
                      <a:r>
                        <a:rPr lang="en-US" sz="2000" dirty="0"/>
                        <a:t>0,25 </a:t>
                      </a:r>
                      <a:r>
                        <a:rPr lang="en-US" sz="2000" dirty="0" err="1"/>
                        <a:t>lít</a:t>
                      </a:r>
                      <a:r>
                        <a:rPr lang="en-US" sz="2000" dirty="0"/>
                        <a:t> (</a:t>
                      </a:r>
                      <a:r>
                        <a:rPr lang="en-US" sz="2000" dirty="0" err="1"/>
                        <a:t>một</a:t>
                      </a:r>
                      <a:r>
                        <a:rPr lang="en-US" sz="2000" dirty="0"/>
                        <a:t> </a:t>
                      </a:r>
                      <a:r>
                        <a:rPr lang="en-US" sz="2000" dirty="0" err="1"/>
                        <a:t>cốc</a:t>
                      </a:r>
                      <a:r>
                        <a:rPr lang="en-US" sz="2000" dirty="0"/>
                        <a:t> </a:t>
                      </a:r>
                      <a:r>
                        <a:rPr lang="en-US" sz="2000" dirty="0" err="1"/>
                        <a:t>nhỏ</a:t>
                      </a:r>
                      <a:r>
                        <a:rPr lang="en-US" sz="2000" dirty="0"/>
                        <a:t>) </a:t>
                      </a:r>
                      <a:r>
                        <a:rPr lang="en-US" sz="2000" dirty="0" err="1"/>
                        <a:t>chế</a:t>
                      </a:r>
                      <a:r>
                        <a:rPr lang="en-US" sz="2000" dirty="0"/>
                        <a:t> </a:t>
                      </a:r>
                      <a:r>
                        <a:rPr lang="en-US" sz="2000" dirty="0" err="1"/>
                        <a:t>phẩm</a:t>
                      </a:r>
                      <a:r>
                        <a:rPr lang="en-US" sz="2000" dirty="0"/>
                        <a:t> EM </a:t>
                      </a:r>
                      <a:r>
                        <a:rPr lang="en-US" sz="2000" dirty="0" err="1"/>
                        <a:t>thứ</a:t>
                      </a:r>
                      <a:r>
                        <a:rPr lang="en-US" sz="2000" dirty="0"/>
                        <a:t> </a:t>
                      </a:r>
                      <a:r>
                        <a:rPr lang="en-US" sz="2000" dirty="0" err="1"/>
                        <a:t>cấp</a:t>
                      </a:r>
                      <a:endParaRPr lang="en-US" sz="2000" dirty="0"/>
                    </a:p>
                    <a:p>
                      <a:pPr marL="342900" marR="0" lvl="0" indent="-342900" algn="l" defTabSz="914400" rtl="0" eaLnBrk="1" fontAlgn="auto" latinLnBrk="0" hangingPunct="1">
                        <a:lnSpc>
                          <a:spcPct val="100000"/>
                        </a:lnSpc>
                        <a:spcBef>
                          <a:spcPts val="0"/>
                        </a:spcBef>
                        <a:spcAft>
                          <a:spcPts val="0"/>
                        </a:spcAft>
                        <a:buClr>
                          <a:srgbClr val="000000"/>
                        </a:buClr>
                        <a:buSzTx/>
                        <a:buFontTx/>
                        <a:buChar char="-"/>
                        <a:tabLst/>
                        <a:defRPr/>
                      </a:pPr>
                      <a:r>
                        <a:rPr lang="en-US" sz="2000" dirty="0" err="1"/>
                        <a:t>Nước</a:t>
                      </a:r>
                      <a:r>
                        <a:rPr lang="en-US" sz="2000" dirty="0"/>
                        <a:t> </a:t>
                      </a:r>
                      <a:r>
                        <a:rPr lang="en-US" sz="2000" dirty="0" err="1"/>
                        <a:t>sạch</a:t>
                      </a:r>
                      <a:r>
                        <a:rPr lang="en-US" sz="2000" dirty="0"/>
                        <a:t> </a:t>
                      </a:r>
                      <a:r>
                        <a:rPr lang="en-US" sz="2000" dirty="0" err="1"/>
                        <a:t>vừa</a:t>
                      </a:r>
                      <a:r>
                        <a:rPr lang="en-US" sz="2000" dirty="0"/>
                        <a:t> </a:t>
                      </a:r>
                      <a:r>
                        <a:rPr lang="en-US" sz="2000" dirty="0" err="1"/>
                        <a:t>đủ</a:t>
                      </a:r>
                      <a:endParaRPr lang="en-US" sz="2000" dirty="0"/>
                    </a:p>
                    <a:p>
                      <a:endParaRPr lang="vi-VN" dirty="0"/>
                    </a:p>
                  </a:txBody>
                  <a:tcPr/>
                </a:tc>
                <a:extLst>
                  <a:ext uri="{0D108BD9-81ED-4DB2-BD59-A6C34878D82A}">
                    <a16:rowId xmlns:a16="http://schemas.microsoft.com/office/drawing/2014/main" val="559671816"/>
                  </a:ext>
                </a:extLst>
              </a:tr>
            </a:tbl>
          </a:graphicData>
        </a:graphic>
      </p:graphicFrame>
    </p:spTree>
    <p:extLst>
      <p:ext uri="{BB962C8B-B14F-4D97-AF65-F5344CB8AC3E}">
        <p14:creationId xmlns:p14="http://schemas.microsoft.com/office/powerpoint/2010/main" val="6616106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1">
          <a:extLst>
            <a:ext uri="{FF2B5EF4-FFF2-40B4-BE49-F238E27FC236}">
              <a16:creationId xmlns:a16="http://schemas.microsoft.com/office/drawing/2014/main" id="{4A9CA803-62E5-DF91-9E41-DCAB8B0D4CFB}"/>
            </a:ext>
          </a:extLst>
        </p:cNvPr>
        <p:cNvGrpSpPr/>
        <p:nvPr/>
      </p:nvGrpSpPr>
      <p:grpSpPr>
        <a:xfrm>
          <a:off x="0" y="0"/>
          <a:ext cx="0" cy="0"/>
          <a:chOff x="0" y="0"/>
          <a:chExt cx="0" cy="0"/>
        </a:xfrm>
      </p:grpSpPr>
      <p:sp>
        <p:nvSpPr>
          <p:cNvPr id="382" name="Google Shape;382;p40">
            <a:extLst>
              <a:ext uri="{FF2B5EF4-FFF2-40B4-BE49-F238E27FC236}">
                <a16:creationId xmlns:a16="http://schemas.microsoft.com/office/drawing/2014/main" id="{1494562D-87B0-DF83-11C2-ACC927C2AB0E}"/>
              </a:ext>
            </a:extLst>
          </p:cNvPr>
          <p:cNvSpPr txBox="1">
            <a:spLocks noGrp="1"/>
          </p:cNvSpPr>
          <p:nvPr>
            <p:ph type="title" idx="4294967295"/>
          </p:nvPr>
        </p:nvSpPr>
        <p:spPr>
          <a:xfrm>
            <a:off x="368042" y="1590232"/>
            <a:ext cx="2779195" cy="1655763"/>
          </a:xfrm>
          <a:prstGeom prst="rect">
            <a:avLst/>
          </a:prstGeom>
        </p:spPr>
        <p:txBody>
          <a:bodyPr spcFirstLastPara="1" wrap="square" lIns="228600" tIns="91425" rIns="91425" bIns="91425" anchor="t" anchorCtr="0">
            <a:noAutofit/>
          </a:bodyPr>
          <a:lstStyle/>
          <a:p>
            <a:pPr marL="0" lvl="0" indent="0" algn="ctr" rtl="0">
              <a:spcBef>
                <a:spcPts val="0"/>
              </a:spcBef>
              <a:spcAft>
                <a:spcPts val="0"/>
              </a:spcAft>
              <a:buNone/>
            </a:pPr>
            <a:r>
              <a:rPr lang="en-US" sz="3200" dirty="0" err="1">
                <a:solidFill>
                  <a:schemeClr val="bg1"/>
                </a:solidFill>
                <a:latin typeface="UTM Showcard" pitchFamily="18" charset="0"/>
              </a:rPr>
              <a:t>Thiết</a:t>
            </a:r>
            <a:r>
              <a:rPr lang="en-US" sz="3200" dirty="0">
                <a:solidFill>
                  <a:schemeClr val="bg1"/>
                </a:solidFill>
                <a:latin typeface="UTM Showcard" pitchFamily="18" charset="0"/>
              </a:rPr>
              <a:t> </a:t>
            </a:r>
            <a:r>
              <a:rPr lang="en-US" sz="3200" dirty="0" err="1">
                <a:solidFill>
                  <a:schemeClr val="bg1"/>
                </a:solidFill>
                <a:latin typeface="UTM Showcard" pitchFamily="18" charset="0"/>
              </a:rPr>
              <a:t>kế</a:t>
            </a:r>
            <a:r>
              <a:rPr lang="en-US" sz="3200" dirty="0">
                <a:solidFill>
                  <a:schemeClr val="bg1"/>
                </a:solidFill>
                <a:latin typeface="UTM Showcard" pitchFamily="18" charset="0"/>
              </a:rPr>
              <a:t> </a:t>
            </a:r>
            <a:r>
              <a:rPr lang="en-US" sz="3200" dirty="0" err="1">
                <a:solidFill>
                  <a:schemeClr val="bg1"/>
                </a:solidFill>
                <a:latin typeface="UTM Showcard" pitchFamily="18" charset="0"/>
              </a:rPr>
              <a:t>khu</a:t>
            </a:r>
            <a:r>
              <a:rPr lang="en-US" sz="3200" dirty="0">
                <a:solidFill>
                  <a:schemeClr val="bg1"/>
                </a:solidFill>
                <a:latin typeface="UTM Showcard" pitchFamily="18" charset="0"/>
              </a:rPr>
              <a:t> </a:t>
            </a:r>
            <a:r>
              <a:rPr lang="en-US" sz="3200" dirty="0" err="1">
                <a:solidFill>
                  <a:schemeClr val="bg1"/>
                </a:solidFill>
                <a:latin typeface="UTM Showcard" pitchFamily="18" charset="0"/>
              </a:rPr>
              <a:t>vực</a:t>
            </a:r>
            <a:r>
              <a:rPr lang="en-US" sz="3200" dirty="0">
                <a:solidFill>
                  <a:schemeClr val="bg1"/>
                </a:solidFill>
                <a:latin typeface="UTM Showcard" pitchFamily="18" charset="0"/>
              </a:rPr>
              <a:t> </a:t>
            </a:r>
            <a:r>
              <a:rPr lang="en-US" sz="3200" dirty="0" err="1">
                <a:solidFill>
                  <a:schemeClr val="bg1"/>
                </a:solidFill>
                <a:latin typeface="UTM Showcard" pitchFamily="18" charset="0"/>
              </a:rPr>
              <a:t>chăn</a:t>
            </a:r>
            <a:r>
              <a:rPr lang="en-US" sz="3200" dirty="0">
                <a:solidFill>
                  <a:schemeClr val="bg1"/>
                </a:solidFill>
                <a:latin typeface="UTM Showcard" pitchFamily="18" charset="0"/>
              </a:rPr>
              <a:t> </a:t>
            </a:r>
            <a:r>
              <a:rPr lang="en-US" sz="3200" dirty="0" err="1">
                <a:solidFill>
                  <a:schemeClr val="bg1"/>
                </a:solidFill>
                <a:latin typeface="UTM Showcard" pitchFamily="18" charset="0"/>
              </a:rPr>
              <a:t>nuôi</a:t>
            </a:r>
            <a:endParaRPr sz="3200" dirty="0">
              <a:solidFill>
                <a:schemeClr val="bg1"/>
              </a:solidFill>
              <a:latin typeface="UTM Showcard" pitchFamily="18" charset="0"/>
            </a:endParaRPr>
          </a:p>
        </p:txBody>
      </p:sp>
      <p:pic>
        <p:nvPicPr>
          <p:cNvPr id="3" name="Picture 2" descr="Sa Pa: Ra mắt HTX nông nghiệp và du lịch Mường Bo  - Ảnh 3.">
            <a:extLst>
              <a:ext uri="{FF2B5EF4-FFF2-40B4-BE49-F238E27FC236}">
                <a16:creationId xmlns:a16="http://schemas.microsoft.com/office/drawing/2014/main" id="{78135417-0660-FB0E-B607-11E8611DCC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3166" y="1413353"/>
            <a:ext cx="4115170" cy="2316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347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15AFCA01-74AD-6C7A-92EE-658E6E84FBFE}"/>
            </a:ext>
          </a:extLst>
        </p:cNvPr>
        <p:cNvGrpSpPr/>
        <p:nvPr/>
      </p:nvGrpSpPr>
      <p:grpSpPr>
        <a:xfrm>
          <a:off x="0" y="0"/>
          <a:ext cx="0" cy="0"/>
          <a:chOff x="0" y="0"/>
          <a:chExt cx="0" cy="0"/>
        </a:xfrm>
      </p:grpSpPr>
      <p:sp>
        <p:nvSpPr>
          <p:cNvPr id="335" name="Google Shape;335;p37">
            <a:extLst>
              <a:ext uri="{FF2B5EF4-FFF2-40B4-BE49-F238E27FC236}">
                <a16:creationId xmlns:a16="http://schemas.microsoft.com/office/drawing/2014/main" id="{0260AACA-DDB1-8D6B-EBCF-CE11A35A4841}"/>
              </a:ext>
            </a:extLst>
          </p:cNvPr>
          <p:cNvSpPr txBox="1">
            <a:spLocks noGrp="1"/>
          </p:cNvSpPr>
          <p:nvPr>
            <p:ph type="body" idx="4294967295"/>
          </p:nvPr>
        </p:nvSpPr>
        <p:spPr>
          <a:xfrm>
            <a:off x="324293" y="830373"/>
            <a:ext cx="4566684" cy="4013200"/>
          </a:xfrm>
          <a:prstGeom prst="rect">
            <a:avLst/>
          </a:prstGeom>
        </p:spPr>
        <p:txBody>
          <a:bodyPr spcFirstLastPara="1" wrap="square" lIns="91425" tIns="91425" rIns="91425" bIns="91425" anchor="t" anchorCtr="0">
            <a:noAutofit/>
          </a:bodyPr>
          <a:lstStyle/>
          <a:p>
            <a:pPr lvl="0" algn="l" rtl="0">
              <a:spcBef>
                <a:spcPts val="600"/>
              </a:spcBef>
              <a:spcAft>
                <a:spcPts val="0"/>
              </a:spcAft>
              <a:buSzPct val="100000"/>
              <a:buFont typeface="+mj-lt"/>
              <a:buAutoNum type="arabicPeriod"/>
            </a:pP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Không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gần</a:t>
            </a:r>
            <a:r>
              <a:rPr lang="en-US" sz="2200" b="1" dirty="0">
                <a:latin typeface="Times New Roman" pitchFamily="18" charset="0"/>
                <a:cs typeface="Times New Roman" pitchFamily="18" charset="0"/>
              </a:rPr>
              <a:t> </a:t>
            </a:r>
            <a:r>
              <a:rPr lang="en-US" sz="2200" dirty="0" err="1">
                <a:latin typeface="Times New Roman" pitchFamily="18" charset="0"/>
                <a:cs typeface="Times New Roman" pitchFamily="18" charset="0"/>
              </a:rPr>
              <a:t>nơi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nguy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gây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bệnh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Chợ</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bệnh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đường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giao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gần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chăn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nuôi</a:t>
            </a:r>
            <a:r>
              <a:rPr lang="en-US" sz="2200" dirty="0">
                <a:latin typeface="Times New Roman" pitchFamily="18" charset="0"/>
                <a:cs typeface="Times New Roman" pitchFamily="18" charset="0"/>
              </a:rPr>
              <a:t>.</a:t>
            </a:r>
          </a:p>
          <a:p>
            <a:pPr lvl="0" algn="l" rtl="0">
              <a:spcBef>
                <a:spcPts val="600"/>
              </a:spcBef>
              <a:spcAft>
                <a:spcPts val="0"/>
              </a:spcAft>
              <a:buSzPct val="100000"/>
              <a:buFont typeface="+mj-lt"/>
              <a:buAutoNum type="arabicPeriod"/>
            </a:pP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Hướng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gió</a:t>
            </a:r>
            <a:r>
              <a:rPr lang="en-US" sz="2200" b="1" dirty="0">
                <a:latin typeface="Times New Roman" pitchFamily="18" charset="0"/>
                <a:cs typeface="Times New Roman" pitchFamily="18" charset="0"/>
              </a:rPr>
              <a:t>: </a:t>
            </a:r>
            <a:r>
              <a:rPr lang="en-US" sz="2200" dirty="0" err="1">
                <a:latin typeface="Times New Roman" pitchFamily="18" charset="0"/>
                <a:cs typeface="Times New Roman" pitchFamily="18" charset="0"/>
              </a:rPr>
              <a:t>tránh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những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mạnh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lạnh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thổi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tiếp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chăn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nuôi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nguy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gây</a:t>
            </a:r>
            <a:r>
              <a:rPr lang="en-US" sz="2200" dirty="0">
                <a:latin typeface="Times New Roman" pitchFamily="18" charset="0"/>
                <a:cs typeface="Times New Roman" pitchFamily="18" charset="0"/>
              </a:rPr>
              <a:t> ô </a:t>
            </a:r>
            <a:r>
              <a:rPr lang="en-US" sz="2200" dirty="0" err="1">
                <a:latin typeface="Times New Roman" pitchFamily="18" charset="0"/>
                <a:cs typeface="Times New Roman" pitchFamily="18" charset="0"/>
              </a:rPr>
              <a:t>nhiễm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thổi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vào</a:t>
            </a:r>
            <a:r>
              <a:rPr lang="en-US" sz="2200" dirty="0">
                <a:latin typeface="Times New Roman" pitchFamily="18" charset="0"/>
                <a:cs typeface="Times New Roman" pitchFamily="18" charset="0"/>
              </a:rPr>
              <a:t>.</a:t>
            </a:r>
          </a:p>
          <a:p>
            <a:pPr lvl="0" algn="l" rtl="0">
              <a:spcBef>
                <a:spcPts val="600"/>
              </a:spcBef>
              <a:spcAft>
                <a:spcPts val="0"/>
              </a:spcAft>
              <a:buSzPct val="100000"/>
              <a:buFont typeface="+mj-lt"/>
              <a:buAutoNum type="arabicPeriod"/>
            </a:pP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Dòng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nước</a:t>
            </a:r>
            <a:r>
              <a:rPr lang="en-US" sz="2200" b="1" dirty="0">
                <a:latin typeface="Times New Roman" pitchFamily="18" charset="0"/>
                <a:cs typeface="Times New Roman" pitchFamily="18" charset="0"/>
              </a:rPr>
              <a:t>: </a:t>
            </a:r>
            <a:r>
              <a:rPr lang="en-US" sz="2200" dirty="0" err="1">
                <a:latin typeface="Times New Roman" pitchFamily="18" charset="0"/>
                <a:cs typeface="Times New Roman" pitchFamily="18" charset="0"/>
              </a:rPr>
              <a:t>tránh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nằm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phía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dưới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chăn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nuôi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giảm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nguy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dịch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bệnh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lây</a:t>
            </a:r>
            <a:r>
              <a:rPr lang="en-US" sz="2200" dirty="0">
                <a:latin typeface="Times New Roman" pitchFamily="18" charset="0"/>
                <a:cs typeface="Times New Roman" pitchFamily="18" charset="0"/>
              </a:rPr>
              <a:t> qua </a:t>
            </a:r>
            <a:r>
              <a:rPr lang="en-US" sz="2200" dirty="0" err="1">
                <a:latin typeface="Times New Roman" pitchFamily="18" charset="0"/>
                <a:cs typeface="Times New Roman" pitchFamily="18" charset="0"/>
              </a:rPr>
              <a:t>dòng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chảy</a:t>
            </a:r>
            <a:r>
              <a:rPr lang="en-US" sz="2200" dirty="0">
                <a:latin typeface="Times New Roman" pitchFamily="18" charset="0"/>
                <a:cs typeface="Times New Roman" pitchFamily="18" charset="0"/>
              </a:rPr>
              <a:t>.</a:t>
            </a:r>
          </a:p>
        </p:txBody>
      </p:sp>
      <p:sp>
        <p:nvSpPr>
          <p:cNvPr id="336" name="Google Shape;336;p37">
            <a:extLst>
              <a:ext uri="{FF2B5EF4-FFF2-40B4-BE49-F238E27FC236}">
                <a16:creationId xmlns:a16="http://schemas.microsoft.com/office/drawing/2014/main" id="{E8AC833E-5986-F3D4-1FB4-88C511A99AC1}"/>
              </a:ext>
            </a:extLst>
          </p:cNvPr>
          <p:cNvSpPr txBox="1">
            <a:spLocks noGrp="1"/>
          </p:cNvSpPr>
          <p:nvPr>
            <p:ph type="title" idx="4294967295"/>
          </p:nvPr>
        </p:nvSpPr>
        <p:spPr>
          <a:xfrm>
            <a:off x="0" y="217488"/>
            <a:ext cx="7507288" cy="57785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b="1" dirty="0">
                <a:solidFill>
                  <a:schemeClr val="bg1"/>
                </a:solidFill>
                <a:latin typeface="+mj-lt"/>
              </a:rPr>
              <a:t>Lựa chọn địa điểm chăn nuôi gà</a:t>
            </a:r>
            <a:endParaRPr sz="3200" b="1" dirty="0">
              <a:solidFill>
                <a:schemeClr val="bg1"/>
              </a:solidFill>
              <a:latin typeface="+mj-lt"/>
            </a:endParaRPr>
          </a:p>
        </p:txBody>
      </p:sp>
      <p:sp>
        <p:nvSpPr>
          <p:cNvPr id="2" name="Google Shape;335;p37">
            <a:extLst>
              <a:ext uri="{FF2B5EF4-FFF2-40B4-BE49-F238E27FC236}">
                <a16:creationId xmlns:a16="http://schemas.microsoft.com/office/drawing/2014/main" id="{27A7F9FD-F45C-6F1E-9332-6582826AC1D8}"/>
              </a:ext>
            </a:extLst>
          </p:cNvPr>
          <p:cNvSpPr txBox="1">
            <a:spLocks/>
          </p:cNvSpPr>
          <p:nvPr/>
        </p:nvSpPr>
        <p:spPr>
          <a:xfrm>
            <a:off x="5007936" y="922115"/>
            <a:ext cx="3811771" cy="40132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600"/>
              </a:spcBef>
              <a:buSzPct val="100000"/>
              <a:buFont typeface="+mj-lt"/>
              <a:buAutoNum type="arabicPeriod" startAt="4"/>
            </a:pP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Mặt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bằng</a:t>
            </a:r>
            <a:r>
              <a:rPr lang="en-US" sz="2200" b="1" dirty="0">
                <a:latin typeface="Times New Roman" pitchFamily="18" charset="0"/>
                <a:cs typeface="Times New Roman" pitchFamily="18" charset="0"/>
              </a:rPr>
              <a:t> </a:t>
            </a:r>
            <a:r>
              <a:rPr lang="en-US" sz="2200" dirty="0" err="1">
                <a:latin typeface="Times New Roman" pitchFamily="18" charset="0"/>
                <a:cs typeface="Times New Roman" pitchFamily="18" charset="0"/>
              </a:rPr>
              <a:t>đủ</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lớn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để</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thiết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kế</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chuồng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trại</a:t>
            </a:r>
            <a:r>
              <a:rPr lang="en-US" sz="2200" dirty="0">
                <a:latin typeface="Times New Roman" pitchFamily="18" charset="0"/>
                <a:cs typeface="Times New Roman" pitchFamily="18" charset="0"/>
              </a:rPr>
              <a:t>.</a:t>
            </a:r>
          </a:p>
          <a:p>
            <a:pPr>
              <a:spcBef>
                <a:spcPts val="600"/>
              </a:spcBef>
              <a:buSzPct val="100000"/>
              <a:buFont typeface="+mj-lt"/>
              <a:buAutoNum type="arabicPeriod" startAt="4"/>
            </a:pPr>
            <a:r>
              <a:rPr lang="en-US" sz="2200" b="1" dirty="0" err="1">
                <a:latin typeface="Times New Roman" pitchFamily="18" charset="0"/>
                <a:cs typeface="Times New Roman" pitchFamily="18" charset="0"/>
              </a:rPr>
              <a:t>Vị</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trí</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thuận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tiện</a:t>
            </a:r>
            <a:r>
              <a:rPr lang="en-US" sz="2200" b="1" dirty="0">
                <a:latin typeface="Times New Roman" pitchFamily="18" charset="0"/>
                <a:cs typeface="Times New Roman" pitchFamily="18" charset="0"/>
              </a:rPr>
              <a:t> </a:t>
            </a:r>
            <a:r>
              <a:rPr lang="en-US" sz="2200" dirty="0" err="1">
                <a:latin typeface="Times New Roman" pitchFamily="18" charset="0"/>
                <a:cs typeface="Times New Roman" pitchFamily="18" charset="0"/>
              </a:rPr>
              <a:t>cho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việc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vận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chuyển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dụng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cụ</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ăn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hàng</a:t>
            </a:r>
            <a:endParaRPr lang="en-US" sz="2200" dirty="0">
              <a:latin typeface="Times New Roman" pitchFamily="18" charset="0"/>
              <a:cs typeface="Times New Roman" pitchFamily="18" charset="0"/>
            </a:endParaRPr>
          </a:p>
        </p:txBody>
      </p:sp>
    </p:spTree>
    <p:extLst>
      <p:ext uri="{BB962C8B-B14F-4D97-AF65-F5344CB8AC3E}">
        <p14:creationId xmlns:p14="http://schemas.microsoft.com/office/powerpoint/2010/main" val="3003643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BDBD577F-76AE-4C7F-FF86-B209DBA1AE77}"/>
            </a:ext>
          </a:extLst>
        </p:cNvPr>
        <p:cNvGrpSpPr/>
        <p:nvPr/>
      </p:nvGrpSpPr>
      <p:grpSpPr>
        <a:xfrm>
          <a:off x="0" y="0"/>
          <a:ext cx="0" cy="0"/>
          <a:chOff x="0" y="0"/>
          <a:chExt cx="0" cy="0"/>
        </a:xfrm>
      </p:grpSpPr>
      <p:sp>
        <p:nvSpPr>
          <p:cNvPr id="335" name="Google Shape;335;p37">
            <a:extLst>
              <a:ext uri="{FF2B5EF4-FFF2-40B4-BE49-F238E27FC236}">
                <a16:creationId xmlns:a16="http://schemas.microsoft.com/office/drawing/2014/main" id="{34A98928-5042-D9DB-EB03-A4D37CBE722B}"/>
              </a:ext>
            </a:extLst>
          </p:cNvPr>
          <p:cNvSpPr txBox="1">
            <a:spLocks noGrp="1"/>
          </p:cNvSpPr>
          <p:nvPr>
            <p:ph type="body" idx="4294967295"/>
          </p:nvPr>
        </p:nvSpPr>
        <p:spPr>
          <a:xfrm>
            <a:off x="350874" y="825500"/>
            <a:ext cx="6432698" cy="3078339"/>
          </a:xfrm>
          <a:prstGeom prst="rect">
            <a:avLst/>
          </a:prstGeom>
        </p:spPr>
        <p:txBody>
          <a:bodyPr spcFirstLastPara="1" wrap="square" lIns="91425" tIns="91425" rIns="91425" bIns="91425" anchor="t" anchorCtr="0">
            <a:noAutofit/>
          </a:bodyPr>
          <a:lstStyle/>
          <a:p>
            <a:pPr marL="0" marR="0" indent="360045" algn="just">
              <a:lnSpc>
                <a:spcPct val="115000"/>
              </a:lnSpc>
              <a:spcAft>
                <a:spcPts val="200"/>
              </a:spcAft>
            </a:pPr>
            <a:r>
              <a:rPr lang="vi-VN" sz="1800" b="1" dirty="0">
                <a:effectLst/>
                <a:latin typeface="Arial" panose="020B0604020202020204" pitchFamily="34" charset="0"/>
                <a:ea typeface="Arial" panose="020B0604020202020204" pitchFamily="34" charset="0"/>
              </a:rPr>
              <a:t>Khung chuồng </a:t>
            </a:r>
            <a:r>
              <a:rPr lang="vi-VN" sz="1800" dirty="0">
                <a:effectLst/>
                <a:latin typeface="Arial" panose="020B0604020202020204" pitchFamily="34" charset="0"/>
                <a:ea typeface="Arial" panose="020B0604020202020204" pitchFamily="34" charset="0"/>
              </a:rPr>
              <a:t>phải bền vững, chịu được gió bão mạnh, thường được xây dựng bằng bê tông hay gỗ, tre loại tốt. </a:t>
            </a:r>
            <a:endParaRPr lang="en-US" sz="1800" dirty="0">
              <a:effectLst/>
              <a:latin typeface="Arial" panose="020B0604020202020204" pitchFamily="34" charset="0"/>
              <a:ea typeface="Arial" panose="020B0604020202020204" pitchFamily="34" charset="0"/>
            </a:endParaRPr>
          </a:p>
          <a:p>
            <a:pPr marL="0" marR="0" indent="360045" algn="just">
              <a:lnSpc>
                <a:spcPct val="115000"/>
              </a:lnSpc>
              <a:spcAft>
                <a:spcPts val="200"/>
              </a:spcAft>
            </a:pPr>
            <a:r>
              <a:rPr lang="vi-VN" sz="1800" b="1" dirty="0">
                <a:effectLst/>
                <a:latin typeface="Arial" panose="020B0604020202020204" pitchFamily="34" charset="0"/>
                <a:ea typeface="Arial" panose="020B0604020202020204" pitchFamily="34" charset="0"/>
              </a:rPr>
              <a:t>Hai đầu hồi xây kín</a:t>
            </a:r>
            <a:r>
              <a:rPr lang="vi-VN" sz="1800" dirty="0">
                <a:effectLst/>
                <a:latin typeface="Arial" panose="020B0604020202020204" pitchFamily="34" charset="0"/>
                <a:ea typeface="Arial" panose="020B0604020202020204" pitchFamily="34" charset="0"/>
              </a:rPr>
              <a:t>, xung quanh phía trước và phía sau ở bên dưới nên xây bằng gạch cao khoảng 0,4 - 0,6 m, phía trên dùng gỗ, tre, nứa ken thưa hoặc dùng lưới mắt cáo tạo thành vách lưới để che chắn và có độ thoáng. </a:t>
            </a:r>
            <a:endParaRPr lang="en-US" sz="1800" dirty="0">
              <a:effectLst/>
              <a:latin typeface="Arial" panose="020B0604020202020204" pitchFamily="34" charset="0"/>
              <a:ea typeface="Arial" panose="020B0604020202020204" pitchFamily="34" charset="0"/>
            </a:endParaRPr>
          </a:p>
          <a:p>
            <a:pPr marL="0" marR="0" indent="360045" algn="just">
              <a:lnSpc>
                <a:spcPct val="115000"/>
              </a:lnSpc>
              <a:spcAft>
                <a:spcPts val="200"/>
              </a:spcAft>
            </a:pPr>
            <a:r>
              <a:rPr lang="vi-VN" sz="1800" dirty="0">
                <a:effectLst/>
                <a:latin typeface="Arial" panose="020B0604020202020204" pitchFamily="34" charset="0"/>
                <a:ea typeface="Arial" panose="020B0604020202020204" pitchFamily="34" charset="0"/>
              </a:rPr>
              <a:t>Bên ngoài </a:t>
            </a:r>
            <a:r>
              <a:rPr lang="vi-VN" sz="1800" b="1" dirty="0">
                <a:effectLst/>
                <a:latin typeface="Arial" panose="020B0604020202020204" pitchFamily="34" charset="0"/>
                <a:ea typeface="Arial" panose="020B0604020202020204" pitchFamily="34" charset="0"/>
              </a:rPr>
              <a:t>vách lưới chuồng </a:t>
            </a:r>
            <a:r>
              <a:rPr lang="vi-VN" sz="1800" dirty="0">
                <a:effectLst/>
                <a:latin typeface="Arial" panose="020B0604020202020204" pitchFamily="34" charset="0"/>
                <a:ea typeface="Arial" panose="020B0604020202020204" pitchFamily="34" charset="0"/>
              </a:rPr>
              <a:t>có hệ thống rèm che, có thể điều chỉnh linh hoạt để giữ ấm cho gà vào mùa đông và che nắng, che mưa khi cần thiết. </a:t>
            </a:r>
          </a:p>
        </p:txBody>
      </p:sp>
      <p:sp>
        <p:nvSpPr>
          <p:cNvPr id="336" name="Google Shape;336;p37">
            <a:extLst>
              <a:ext uri="{FF2B5EF4-FFF2-40B4-BE49-F238E27FC236}">
                <a16:creationId xmlns:a16="http://schemas.microsoft.com/office/drawing/2014/main" id="{64B18BF7-1B03-364E-E3EE-49D446F1E564}"/>
              </a:ext>
            </a:extLst>
          </p:cNvPr>
          <p:cNvSpPr txBox="1">
            <a:spLocks noGrp="1"/>
          </p:cNvSpPr>
          <p:nvPr>
            <p:ph type="title" idx="4294967295"/>
          </p:nvPr>
        </p:nvSpPr>
        <p:spPr>
          <a:xfrm>
            <a:off x="0" y="217488"/>
            <a:ext cx="7507288" cy="57785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b="1" dirty="0">
                <a:solidFill>
                  <a:schemeClr val="bg1"/>
                </a:solidFill>
                <a:latin typeface="+mj-lt"/>
              </a:rPr>
              <a:t>Lưu ý khi thiết kế chuồng nuôi gà</a:t>
            </a:r>
            <a:endParaRPr sz="3200" b="1" dirty="0">
              <a:solidFill>
                <a:schemeClr val="bg1"/>
              </a:solidFill>
              <a:latin typeface="+mj-lt"/>
            </a:endParaRPr>
          </a:p>
        </p:txBody>
      </p:sp>
      <p:pic>
        <p:nvPicPr>
          <p:cNvPr id="6" name="Picture 5">
            <a:extLst>
              <a:ext uri="{FF2B5EF4-FFF2-40B4-BE49-F238E27FC236}">
                <a16:creationId xmlns:a16="http://schemas.microsoft.com/office/drawing/2014/main" id="{CFB1491C-01C5-FD7D-F52A-BBCFACD50015}"/>
              </a:ext>
            </a:extLst>
          </p:cNvPr>
          <p:cNvPicPr>
            <a:picLocks noChangeAspect="1"/>
          </p:cNvPicPr>
          <p:nvPr/>
        </p:nvPicPr>
        <p:blipFill>
          <a:blip r:embed="rId3"/>
          <a:stretch>
            <a:fillRect/>
          </a:stretch>
        </p:blipFill>
        <p:spPr>
          <a:xfrm>
            <a:off x="6952267" y="217488"/>
            <a:ext cx="2032244" cy="1643670"/>
          </a:xfrm>
          <a:prstGeom prst="rect">
            <a:avLst/>
          </a:prstGeom>
        </p:spPr>
      </p:pic>
    </p:spTree>
    <p:extLst>
      <p:ext uri="{BB962C8B-B14F-4D97-AF65-F5344CB8AC3E}">
        <p14:creationId xmlns:p14="http://schemas.microsoft.com/office/powerpoint/2010/main" val="3932117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79F52C53-7531-B07F-D006-BAE0FBFBE497}"/>
            </a:ext>
          </a:extLst>
        </p:cNvPr>
        <p:cNvGrpSpPr/>
        <p:nvPr/>
      </p:nvGrpSpPr>
      <p:grpSpPr>
        <a:xfrm>
          <a:off x="0" y="0"/>
          <a:ext cx="0" cy="0"/>
          <a:chOff x="0" y="0"/>
          <a:chExt cx="0" cy="0"/>
        </a:xfrm>
      </p:grpSpPr>
      <p:sp>
        <p:nvSpPr>
          <p:cNvPr id="335" name="Google Shape;335;p37">
            <a:extLst>
              <a:ext uri="{FF2B5EF4-FFF2-40B4-BE49-F238E27FC236}">
                <a16:creationId xmlns:a16="http://schemas.microsoft.com/office/drawing/2014/main" id="{E4895FC5-B030-A31D-C176-0CBCD6193FF6}"/>
              </a:ext>
            </a:extLst>
          </p:cNvPr>
          <p:cNvSpPr txBox="1">
            <a:spLocks noGrp="1"/>
          </p:cNvSpPr>
          <p:nvPr>
            <p:ph type="body" idx="4294967295"/>
          </p:nvPr>
        </p:nvSpPr>
        <p:spPr>
          <a:xfrm>
            <a:off x="350874" y="825500"/>
            <a:ext cx="6432698" cy="3374360"/>
          </a:xfrm>
          <a:prstGeom prst="rect">
            <a:avLst/>
          </a:prstGeom>
        </p:spPr>
        <p:txBody>
          <a:bodyPr spcFirstLastPara="1" wrap="square" lIns="91425" tIns="91425" rIns="91425" bIns="91425" anchor="t" anchorCtr="0">
            <a:noAutofit/>
          </a:bodyPr>
          <a:lstStyle/>
          <a:p>
            <a:pPr marL="0" marR="0" indent="360045" algn="just">
              <a:lnSpc>
                <a:spcPct val="115000"/>
              </a:lnSpc>
              <a:spcAft>
                <a:spcPts val="200"/>
              </a:spcAft>
            </a:pPr>
            <a:r>
              <a:rPr lang="vi-VN" sz="1800" dirty="0">
                <a:effectLst/>
                <a:latin typeface="Arial" panose="020B0604020202020204" pitchFamily="34" charset="0"/>
                <a:ea typeface="Arial" panose="020B0604020202020204" pitchFamily="34" charset="0"/>
              </a:rPr>
              <a:t>+ </a:t>
            </a:r>
            <a:r>
              <a:rPr lang="vi-VN" sz="1800" b="1" dirty="0">
                <a:effectLst/>
                <a:latin typeface="Arial" panose="020B0604020202020204" pitchFamily="34" charset="0"/>
                <a:ea typeface="Arial" panose="020B0604020202020204" pitchFamily="34" charset="0"/>
              </a:rPr>
              <a:t>Rèm che: </a:t>
            </a:r>
            <a:r>
              <a:rPr lang="vi-VN" sz="1800" dirty="0">
                <a:effectLst/>
                <a:latin typeface="Arial" panose="020B0604020202020204" pitchFamily="34" charset="0"/>
                <a:ea typeface="Arial" panose="020B0604020202020204" pitchFamily="34" charset="0"/>
              </a:rPr>
              <a:t>Dùng vải bạt, bao tải, phên nứa... Che cách vách tường 20 cm phía ngoài chuồng nuôi, nhằm bảo vệ cho gia cầm tránh được mưa, gió rét nhất là ở giai đoạn gà nhỏ.</a:t>
            </a:r>
            <a:endParaRPr lang="en-US" sz="1800" dirty="0">
              <a:effectLst/>
              <a:latin typeface="Arial" panose="020B0604020202020204" pitchFamily="34" charset="0"/>
              <a:ea typeface="Arial" panose="020B0604020202020204" pitchFamily="34" charset="0"/>
            </a:endParaRPr>
          </a:p>
          <a:p>
            <a:pPr marL="0" marR="0" indent="360045" algn="just">
              <a:lnSpc>
                <a:spcPct val="115000"/>
              </a:lnSpc>
              <a:spcAft>
                <a:spcPts val="200"/>
              </a:spcAft>
            </a:pPr>
            <a:r>
              <a:rPr lang="vi-VN" sz="1800" dirty="0">
                <a:effectLst/>
                <a:latin typeface="Arial" panose="020B0604020202020204" pitchFamily="34" charset="0"/>
                <a:ea typeface="Arial" panose="020B0604020202020204" pitchFamily="34" charset="0"/>
              </a:rPr>
              <a:t>+ </a:t>
            </a:r>
            <a:r>
              <a:rPr lang="vi-VN" sz="1800" b="1" dirty="0">
                <a:effectLst/>
                <a:latin typeface="Arial" panose="020B0604020202020204" pitchFamily="34" charset="0"/>
                <a:ea typeface="Arial" panose="020B0604020202020204" pitchFamily="34" charset="0"/>
              </a:rPr>
              <a:t>Hệ thống cống rãnh</a:t>
            </a:r>
            <a:r>
              <a:rPr lang="vi-VN" sz="1800" dirty="0">
                <a:effectLst/>
                <a:latin typeface="Arial" panose="020B0604020202020204" pitchFamily="34" charset="0"/>
                <a:ea typeface="Arial" panose="020B0604020202020204" pitchFamily="34" charset="0"/>
              </a:rPr>
              <a:t>: Chuồng nuôi bắt buộc phải có hệ thống cống rãnh thoát nước bên ngoài để tránh hiện tượng đọng nước xung quanh tường.</a:t>
            </a:r>
          </a:p>
          <a:p>
            <a:pPr marL="0" marR="0" indent="360045" algn="just">
              <a:lnSpc>
                <a:spcPct val="115000"/>
              </a:lnSpc>
              <a:spcAft>
                <a:spcPts val="200"/>
              </a:spcAft>
            </a:pPr>
            <a:r>
              <a:rPr lang="vi-VN" sz="1800" dirty="0">
                <a:effectLst/>
                <a:latin typeface="Arial" panose="020B0604020202020204" pitchFamily="34" charset="0"/>
                <a:ea typeface="Arial" panose="020B0604020202020204" pitchFamily="34" charset="0"/>
              </a:rPr>
              <a:t>+ </a:t>
            </a:r>
            <a:r>
              <a:rPr lang="vi-VN" sz="1800" b="1" dirty="0">
                <a:effectLst/>
                <a:latin typeface="Arial" panose="020B0604020202020204" pitchFamily="34" charset="0"/>
                <a:ea typeface="Arial" panose="020B0604020202020204" pitchFamily="34" charset="0"/>
              </a:rPr>
              <a:t>Mái chuồng: </a:t>
            </a:r>
            <a:r>
              <a:rPr lang="vi-VN" sz="1800" dirty="0">
                <a:effectLst/>
                <a:latin typeface="Arial" panose="020B0604020202020204" pitchFamily="34" charset="0"/>
                <a:ea typeface="Arial" panose="020B0604020202020204" pitchFamily="34" charset="0"/>
              </a:rPr>
              <a:t>Làm bằng vật liệu nhẹ nhưng tương đối bền vững, cách nhiệt và dễ vệ sinh sát trùng nên có thể được làm bằng : tôn, ngói, </a:t>
            </a:r>
            <a:r>
              <a:rPr lang="en-US" sz="1800" dirty="0" err="1">
                <a:effectLst/>
                <a:latin typeface="Arial" panose="020B0604020202020204" pitchFamily="34" charset="0"/>
                <a:ea typeface="Arial" panose="020B0604020202020204" pitchFamily="34" charset="0"/>
              </a:rPr>
              <a:t>lá</a:t>
            </a:r>
            <a:r>
              <a:rPr lang="en-US" sz="1800" dirty="0">
                <a:effectLst/>
                <a:latin typeface="Arial" panose="020B0604020202020204" pitchFamily="34" charset="0"/>
                <a:ea typeface="Arial" panose="020B0604020202020204" pitchFamily="34" charset="0"/>
              </a:rPr>
              <a:t> </a:t>
            </a:r>
            <a:r>
              <a:rPr lang="en-US" sz="1800" dirty="0" err="1">
                <a:effectLst/>
                <a:latin typeface="Arial" panose="020B0604020202020204" pitchFamily="34" charset="0"/>
                <a:ea typeface="Arial" panose="020B0604020202020204" pitchFamily="34" charset="0"/>
              </a:rPr>
              <a:t>cọ</a:t>
            </a:r>
            <a:r>
              <a:rPr lang="en-US" sz="1800" dirty="0">
                <a:effectLst/>
                <a:latin typeface="Arial" panose="020B0604020202020204" pitchFamily="34" charset="0"/>
                <a:ea typeface="Arial" panose="020B0604020202020204" pitchFamily="34" charset="0"/>
              </a:rPr>
              <a:t>, </a:t>
            </a:r>
            <a:r>
              <a:rPr lang="en-US" sz="1800" dirty="0" err="1">
                <a:effectLst/>
                <a:latin typeface="Arial" panose="020B0604020202020204" pitchFamily="34" charset="0"/>
                <a:ea typeface="Arial" panose="020B0604020202020204" pitchFamily="34" charset="0"/>
              </a:rPr>
              <a:t>cỏ</a:t>
            </a:r>
            <a:r>
              <a:rPr lang="en-US" sz="1800" dirty="0">
                <a:effectLst/>
                <a:latin typeface="Arial" panose="020B0604020202020204" pitchFamily="34" charset="0"/>
                <a:ea typeface="Arial" panose="020B0604020202020204" pitchFamily="34" charset="0"/>
              </a:rPr>
              <a:t> </a:t>
            </a:r>
            <a:r>
              <a:rPr lang="en-US" sz="1800" dirty="0" err="1">
                <a:effectLst/>
                <a:latin typeface="Arial" panose="020B0604020202020204" pitchFamily="34" charset="0"/>
                <a:ea typeface="Arial" panose="020B0604020202020204" pitchFamily="34" charset="0"/>
              </a:rPr>
              <a:t>danh</a:t>
            </a:r>
            <a:r>
              <a:rPr lang="vi-VN" sz="1800" dirty="0">
                <a:effectLst/>
                <a:latin typeface="Arial" panose="020B0604020202020204" pitchFamily="34" charset="0"/>
                <a:ea typeface="Arial" panose="020B0604020202020204" pitchFamily="34" charset="0"/>
              </a:rPr>
              <a:t>... đảm bảo chắc chắn, vững vàng trong mưa gió</a:t>
            </a:r>
            <a:r>
              <a:rPr lang="en-US" sz="1800" dirty="0">
                <a:effectLst/>
                <a:latin typeface="Arial" panose="020B0604020202020204" pitchFamily="34" charset="0"/>
                <a:ea typeface="Arial" panose="020B0604020202020204" pitchFamily="34" charset="0"/>
              </a:rPr>
              <a:t>, </a:t>
            </a:r>
            <a:r>
              <a:rPr lang="en-US" sz="1800" dirty="0" err="1">
                <a:effectLst/>
                <a:latin typeface="Arial" panose="020B0604020202020204" pitchFamily="34" charset="0"/>
                <a:ea typeface="Arial" panose="020B0604020202020204" pitchFamily="34" charset="0"/>
              </a:rPr>
              <a:t>giữ</a:t>
            </a:r>
            <a:r>
              <a:rPr lang="en-US" sz="1800" dirty="0">
                <a:effectLst/>
                <a:latin typeface="Arial" panose="020B0604020202020204" pitchFamily="34" charset="0"/>
                <a:ea typeface="Arial" panose="020B0604020202020204" pitchFamily="34" charset="0"/>
              </a:rPr>
              <a:t> </a:t>
            </a:r>
            <a:r>
              <a:rPr lang="en-US" sz="1800" dirty="0" err="1">
                <a:effectLst/>
                <a:latin typeface="Arial" panose="020B0604020202020204" pitchFamily="34" charset="0"/>
                <a:ea typeface="Arial" panose="020B0604020202020204" pitchFamily="34" charset="0"/>
              </a:rPr>
              <a:t>ấm</a:t>
            </a:r>
            <a:r>
              <a:rPr lang="en-US" sz="1800" dirty="0">
                <a:effectLst/>
                <a:latin typeface="Arial" panose="020B0604020202020204" pitchFamily="34" charset="0"/>
                <a:ea typeface="Arial" panose="020B0604020202020204" pitchFamily="34" charset="0"/>
              </a:rPr>
              <a:t> </a:t>
            </a:r>
            <a:r>
              <a:rPr lang="en-US" sz="1800" dirty="0" err="1">
                <a:effectLst/>
                <a:latin typeface="Arial" panose="020B0604020202020204" pitchFamily="34" charset="0"/>
                <a:ea typeface="Arial" panose="020B0604020202020204" pitchFamily="34" charset="0"/>
              </a:rPr>
              <a:t>trong</a:t>
            </a:r>
            <a:r>
              <a:rPr lang="en-US" sz="1800" dirty="0">
                <a:effectLst/>
                <a:latin typeface="Arial" panose="020B0604020202020204" pitchFamily="34" charset="0"/>
                <a:ea typeface="Arial" panose="020B0604020202020204" pitchFamily="34" charset="0"/>
              </a:rPr>
              <a:t> </a:t>
            </a:r>
            <a:r>
              <a:rPr lang="en-US" sz="1800" dirty="0" err="1">
                <a:effectLst/>
                <a:latin typeface="Arial" panose="020B0604020202020204" pitchFamily="34" charset="0"/>
                <a:ea typeface="Arial" panose="020B0604020202020204" pitchFamily="34" charset="0"/>
              </a:rPr>
              <a:t>mùa</a:t>
            </a:r>
            <a:r>
              <a:rPr lang="en-US" sz="1800" dirty="0">
                <a:effectLst/>
                <a:latin typeface="Arial" panose="020B0604020202020204" pitchFamily="34" charset="0"/>
                <a:ea typeface="Arial" panose="020B0604020202020204" pitchFamily="34" charset="0"/>
              </a:rPr>
              <a:t> </a:t>
            </a:r>
            <a:r>
              <a:rPr lang="en-US" sz="1800" dirty="0" err="1">
                <a:effectLst/>
                <a:latin typeface="Arial" panose="020B0604020202020204" pitchFamily="34" charset="0"/>
                <a:ea typeface="Arial" panose="020B0604020202020204" pitchFamily="34" charset="0"/>
              </a:rPr>
              <a:t>lạnh</a:t>
            </a:r>
            <a:r>
              <a:rPr lang="en-US" sz="1800" dirty="0">
                <a:effectLst/>
                <a:latin typeface="Arial" panose="020B0604020202020204" pitchFamily="34" charset="0"/>
                <a:ea typeface="Arial" panose="020B0604020202020204" pitchFamily="34" charset="0"/>
              </a:rPr>
              <a:t>, </a:t>
            </a:r>
            <a:r>
              <a:rPr lang="en-US" sz="1800" dirty="0" err="1">
                <a:effectLst/>
                <a:latin typeface="Arial" panose="020B0604020202020204" pitchFamily="34" charset="0"/>
                <a:ea typeface="Arial" panose="020B0604020202020204" pitchFamily="34" charset="0"/>
              </a:rPr>
              <a:t>giữ</a:t>
            </a:r>
            <a:r>
              <a:rPr lang="en-US" sz="1800" dirty="0">
                <a:effectLst/>
                <a:latin typeface="Arial" panose="020B0604020202020204" pitchFamily="34" charset="0"/>
                <a:ea typeface="Arial" panose="020B0604020202020204" pitchFamily="34" charset="0"/>
              </a:rPr>
              <a:t> </a:t>
            </a:r>
            <a:r>
              <a:rPr lang="en-US" sz="1800" dirty="0" err="1">
                <a:effectLst/>
                <a:latin typeface="Arial" panose="020B0604020202020204" pitchFamily="34" charset="0"/>
                <a:ea typeface="Arial" panose="020B0604020202020204" pitchFamily="34" charset="0"/>
              </a:rPr>
              <a:t>mát</a:t>
            </a:r>
            <a:r>
              <a:rPr lang="en-US" sz="1800" dirty="0">
                <a:effectLst/>
                <a:latin typeface="Arial" panose="020B0604020202020204" pitchFamily="34" charset="0"/>
                <a:ea typeface="Arial" panose="020B0604020202020204" pitchFamily="34" charset="0"/>
              </a:rPr>
              <a:t> </a:t>
            </a:r>
            <a:r>
              <a:rPr lang="en-US" sz="1800" dirty="0" err="1">
                <a:effectLst/>
                <a:latin typeface="Arial" panose="020B0604020202020204" pitchFamily="34" charset="0"/>
                <a:ea typeface="Arial" panose="020B0604020202020204" pitchFamily="34" charset="0"/>
              </a:rPr>
              <a:t>trong</a:t>
            </a:r>
            <a:r>
              <a:rPr lang="en-US" sz="1800" dirty="0">
                <a:effectLst/>
                <a:latin typeface="Arial" panose="020B0604020202020204" pitchFamily="34" charset="0"/>
                <a:ea typeface="Arial" panose="020B0604020202020204" pitchFamily="34" charset="0"/>
              </a:rPr>
              <a:t> </a:t>
            </a:r>
            <a:r>
              <a:rPr lang="en-US" sz="1800" dirty="0" err="1">
                <a:effectLst/>
                <a:latin typeface="Arial" panose="020B0604020202020204" pitchFamily="34" charset="0"/>
                <a:ea typeface="Arial" panose="020B0604020202020204" pitchFamily="34" charset="0"/>
              </a:rPr>
              <a:t>mùa</a:t>
            </a:r>
            <a:r>
              <a:rPr lang="en-US" sz="1800" dirty="0">
                <a:effectLst/>
                <a:latin typeface="Arial" panose="020B0604020202020204" pitchFamily="34" charset="0"/>
                <a:ea typeface="Arial" panose="020B0604020202020204" pitchFamily="34" charset="0"/>
              </a:rPr>
              <a:t> </a:t>
            </a:r>
            <a:r>
              <a:rPr lang="en-US" sz="1800" dirty="0" err="1">
                <a:effectLst/>
                <a:latin typeface="Arial" panose="020B0604020202020204" pitchFamily="34" charset="0"/>
                <a:ea typeface="Arial" panose="020B0604020202020204" pitchFamily="34" charset="0"/>
              </a:rPr>
              <a:t>nóng</a:t>
            </a:r>
            <a:r>
              <a:rPr lang="vi-VN" sz="1800" dirty="0">
                <a:effectLst/>
                <a:latin typeface="Arial" panose="020B0604020202020204" pitchFamily="34" charset="0"/>
                <a:ea typeface="Arial" panose="020B0604020202020204" pitchFamily="34" charset="0"/>
              </a:rPr>
              <a:t>.</a:t>
            </a:r>
          </a:p>
          <a:p>
            <a:pPr marL="0" marR="0" indent="360045" algn="just">
              <a:lnSpc>
                <a:spcPct val="115000"/>
              </a:lnSpc>
              <a:spcAft>
                <a:spcPts val="200"/>
              </a:spcAft>
            </a:pPr>
            <a:endParaRPr lang="vi-VN" sz="1800" dirty="0">
              <a:effectLst/>
              <a:latin typeface="Arial" panose="020B0604020202020204" pitchFamily="34" charset="0"/>
              <a:ea typeface="Arial" panose="020B0604020202020204" pitchFamily="34" charset="0"/>
            </a:endParaRPr>
          </a:p>
        </p:txBody>
      </p:sp>
      <p:sp>
        <p:nvSpPr>
          <p:cNvPr id="336" name="Google Shape;336;p37">
            <a:extLst>
              <a:ext uri="{FF2B5EF4-FFF2-40B4-BE49-F238E27FC236}">
                <a16:creationId xmlns:a16="http://schemas.microsoft.com/office/drawing/2014/main" id="{A0BC6126-26B0-CAD3-C949-680F566B5BAA}"/>
              </a:ext>
            </a:extLst>
          </p:cNvPr>
          <p:cNvSpPr txBox="1">
            <a:spLocks noGrp="1"/>
          </p:cNvSpPr>
          <p:nvPr>
            <p:ph type="title" idx="4294967295"/>
          </p:nvPr>
        </p:nvSpPr>
        <p:spPr>
          <a:xfrm>
            <a:off x="0" y="217488"/>
            <a:ext cx="7507288" cy="57785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b="1" dirty="0">
                <a:solidFill>
                  <a:schemeClr val="bg1"/>
                </a:solidFill>
                <a:latin typeface="+mj-lt"/>
              </a:rPr>
              <a:t>Lưu ý khi thiết kế chuồng nuôi gà</a:t>
            </a:r>
            <a:endParaRPr sz="3200" b="1" dirty="0">
              <a:solidFill>
                <a:schemeClr val="bg1"/>
              </a:solidFill>
              <a:latin typeface="+mj-lt"/>
            </a:endParaRPr>
          </a:p>
        </p:txBody>
      </p:sp>
      <p:pic>
        <p:nvPicPr>
          <p:cNvPr id="6" name="Picture 5">
            <a:extLst>
              <a:ext uri="{FF2B5EF4-FFF2-40B4-BE49-F238E27FC236}">
                <a16:creationId xmlns:a16="http://schemas.microsoft.com/office/drawing/2014/main" id="{1671D203-B2B3-80F5-FA17-055DE95C6CC1}"/>
              </a:ext>
            </a:extLst>
          </p:cNvPr>
          <p:cNvPicPr>
            <a:picLocks noChangeAspect="1"/>
          </p:cNvPicPr>
          <p:nvPr/>
        </p:nvPicPr>
        <p:blipFill>
          <a:blip r:embed="rId3"/>
          <a:stretch>
            <a:fillRect/>
          </a:stretch>
        </p:blipFill>
        <p:spPr>
          <a:xfrm>
            <a:off x="6952267" y="217488"/>
            <a:ext cx="2032244" cy="1643670"/>
          </a:xfrm>
          <a:prstGeom prst="rect">
            <a:avLst/>
          </a:prstGeom>
        </p:spPr>
      </p:pic>
    </p:spTree>
    <p:extLst>
      <p:ext uri="{BB962C8B-B14F-4D97-AF65-F5344CB8AC3E}">
        <p14:creationId xmlns:p14="http://schemas.microsoft.com/office/powerpoint/2010/main" val="15764167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29FEC414-E99C-B7B8-16AD-ECD327EDDEED}"/>
            </a:ext>
          </a:extLst>
        </p:cNvPr>
        <p:cNvGrpSpPr/>
        <p:nvPr/>
      </p:nvGrpSpPr>
      <p:grpSpPr>
        <a:xfrm>
          <a:off x="0" y="0"/>
          <a:ext cx="0" cy="0"/>
          <a:chOff x="0" y="0"/>
          <a:chExt cx="0" cy="0"/>
        </a:xfrm>
      </p:grpSpPr>
      <p:sp>
        <p:nvSpPr>
          <p:cNvPr id="335" name="Google Shape;335;p37">
            <a:extLst>
              <a:ext uri="{FF2B5EF4-FFF2-40B4-BE49-F238E27FC236}">
                <a16:creationId xmlns:a16="http://schemas.microsoft.com/office/drawing/2014/main" id="{60B1D11C-C4B3-32F1-F193-E40602EB027E}"/>
              </a:ext>
            </a:extLst>
          </p:cNvPr>
          <p:cNvSpPr txBox="1">
            <a:spLocks noGrp="1"/>
          </p:cNvSpPr>
          <p:nvPr>
            <p:ph type="body" idx="4294967295"/>
          </p:nvPr>
        </p:nvSpPr>
        <p:spPr>
          <a:xfrm>
            <a:off x="-1" y="825500"/>
            <a:ext cx="5642025" cy="3937886"/>
          </a:xfrm>
          <a:prstGeom prst="rect">
            <a:avLst/>
          </a:prstGeom>
        </p:spPr>
        <p:txBody>
          <a:bodyPr spcFirstLastPara="1" wrap="square" lIns="91425" tIns="91425" rIns="91425" bIns="91425" anchor="t" anchorCtr="0">
            <a:noAutofit/>
          </a:bodyPr>
          <a:lstStyle/>
          <a:p>
            <a:pPr marL="0" marR="0" indent="360045" algn="just">
              <a:lnSpc>
                <a:spcPct val="115000"/>
              </a:lnSpc>
              <a:spcAft>
                <a:spcPts val="200"/>
              </a:spcAft>
            </a:pPr>
            <a:r>
              <a:rPr lang="vi-VN" sz="1800" dirty="0">
                <a:effectLst/>
                <a:latin typeface="Arial" panose="020B0604020202020204" pitchFamily="34" charset="0"/>
                <a:ea typeface="Arial" panose="020B0604020202020204" pitchFamily="34" charset="0"/>
              </a:rPr>
              <a:t>+ </a:t>
            </a:r>
            <a:r>
              <a:rPr lang="vi-VN" sz="1800" b="1" dirty="0">
                <a:effectLst/>
                <a:latin typeface="Arial" panose="020B0604020202020204" pitchFamily="34" charset="0"/>
                <a:ea typeface="Arial" panose="020B0604020202020204" pitchFamily="34" charset="0"/>
              </a:rPr>
              <a:t>Nền </a:t>
            </a:r>
            <a:r>
              <a:rPr lang="en-US" sz="1800" b="1" dirty="0" err="1">
                <a:effectLst/>
                <a:latin typeface="Arial" panose="020B0604020202020204" pitchFamily="34" charset="0"/>
                <a:ea typeface="Arial" panose="020B0604020202020204" pitchFamily="34" charset="0"/>
              </a:rPr>
              <a:t>chuồng</a:t>
            </a:r>
            <a:r>
              <a:rPr lang="en-US" sz="1800" b="1" dirty="0">
                <a:effectLst/>
                <a:latin typeface="Arial" panose="020B0604020202020204" pitchFamily="34" charset="0"/>
                <a:ea typeface="Arial" panose="020B0604020202020204" pitchFamily="34" charset="0"/>
              </a:rPr>
              <a:t> </a:t>
            </a:r>
            <a:r>
              <a:rPr lang="vi-VN" sz="1800" dirty="0">
                <a:effectLst/>
                <a:latin typeface="Arial" panose="020B0604020202020204" pitchFamily="34" charset="0"/>
                <a:ea typeface="Arial" panose="020B0604020202020204" pitchFamily="34" charset="0"/>
              </a:rPr>
              <a:t>phải kiên cố, dễ vệ sinh, dễ sát trùng tiêu độc, nền có độ dốc thích hợp dễ thoát nước, cao hơn mặt đất xung quanh 20-30 cm không ẩm ướt, tránh bị chuột đào bới. Bởi vậy, nền chuồng thường láng xi-cát hoặc lát gạch.</a:t>
            </a:r>
          </a:p>
          <a:p>
            <a:pPr marL="0" marR="0" indent="360045" algn="just">
              <a:lnSpc>
                <a:spcPct val="115000"/>
              </a:lnSpc>
              <a:spcAft>
                <a:spcPts val="200"/>
              </a:spcAft>
            </a:pPr>
            <a:r>
              <a:rPr lang="vi-VN" sz="1800" dirty="0">
                <a:effectLst/>
                <a:latin typeface="Arial" panose="020B0604020202020204" pitchFamily="34" charset="0"/>
                <a:ea typeface="Arial" panose="020B0604020202020204" pitchFamily="34" charset="0"/>
              </a:rPr>
              <a:t>+ </a:t>
            </a:r>
            <a:r>
              <a:rPr lang="vi-VN" sz="1800" b="1" dirty="0">
                <a:effectLst/>
                <a:latin typeface="Arial" panose="020B0604020202020204" pitchFamily="34" charset="0"/>
                <a:ea typeface="Arial" panose="020B0604020202020204" pitchFamily="34" charset="0"/>
              </a:rPr>
              <a:t>Diện tích nền </a:t>
            </a:r>
            <a:r>
              <a:rPr lang="vi-VN" sz="1800" dirty="0">
                <a:effectLst/>
                <a:latin typeface="Arial" panose="020B0604020202020204" pitchFamily="34" charset="0"/>
                <a:ea typeface="Arial" panose="020B0604020202020204" pitchFamily="34" charset="0"/>
              </a:rPr>
              <a:t>chuồng đảm bảo đủ rộng.</a:t>
            </a:r>
          </a:p>
          <a:p>
            <a:pPr marL="0" marR="0" indent="360045" algn="just">
              <a:lnSpc>
                <a:spcPct val="115000"/>
              </a:lnSpc>
              <a:spcAft>
                <a:spcPts val="200"/>
              </a:spcAft>
            </a:pPr>
            <a:r>
              <a:rPr lang="vi-VN" sz="1800" dirty="0">
                <a:effectLst/>
                <a:latin typeface="Arial" panose="020B0604020202020204" pitchFamily="34" charset="0"/>
                <a:ea typeface="Arial" panose="020B0604020202020204" pitchFamily="34" charset="0"/>
              </a:rPr>
              <a:t>Ví dụ: diện tích tối thiểu</a:t>
            </a:r>
          </a:p>
          <a:p>
            <a:pPr marL="0" marR="0" indent="360045" algn="just">
              <a:lnSpc>
                <a:spcPct val="115000"/>
              </a:lnSpc>
              <a:spcAft>
                <a:spcPts val="200"/>
              </a:spcAft>
            </a:pPr>
            <a:r>
              <a:rPr lang="vi-VN" sz="1800" dirty="0">
                <a:effectLst/>
                <a:latin typeface="Arial" panose="020B0604020202020204" pitchFamily="34" charset="0"/>
                <a:ea typeface="Arial" panose="020B0604020202020204" pitchFamily="34" charset="0"/>
              </a:rPr>
              <a:t>Chuồng nuôi gà con: 25-35 con/m </a:t>
            </a:r>
            <a:r>
              <a:rPr lang="vi-VN" sz="1800" baseline="30000" dirty="0">
                <a:effectLst/>
                <a:latin typeface="Arial" panose="020B0604020202020204" pitchFamily="34" charset="0"/>
                <a:ea typeface="Arial" panose="020B0604020202020204" pitchFamily="34" charset="0"/>
              </a:rPr>
              <a:t>2</a:t>
            </a:r>
            <a:endParaRPr lang="vi-VN" sz="1800" dirty="0">
              <a:effectLst/>
              <a:latin typeface="Arial" panose="020B0604020202020204" pitchFamily="34" charset="0"/>
              <a:ea typeface="Arial" panose="020B0604020202020204" pitchFamily="34" charset="0"/>
            </a:endParaRPr>
          </a:p>
          <a:p>
            <a:pPr marL="0" marR="0" indent="360045" algn="just">
              <a:lnSpc>
                <a:spcPct val="115000"/>
              </a:lnSpc>
              <a:spcAft>
                <a:spcPts val="200"/>
              </a:spcAft>
            </a:pPr>
            <a:r>
              <a:rPr lang="vi-VN" sz="1800" dirty="0">
                <a:effectLst/>
                <a:latin typeface="Arial" panose="020B0604020202020204" pitchFamily="34" charset="0"/>
                <a:ea typeface="Arial" panose="020B0604020202020204" pitchFamily="34" charset="0"/>
              </a:rPr>
              <a:t>Chuồng nuôi gà dò:  15 - 20 con/m </a:t>
            </a:r>
            <a:r>
              <a:rPr lang="vi-VN" sz="1800" baseline="30000" dirty="0">
                <a:effectLst/>
                <a:latin typeface="Arial" panose="020B0604020202020204" pitchFamily="34" charset="0"/>
                <a:ea typeface="Arial" panose="020B0604020202020204" pitchFamily="34" charset="0"/>
              </a:rPr>
              <a:t>2</a:t>
            </a:r>
            <a:endParaRPr lang="vi-VN" sz="1800" dirty="0">
              <a:effectLst/>
              <a:latin typeface="Arial" panose="020B0604020202020204" pitchFamily="34" charset="0"/>
              <a:ea typeface="Arial" panose="020B0604020202020204" pitchFamily="34" charset="0"/>
            </a:endParaRPr>
          </a:p>
          <a:p>
            <a:pPr marL="0" marR="0" indent="360045" algn="just">
              <a:lnSpc>
                <a:spcPct val="115000"/>
              </a:lnSpc>
              <a:spcAft>
                <a:spcPts val="200"/>
              </a:spcAft>
            </a:pPr>
            <a:r>
              <a:rPr lang="vi-VN" sz="1800" dirty="0">
                <a:effectLst/>
                <a:latin typeface="Arial" panose="020B0604020202020204" pitchFamily="34" charset="0"/>
                <a:ea typeface="Arial" panose="020B0604020202020204" pitchFamily="34" charset="0"/>
              </a:rPr>
              <a:t>Chuồng nuôi gà đẻ trứng giống: 10 - 12 con/m </a:t>
            </a:r>
            <a:r>
              <a:rPr lang="vi-VN" sz="1800" baseline="30000" dirty="0">
                <a:effectLst/>
                <a:latin typeface="Arial" panose="020B0604020202020204" pitchFamily="34" charset="0"/>
                <a:ea typeface="Arial" panose="020B0604020202020204" pitchFamily="34" charset="0"/>
              </a:rPr>
              <a:t>2</a:t>
            </a:r>
            <a:endParaRPr lang="vi-VN" sz="1800" dirty="0">
              <a:effectLst/>
              <a:latin typeface="Arial" panose="020B0604020202020204" pitchFamily="34" charset="0"/>
              <a:ea typeface="Arial" panose="020B0604020202020204" pitchFamily="34" charset="0"/>
            </a:endParaRPr>
          </a:p>
        </p:txBody>
      </p:sp>
      <p:sp>
        <p:nvSpPr>
          <p:cNvPr id="336" name="Google Shape;336;p37">
            <a:extLst>
              <a:ext uri="{FF2B5EF4-FFF2-40B4-BE49-F238E27FC236}">
                <a16:creationId xmlns:a16="http://schemas.microsoft.com/office/drawing/2014/main" id="{9A4D1F46-6663-765B-7262-B4781A8ADA95}"/>
              </a:ext>
            </a:extLst>
          </p:cNvPr>
          <p:cNvSpPr txBox="1">
            <a:spLocks noGrp="1"/>
          </p:cNvSpPr>
          <p:nvPr>
            <p:ph type="title" idx="4294967295"/>
          </p:nvPr>
        </p:nvSpPr>
        <p:spPr>
          <a:xfrm>
            <a:off x="0" y="217488"/>
            <a:ext cx="7507288" cy="57785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b="1" dirty="0">
                <a:solidFill>
                  <a:schemeClr val="bg1"/>
                </a:solidFill>
                <a:latin typeface="+mj-lt"/>
              </a:rPr>
              <a:t>Lưu ý khi thiết kế chuồng nuôi gà</a:t>
            </a:r>
            <a:endParaRPr sz="3200" b="1" dirty="0">
              <a:solidFill>
                <a:schemeClr val="bg1"/>
              </a:solidFill>
              <a:latin typeface="+mj-lt"/>
            </a:endParaRPr>
          </a:p>
        </p:txBody>
      </p:sp>
      <p:pic>
        <p:nvPicPr>
          <p:cNvPr id="8" name="Picture 7">
            <a:extLst>
              <a:ext uri="{FF2B5EF4-FFF2-40B4-BE49-F238E27FC236}">
                <a16:creationId xmlns:a16="http://schemas.microsoft.com/office/drawing/2014/main" id="{FDAF0D2A-5FE8-2B3D-BE1A-5B636CAC2C9D}"/>
              </a:ext>
            </a:extLst>
          </p:cNvPr>
          <p:cNvPicPr>
            <a:picLocks noChangeAspect="1"/>
          </p:cNvPicPr>
          <p:nvPr/>
        </p:nvPicPr>
        <p:blipFill>
          <a:blip r:embed="rId3"/>
          <a:stretch>
            <a:fillRect/>
          </a:stretch>
        </p:blipFill>
        <p:spPr>
          <a:xfrm>
            <a:off x="5642025" y="977686"/>
            <a:ext cx="3501975" cy="1749139"/>
          </a:xfrm>
          <a:prstGeom prst="rect">
            <a:avLst/>
          </a:prstGeom>
        </p:spPr>
      </p:pic>
    </p:spTree>
    <p:extLst>
      <p:ext uri="{BB962C8B-B14F-4D97-AF65-F5344CB8AC3E}">
        <p14:creationId xmlns:p14="http://schemas.microsoft.com/office/powerpoint/2010/main" val="7998102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89C03FF3-4F2C-8BE3-945C-4EC294764F80}"/>
            </a:ext>
          </a:extLst>
        </p:cNvPr>
        <p:cNvGrpSpPr/>
        <p:nvPr/>
      </p:nvGrpSpPr>
      <p:grpSpPr>
        <a:xfrm>
          <a:off x="0" y="0"/>
          <a:ext cx="0" cy="0"/>
          <a:chOff x="0" y="0"/>
          <a:chExt cx="0" cy="0"/>
        </a:xfrm>
      </p:grpSpPr>
      <p:sp>
        <p:nvSpPr>
          <p:cNvPr id="336" name="Google Shape;336;p37">
            <a:extLst>
              <a:ext uri="{FF2B5EF4-FFF2-40B4-BE49-F238E27FC236}">
                <a16:creationId xmlns:a16="http://schemas.microsoft.com/office/drawing/2014/main" id="{DEB216BE-15B9-8FF5-994D-3F85651E6ECC}"/>
              </a:ext>
            </a:extLst>
          </p:cNvPr>
          <p:cNvSpPr txBox="1">
            <a:spLocks noGrp="1"/>
          </p:cNvSpPr>
          <p:nvPr>
            <p:ph type="title" idx="4294967295"/>
          </p:nvPr>
        </p:nvSpPr>
        <p:spPr>
          <a:xfrm>
            <a:off x="0" y="217488"/>
            <a:ext cx="7507288" cy="57785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b="1" dirty="0">
                <a:solidFill>
                  <a:schemeClr val="bg1"/>
                </a:solidFill>
                <a:latin typeface="+mj-lt"/>
              </a:rPr>
              <a:t>Chia nhóm thực hành</a:t>
            </a:r>
            <a:endParaRPr sz="3200" b="1" dirty="0">
              <a:solidFill>
                <a:schemeClr val="bg1"/>
              </a:solidFill>
              <a:latin typeface="+mj-lt"/>
            </a:endParaRPr>
          </a:p>
        </p:txBody>
      </p:sp>
      <p:graphicFrame>
        <p:nvGraphicFramePr>
          <p:cNvPr id="2" name="Table 1">
            <a:extLst>
              <a:ext uri="{FF2B5EF4-FFF2-40B4-BE49-F238E27FC236}">
                <a16:creationId xmlns:a16="http://schemas.microsoft.com/office/drawing/2014/main" id="{4F7C93D3-8EED-CDDE-03BE-380BF600B923}"/>
              </a:ext>
            </a:extLst>
          </p:cNvPr>
          <p:cNvGraphicFramePr>
            <a:graphicFrameLocks noGrp="1"/>
          </p:cNvGraphicFramePr>
          <p:nvPr>
            <p:extLst>
              <p:ext uri="{D42A27DB-BD31-4B8C-83A1-F6EECF244321}">
                <p14:modId xmlns:p14="http://schemas.microsoft.com/office/powerpoint/2010/main" val="3499113046"/>
              </p:ext>
            </p:extLst>
          </p:nvPr>
        </p:nvGraphicFramePr>
        <p:xfrm>
          <a:off x="754912" y="1103276"/>
          <a:ext cx="7751135" cy="2560320"/>
        </p:xfrm>
        <a:graphic>
          <a:graphicData uri="http://schemas.openxmlformats.org/drawingml/2006/table">
            <a:tbl>
              <a:tblPr firstRow="1" bandRow="1">
                <a:tableStyleId>{5C22544A-7EE6-4342-B048-85BDC9FD1C3A}</a:tableStyleId>
              </a:tblPr>
              <a:tblGrid>
                <a:gridCol w="4019107">
                  <a:extLst>
                    <a:ext uri="{9D8B030D-6E8A-4147-A177-3AD203B41FA5}">
                      <a16:colId xmlns:a16="http://schemas.microsoft.com/office/drawing/2014/main" val="730834785"/>
                    </a:ext>
                  </a:extLst>
                </a:gridCol>
                <a:gridCol w="3732028">
                  <a:extLst>
                    <a:ext uri="{9D8B030D-6E8A-4147-A177-3AD203B41FA5}">
                      <a16:colId xmlns:a16="http://schemas.microsoft.com/office/drawing/2014/main" val="4174504473"/>
                    </a:ext>
                  </a:extLst>
                </a:gridCol>
              </a:tblGrid>
              <a:tr h="37084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Lựa</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chọn</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điểm</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nuôi</a:t>
                      </a:r>
                      <a:endPar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gà</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đen</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Sa Pa </a:t>
                      </a:r>
                    </a:p>
                    <a:p>
                      <a:endParaRPr lang="vi-VN" dirty="0"/>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Thiết</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kế</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chuồng</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nuôi</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gà</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a:t>
                      </a:r>
                      <a:r>
                        <a:rPr kumimoji="0" lang="en-US" sz="2400" b="0" i="0" u="none" strike="noStrike" kern="0" cap="none" spc="0" normalizeH="0" baseline="0" noProof="0" dirty="0" err="1">
                          <a:ln>
                            <a:noFill/>
                          </a:ln>
                          <a:solidFill>
                            <a:schemeClr val="bg1"/>
                          </a:solidFill>
                          <a:effectLst/>
                          <a:uLnTx/>
                          <a:uFillTx/>
                          <a:latin typeface="+mj-lt"/>
                          <a:ea typeface="Lilita One"/>
                          <a:cs typeface="Lilita One"/>
                          <a:sym typeface="Lilita One"/>
                        </a:rPr>
                        <a:t>đen</a:t>
                      </a:r>
                      <a:r>
                        <a:rPr kumimoji="0" lang="en-US" sz="2400" b="0" i="0" u="none" strike="noStrike" kern="0" cap="none" spc="0" normalizeH="0" baseline="0" noProof="0" dirty="0">
                          <a:ln>
                            <a:noFill/>
                          </a:ln>
                          <a:solidFill>
                            <a:schemeClr val="bg1"/>
                          </a:solidFill>
                          <a:effectLst/>
                          <a:uLnTx/>
                          <a:uFillTx/>
                          <a:latin typeface="+mj-lt"/>
                          <a:ea typeface="Lilita One"/>
                          <a:cs typeface="Lilita One"/>
                          <a:sym typeface="Lilita One"/>
                        </a:rPr>
                        <a:t> Sa Pa</a:t>
                      </a:r>
                      <a:endParaRPr kumimoji="0" lang="vi-VN" sz="2400" b="0" i="0" u="none" strike="noStrike" kern="0" cap="none" spc="0" normalizeH="0" baseline="0" noProof="0" dirty="0">
                        <a:ln>
                          <a:noFill/>
                        </a:ln>
                        <a:solidFill>
                          <a:schemeClr val="bg1"/>
                        </a:solidFill>
                        <a:effectLst/>
                        <a:uLnTx/>
                        <a:uFillTx/>
                        <a:latin typeface="+mj-lt"/>
                        <a:ea typeface="Lilita One"/>
                        <a:cs typeface="Lilita One"/>
                        <a:sym typeface="Lilita One"/>
                      </a:endParaRPr>
                    </a:p>
                    <a:p>
                      <a:endParaRPr lang="vi-VN" dirty="0"/>
                    </a:p>
                  </a:txBody>
                  <a:tcPr/>
                </a:tc>
                <a:extLst>
                  <a:ext uri="{0D108BD9-81ED-4DB2-BD59-A6C34878D82A}">
                    <a16:rowId xmlns:a16="http://schemas.microsoft.com/office/drawing/2014/main" val="539463144"/>
                  </a:ext>
                </a:extLst>
              </a:tr>
              <a:tr h="370840">
                <a:tc>
                  <a:txBody>
                    <a:bodyPr/>
                    <a:lstStyle/>
                    <a:p>
                      <a:r>
                        <a:rPr lang="en-US" sz="2000" dirty="0" err="1"/>
                        <a:t>Tên</a:t>
                      </a:r>
                      <a:r>
                        <a:rPr lang="en-US" sz="2000" dirty="0"/>
                        <a:t> </a:t>
                      </a:r>
                      <a:r>
                        <a:rPr lang="en-US" sz="2000" dirty="0" err="1"/>
                        <a:t>địa</a:t>
                      </a:r>
                      <a:r>
                        <a:rPr lang="en-US" sz="2000" dirty="0"/>
                        <a:t> </a:t>
                      </a:r>
                      <a:r>
                        <a:rPr lang="en-US" sz="2000" dirty="0" err="1"/>
                        <a:t>điểm</a:t>
                      </a:r>
                      <a:endParaRPr lang="en-US" sz="2000" dirty="0"/>
                    </a:p>
                    <a:p>
                      <a:r>
                        <a:rPr lang="en-US" sz="2000" dirty="0" err="1"/>
                        <a:t>Mô</a:t>
                      </a:r>
                      <a:r>
                        <a:rPr lang="en-US" sz="2000" dirty="0"/>
                        <a:t> </a:t>
                      </a:r>
                      <a:r>
                        <a:rPr lang="en-US" sz="2000" dirty="0" err="1"/>
                        <a:t>tả</a:t>
                      </a:r>
                      <a:r>
                        <a:rPr lang="en-US" sz="2000" dirty="0"/>
                        <a:t> </a:t>
                      </a:r>
                      <a:r>
                        <a:rPr lang="en-US" sz="2000" dirty="0" err="1"/>
                        <a:t>địa</a:t>
                      </a:r>
                      <a:r>
                        <a:rPr lang="en-US" sz="2000" dirty="0"/>
                        <a:t> </a:t>
                      </a:r>
                      <a:r>
                        <a:rPr lang="en-US" sz="2000" dirty="0" err="1"/>
                        <a:t>điểm</a:t>
                      </a:r>
                      <a:endParaRPr lang="en-US" sz="2000" dirty="0"/>
                    </a:p>
                    <a:p>
                      <a:r>
                        <a:rPr lang="en-US" sz="2000" dirty="0" err="1"/>
                        <a:t>Lợi</a:t>
                      </a:r>
                      <a:r>
                        <a:rPr lang="en-US" sz="2000" dirty="0"/>
                        <a:t> </a:t>
                      </a:r>
                      <a:r>
                        <a:rPr lang="en-US" sz="2000" dirty="0" err="1"/>
                        <a:t>thế</a:t>
                      </a:r>
                      <a:r>
                        <a:rPr lang="en-US" sz="2000" dirty="0"/>
                        <a:t> </a:t>
                      </a:r>
                      <a:r>
                        <a:rPr lang="en-US" sz="2000" dirty="0" err="1"/>
                        <a:t>của</a:t>
                      </a:r>
                      <a:r>
                        <a:rPr lang="en-US" sz="2000" dirty="0"/>
                        <a:t> </a:t>
                      </a:r>
                      <a:r>
                        <a:rPr lang="en-US" sz="2000" dirty="0" err="1"/>
                        <a:t>điạ</a:t>
                      </a:r>
                      <a:r>
                        <a:rPr lang="en-US" sz="2000" dirty="0"/>
                        <a:t> </a:t>
                      </a:r>
                      <a:r>
                        <a:rPr lang="en-US" sz="2000" dirty="0" err="1"/>
                        <a:t>điểm</a:t>
                      </a:r>
                      <a:endParaRPr lang="en-US" sz="2000" dirty="0"/>
                    </a:p>
                    <a:p>
                      <a:r>
                        <a:rPr lang="en-US" sz="2000" dirty="0" err="1"/>
                        <a:t>Vẽ</a:t>
                      </a:r>
                      <a:r>
                        <a:rPr lang="en-US" sz="2000" dirty="0"/>
                        <a:t> </a:t>
                      </a:r>
                      <a:r>
                        <a:rPr lang="en-US" sz="2000" dirty="0" err="1"/>
                        <a:t>mô</a:t>
                      </a:r>
                      <a:r>
                        <a:rPr lang="en-US" sz="2000" dirty="0"/>
                        <a:t> </a:t>
                      </a:r>
                      <a:r>
                        <a:rPr lang="en-US" sz="2000" dirty="0" err="1"/>
                        <a:t>tả</a:t>
                      </a:r>
                      <a:r>
                        <a:rPr lang="en-US" sz="2000" dirty="0"/>
                        <a:t> </a:t>
                      </a:r>
                      <a:r>
                        <a:rPr lang="en-US" sz="2000" dirty="0" err="1"/>
                        <a:t>khu</a:t>
                      </a:r>
                      <a:r>
                        <a:rPr lang="en-US" sz="2000" dirty="0"/>
                        <a:t> </a:t>
                      </a:r>
                      <a:r>
                        <a:rPr lang="en-US" sz="2000" dirty="0" err="1"/>
                        <a:t>vực</a:t>
                      </a:r>
                      <a:r>
                        <a:rPr lang="en-US" sz="2000" dirty="0"/>
                        <a:t> </a:t>
                      </a:r>
                      <a:r>
                        <a:rPr lang="en-US" sz="2000" dirty="0" err="1"/>
                        <a:t>nuôi</a:t>
                      </a:r>
                      <a:r>
                        <a:rPr lang="en-US" sz="2000" dirty="0"/>
                        <a:t> </a:t>
                      </a:r>
                      <a:r>
                        <a:rPr lang="en-US" sz="2000" dirty="0" err="1"/>
                        <a:t>gà</a:t>
                      </a:r>
                      <a:endParaRPr lang="en-US" sz="2000" dirty="0"/>
                    </a:p>
                    <a:p>
                      <a:endParaRPr lang="vi-VN"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dirty="0" err="1"/>
                        <a:t>Dự</a:t>
                      </a:r>
                      <a:r>
                        <a:rPr lang="en-US" sz="2000" dirty="0"/>
                        <a:t> </a:t>
                      </a:r>
                      <a:r>
                        <a:rPr lang="en-US" sz="2000" dirty="0" err="1"/>
                        <a:t>kiến</a:t>
                      </a:r>
                      <a:r>
                        <a:rPr lang="en-US" sz="2000" dirty="0"/>
                        <a:t> </a:t>
                      </a:r>
                      <a:r>
                        <a:rPr lang="en-US" sz="2000" dirty="0" err="1"/>
                        <a:t>số</a:t>
                      </a:r>
                      <a:r>
                        <a:rPr lang="en-US" sz="2000" dirty="0"/>
                        <a:t> </a:t>
                      </a:r>
                      <a:r>
                        <a:rPr lang="en-US" sz="2000" dirty="0" err="1"/>
                        <a:t>lượng</a:t>
                      </a:r>
                      <a:r>
                        <a:rPr lang="en-US" sz="2000" dirty="0"/>
                        <a:t> </a:t>
                      </a:r>
                      <a:r>
                        <a:rPr lang="en-US" sz="2000" dirty="0" err="1"/>
                        <a:t>gà</a:t>
                      </a:r>
                      <a:r>
                        <a:rPr lang="en-US" sz="2000" dirty="0"/>
                        <a:t> </a:t>
                      </a:r>
                      <a:r>
                        <a:rPr lang="en-US" sz="2000" dirty="0" err="1"/>
                        <a:t>nuôi</a:t>
                      </a:r>
                      <a:r>
                        <a:rPr lang="en-US" sz="2000" dirty="0"/>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dirty="0" err="1"/>
                        <a:t>Diện</a:t>
                      </a:r>
                      <a:r>
                        <a:rPr lang="en-US" sz="2000" dirty="0"/>
                        <a:t> </a:t>
                      </a:r>
                      <a:r>
                        <a:rPr lang="en-US" sz="2000" dirty="0" err="1"/>
                        <a:t>tích</a:t>
                      </a:r>
                      <a:r>
                        <a:rPr lang="en-US" sz="2000" dirty="0"/>
                        <a:t> </a:t>
                      </a:r>
                      <a:r>
                        <a:rPr lang="en-US" sz="2000" dirty="0" err="1"/>
                        <a:t>chuồng</a:t>
                      </a:r>
                      <a:r>
                        <a:rPr lang="en-US" sz="2000" dirty="0"/>
                        <a:t> </a:t>
                      </a:r>
                      <a:r>
                        <a:rPr lang="en-US" sz="2000" dirty="0" err="1"/>
                        <a:t>nuôi</a:t>
                      </a:r>
                      <a:endParaRPr lang="en-US" sz="2000" dirty="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dirty="0" err="1"/>
                        <a:t>Vật</a:t>
                      </a:r>
                      <a:r>
                        <a:rPr lang="en-US" sz="2000" dirty="0"/>
                        <a:t> </a:t>
                      </a:r>
                      <a:r>
                        <a:rPr lang="en-US" sz="2000" dirty="0" err="1"/>
                        <a:t>liệu</a:t>
                      </a:r>
                      <a:r>
                        <a:rPr lang="en-US" sz="2000" dirty="0"/>
                        <a:t> </a:t>
                      </a:r>
                      <a:r>
                        <a:rPr lang="en-US" sz="2000" dirty="0" err="1"/>
                        <a:t>làm</a:t>
                      </a:r>
                      <a:r>
                        <a:rPr lang="en-US" sz="2000" dirty="0"/>
                        <a:t> </a:t>
                      </a:r>
                      <a:r>
                        <a:rPr lang="en-US" sz="2000" dirty="0" err="1"/>
                        <a:t>chuồng</a:t>
                      </a:r>
                      <a:r>
                        <a:rPr lang="en-US" sz="2000" dirty="0"/>
                        <a:t> </a:t>
                      </a:r>
                      <a:r>
                        <a:rPr lang="en-US" sz="2000" dirty="0" err="1"/>
                        <a:t>nuôi</a:t>
                      </a:r>
                      <a:endParaRPr lang="en-US" sz="2000" dirty="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dirty="0" err="1"/>
                        <a:t>Vẽ</a:t>
                      </a:r>
                      <a:r>
                        <a:rPr lang="en-US" sz="2000" dirty="0"/>
                        <a:t> </a:t>
                      </a:r>
                      <a:r>
                        <a:rPr lang="en-US" sz="2000" dirty="0" err="1"/>
                        <a:t>mô</a:t>
                      </a:r>
                      <a:r>
                        <a:rPr lang="en-US" sz="2000" dirty="0"/>
                        <a:t> </a:t>
                      </a:r>
                      <a:r>
                        <a:rPr lang="en-US" sz="2000" dirty="0" err="1"/>
                        <a:t>tả</a:t>
                      </a:r>
                      <a:r>
                        <a:rPr lang="en-US" sz="2000" dirty="0"/>
                        <a:t> </a:t>
                      </a:r>
                      <a:r>
                        <a:rPr lang="en-US" sz="2000" dirty="0" err="1"/>
                        <a:t>chuồng</a:t>
                      </a:r>
                      <a:r>
                        <a:rPr lang="en-US" sz="2000" dirty="0"/>
                        <a:t> </a:t>
                      </a:r>
                      <a:r>
                        <a:rPr lang="en-US" sz="2000" dirty="0" err="1"/>
                        <a:t>nuôi</a:t>
                      </a:r>
                      <a:r>
                        <a:rPr lang="en-US" sz="2000" dirty="0"/>
                        <a:t> </a:t>
                      </a:r>
                      <a:r>
                        <a:rPr lang="en-US" sz="2000" dirty="0" err="1"/>
                        <a:t>gà</a:t>
                      </a:r>
                      <a:endParaRPr lang="en-US" sz="2000" dirty="0"/>
                    </a:p>
                    <a:p>
                      <a:endParaRPr lang="vi-VN" dirty="0"/>
                    </a:p>
                  </a:txBody>
                  <a:tcPr/>
                </a:tc>
                <a:extLst>
                  <a:ext uri="{0D108BD9-81ED-4DB2-BD59-A6C34878D82A}">
                    <a16:rowId xmlns:a16="http://schemas.microsoft.com/office/drawing/2014/main" val="559671816"/>
                  </a:ext>
                </a:extLst>
              </a:tr>
            </a:tbl>
          </a:graphicData>
        </a:graphic>
      </p:graphicFrame>
    </p:spTree>
    <p:extLst>
      <p:ext uri="{BB962C8B-B14F-4D97-AF65-F5344CB8AC3E}">
        <p14:creationId xmlns:p14="http://schemas.microsoft.com/office/powerpoint/2010/main" val="6847668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B0DBC0-7B4C-7118-E090-8CD96B693834}"/>
              </a:ext>
            </a:extLst>
          </p:cNvPr>
          <p:cNvSpPr txBox="1"/>
          <p:nvPr/>
        </p:nvSpPr>
        <p:spPr>
          <a:xfrm>
            <a:off x="2466754" y="2217807"/>
            <a:ext cx="2945037" cy="707886"/>
          </a:xfrm>
          <a:prstGeom prst="rect">
            <a:avLst/>
          </a:prstGeom>
          <a:noFill/>
        </p:spPr>
        <p:txBody>
          <a:bodyPr wrap="none" rtlCol="0">
            <a:spAutoFit/>
          </a:bodyPr>
          <a:lstStyle/>
          <a:p>
            <a:r>
              <a:rPr lang="en-US" sz="4000" dirty="0">
                <a:solidFill>
                  <a:schemeClr val="bg1"/>
                </a:solidFill>
              </a:rPr>
              <a:t>Xin </a:t>
            </a:r>
            <a:r>
              <a:rPr lang="en-US" sz="4000" dirty="0" err="1">
                <a:solidFill>
                  <a:schemeClr val="bg1"/>
                </a:solidFill>
              </a:rPr>
              <a:t>cảm</a:t>
            </a:r>
            <a:r>
              <a:rPr lang="en-US" sz="4000" dirty="0">
                <a:solidFill>
                  <a:schemeClr val="bg1"/>
                </a:solidFill>
              </a:rPr>
              <a:t> </a:t>
            </a:r>
            <a:r>
              <a:rPr lang="en-US" sz="4000" dirty="0" err="1">
                <a:solidFill>
                  <a:schemeClr val="bg1"/>
                </a:solidFill>
              </a:rPr>
              <a:t>ơn</a:t>
            </a:r>
            <a:r>
              <a:rPr lang="en-US" sz="4000" dirty="0">
                <a:solidFill>
                  <a:schemeClr val="bg1"/>
                </a:solidFill>
              </a:rPr>
              <a:t> </a:t>
            </a:r>
            <a:endParaRPr lang="vi-VN" sz="4000" dirty="0">
              <a:solidFill>
                <a:schemeClr val="bg1"/>
              </a:solidFill>
            </a:endParaRPr>
          </a:p>
        </p:txBody>
      </p:sp>
      <p:pic>
        <p:nvPicPr>
          <p:cNvPr id="3" name="Google Shape;139;p27">
            <a:extLst>
              <a:ext uri="{FF2B5EF4-FFF2-40B4-BE49-F238E27FC236}">
                <a16:creationId xmlns:a16="http://schemas.microsoft.com/office/drawing/2014/main" id="{897A0235-DFE8-A70B-799E-E3BD4DCF7671}"/>
              </a:ext>
            </a:extLst>
          </p:cNvPr>
          <p:cNvPicPr preferRelativeResize="0"/>
          <p:nvPr/>
        </p:nvPicPr>
        <p:blipFill rotWithShape="1">
          <a:blip r:embed="rId2">
            <a:alphaModFix/>
          </a:blip>
          <a:srcRect/>
          <a:stretch/>
        </p:blipFill>
        <p:spPr>
          <a:xfrm>
            <a:off x="8055667" y="4592244"/>
            <a:ext cx="346880" cy="346711"/>
          </a:xfrm>
          <a:prstGeom prst="rect">
            <a:avLst/>
          </a:prstGeom>
          <a:noFill/>
          <a:ln>
            <a:noFill/>
          </a:ln>
        </p:spPr>
      </p:pic>
      <p:pic>
        <p:nvPicPr>
          <p:cNvPr id="4" name="Google Shape;140;p27">
            <a:extLst>
              <a:ext uri="{FF2B5EF4-FFF2-40B4-BE49-F238E27FC236}">
                <a16:creationId xmlns:a16="http://schemas.microsoft.com/office/drawing/2014/main" id="{21DA1EA7-6A9F-A35C-CD14-7255BB3FD376}"/>
              </a:ext>
            </a:extLst>
          </p:cNvPr>
          <p:cNvPicPr preferRelativeResize="0"/>
          <p:nvPr/>
        </p:nvPicPr>
        <p:blipFill rotWithShape="1">
          <a:blip r:embed="rId3">
            <a:alphaModFix/>
          </a:blip>
          <a:srcRect/>
          <a:stretch/>
        </p:blipFill>
        <p:spPr>
          <a:xfrm>
            <a:off x="6205583" y="4649699"/>
            <a:ext cx="1284138" cy="392450"/>
          </a:xfrm>
          <a:prstGeom prst="rect">
            <a:avLst/>
          </a:prstGeom>
          <a:noFill/>
          <a:ln>
            <a:noFill/>
          </a:ln>
        </p:spPr>
      </p:pic>
      <p:pic>
        <p:nvPicPr>
          <p:cNvPr id="5" name="Google Shape;142;p27">
            <a:extLst>
              <a:ext uri="{FF2B5EF4-FFF2-40B4-BE49-F238E27FC236}">
                <a16:creationId xmlns:a16="http://schemas.microsoft.com/office/drawing/2014/main" id="{9ACD71BB-B12D-20CD-B827-915D0F2DA485}"/>
              </a:ext>
            </a:extLst>
          </p:cNvPr>
          <p:cNvPicPr preferRelativeResize="0"/>
          <p:nvPr/>
        </p:nvPicPr>
        <p:blipFill>
          <a:blip r:embed="rId4">
            <a:alphaModFix/>
          </a:blip>
          <a:stretch>
            <a:fillRect/>
          </a:stretch>
        </p:blipFill>
        <p:spPr>
          <a:xfrm>
            <a:off x="7695914" y="4622625"/>
            <a:ext cx="278575" cy="289366"/>
          </a:xfrm>
          <a:prstGeom prst="rect">
            <a:avLst/>
          </a:prstGeom>
          <a:noFill/>
          <a:ln>
            <a:noFill/>
          </a:ln>
        </p:spPr>
      </p:pic>
      <p:pic>
        <p:nvPicPr>
          <p:cNvPr id="6" name="Picture 5">
            <a:extLst>
              <a:ext uri="{FF2B5EF4-FFF2-40B4-BE49-F238E27FC236}">
                <a16:creationId xmlns:a16="http://schemas.microsoft.com/office/drawing/2014/main" id="{6EA736CF-F7DE-F59F-D7D2-62A362D3766F}"/>
              </a:ext>
            </a:extLst>
          </p:cNvPr>
          <p:cNvPicPr>
            <a:picLocks noChangeAspect="1"/>
          </p:cNvPicPr>
          <p:nvPr/>
        </p:nvPicPr>
        <p:blipFill>
          <a:blip r:embed="rId5"/>
          <a:stretch>
            <a:fillRect/>
          </a:stretch>
        </p:blipFill>
        <p:spPr>
          <a:xfrm>
            <a:off x="8482364" y="4477585"/>
            <a:ext cx="575074" cy="575074"/>
          </a:xfrm>
          <a:prstGeom prst="rect">
            <a:avLst/>
          </a:prstGeom>
        </p:spPr>
      </p:pic>
    </p:spTree>
    <p:extLst>
      <p:ext uri="{BB962C8B-B14F-4D97-AF65-F5344CB8AC3E}">
        <p14:creationId xmlns:p14="http://schemas.microsoft.com/office/powerpoint/2010/main" val="39133187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6310</TotalTime>
  <Words>2934</Words>
  <Application>Microsoft Office PowerPoint</Application>
  <PresentationFormat>On-screen Show (16:9)</PresentationFormat>
  <Paragraphs>273</Paragraphs>
  <Slides>41</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UTM Facebook K&amp;T</vt:lpstr>
      <vt:lpstr>UTM Facebook</vt:lpstr>
      <vt:lpstr>UTM Showcard</vt:lpstr>
      <vt:lpstr>Arial</vt:lpstr>
      <vt:lpstr>Calibri</vt:lpstr>
      <vt:lpstr>UTM Colossalis</vt:lpstr>
      <vt:lpstr>Lilita One</vt:lpstr>
      <vt:lpstr>Times New Roman</vt:lpstr>
      <vt:lpstr>Office Theme</vt:lpstr>
      <vt:lpstr>PowerPoint Presentation</vt:lpstr>
      <vt:lpstr>NỘI DUNG CHÍNH</vt:lpstr>
      <vt:lpstr>Giới thiệu về giống  gà đen H’mông</vt:lpstr>
      <vt:lpstr>Đặc điểm giống gà đen H’Mông</vt:lpstr>
      <vt:lpstr>Giá trị của gà đen H’Mông</vt:lpstr>
      <vt:lpstr>Chọn giống gà h’mông</vt:lpstr>
      <vt:lpstr>Lựa chọn gà 1 ngày tuổi</vt:lpstr>
      <vt:lpstr>Lựa  chọn gà mái làm giống</vt:lpstr>
      <vt:lpstr>Phòng bệnh</vt:lpstr>
      <vt:lpstr>Mô hình Tam giác bệnh</vt:lpstr>
      <vt:lpstr>PowerPoint Presentation</vt:lpstr>
      <vt:lpstr>nguyên nhân gây bệnh</vt:lpstr>
      <vt:lpstr>Đường lây lan của mầm bệnh</vt:lpstr>
      <vt:lpstr>PowerPoint Presentation</vt:lpstr>
      <vt:lpstr>Thảo mộc dùng trong chăn nuôi</vt:lpstr>
      <vt:lpstr>thảo dược PHÒNG chữa bệnh cho vật nuôi</vt:lpstr>
      <vt:lpstr>Một số bài thuốc thảo mộc </vt:lpstr>
      <vt:lpstr>Trị tả gà Newcastle: dùng khi mới chớm</vt:lpstr>
      <vt:lpstr>Trị tả gà không tiêu, căng diều</vt:lpstr>
      <vt:lpstr>Trị bệnh toi gà (tụ huyết trùng)</vt:lpstr>
      <vt:lpstr>Trị bệnh toi gà (tụ huyết trùng)</vt:lpstr>
      <vt:lpstr>Chữa bệnh đậu gà</vt:lpstr>
      <vt:lpstr>Trừ mạt gà</vt:lpstr>
      <vt:lpstr>Chữa bệnh rối loạn tiêu hóa</vt:lpstr>
      <vt:lpstr>Chăm sóc gà h’mông</vt:lpstr>
      <vt:lpstr>Các loại thức ăn cho gà</vt:lpstr>
      <vt:lpstr>PowerPoint Presentation</vt:lpstr>
      <vt:lpstr>Lưu ý</vt:lpstr>
      <vt:lpstr>Sử dụng  chế phẩm vi sinh trong chăn nuôi</vt:lpstr>
      <vt:lpstr>Chế phẩm vi sinh EM</vt:lpstr>
      <vt:lpstr>PowerPoint Presentation</vt:lpstr>
      <vt:lpstr>Ủ thức ăn chăn nuôi</vt:lpstr>
      <vt:lpstr>Làm đệm lót sinh học</vt:lpstr>
      <vt:lpstr>Chia nhóm thực hành</vt:lpstr>
      <vt:lpstr>Thiết kế khu vực chăn nuôi</vt:lpstr>
      <vt:lpstr>Lựa chọn địa điểm chăn nuôi gà</vt:lpstr>
      <vt:lpstr>Lưu ý khi thiết kế chuồng nuôi gà</vt:lpstr>
      <vt:lpstr>Lưu ý khi thiết kế chuồng nuôi gà</vt:lpstr>
      <vt:lpstr>Lưu ý khi thiết kế chuồng nuôi gà</vt:lpstr>
      <vt:lpstr>Chia nhóm thực hành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VPA</dc:creator>
  <cp:lastModifiedBy>Do Trong Hiep</cp:lastModifiedBy>
  <cp:revision>23</cp:revision>
  <cp:lastPrinted>2025-03-02T00:38:46Z</cp:lastPrinted>
  <dcterms:modified xsi:type="dcterms:W3CDTF">2025-04-13T00:06:12Z</dcterms:modified>
</cp:coreProperties>
</file>