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51"/>
  </p:notesMasterIdLst>
  <p:sldIdLst>
    <p:sldId id="256" r:id="rId2"/>
    <p:sldId id="322" r:id="rId3"/>
    <p:sldId id="879" r:id="rId4"/>
    <p:sldId id="313" r:id="rId5"/>
    <p:sldId id="843" r:id="rId6"/>
    <p:sldId id="844" r:id="rId7"/>
    <p:sldId id="886" r:id="rId8"/>
    <p:sldId id="841" r:id="rId9"/>
    <p:sldId id="842" r:id="rId10"/>
    <p:sldId id="455" r:id="rId11"/>
    <p:sldId id="459" r:id="rId12"/>
    <p:sldId id="456" r:id="rId13"/>
    <p:sldId id="887" r:id="rId14"/>
    <p:sldId id="462" r:id="rId15"/>
    <p:sldId id="845" r:id="rId16"/>
    <p:sldId id="361" r:id="rId17"/>
    <p:sldId id="464" r:id="rId18"/>
    <p:sldId id="472" r:id="rId19"/>
    <p:sldId id="473" r:id="rId20"/>
    <p:sldId id="470" r:id="rId21"/>
    <p:sldId id="889" r:id="rId22"/>
    <p:sldId id="318" r:id="rId23"/>
    <p:sldId id="846" r:id="rId24"/>
    <p:sldId id="362" r:id="rId25"/>
    <p:sldId id="847" r:id="rId26"/>
    <p:sldId id="873" r:id="rId27"/>
    <p:sldId id="874" r:id="rId28"/>
    <p:sldId id="881" r:id="rId29"/>
    <p:sldId id="360" r:id="rId30"/>
    <p:sldId id="882" r:id="rId31"/>
    <p:sldId id="875" r:id="rId32"/>
    <p:sldId id="883" r:id="rId33"/>
    <p:sldId id="876" r:id="rId34"/>
    <p:sldId id="884" r:id="rId35"/>
    <p:sldId id="852" r:id="rId36"/>
    <p:sldId id="869" r:id="rId37"/>
    <p:sldId id="871" r:id="rId38"/>
    <p:sldId id="872" r:id="rId39"/>
    <p:sldId id="870" r:id="rId40"/>
    <p:sldId id="355" r:id="rId41"/>
    <p:sldId id="888" r:id="rId42"/>
    <p:sldId id="301" r:id="rId43"/>
    <p:sldId id="358" r:id="rId44"/>
    <p:sldId id="356" r:id="rId45"/>
    <p:sldId id="366" r:id="rId46"/>
    <p:sldId id="838" r:id="rId47"/>
    <p:sldId id="840" r:id="rId48"/>
    <p:sldId id="890" r:id="rId49"/>
    <p:sldId id="341" r:id="rId50"/>
  </p:sldIdLst>
  <p:sldSz cx="9144000" cy="5143500" type="screen16x9"/>
  <p:notesSz cx="6858000" cy="9144000"/>
  <p:embeddedFontLst>
    <p:embeddedFont>
      <p:font typeface="UTM Facebook" panose="02040403050506020204" pitchFamily="18" charset="0"/>
      <p:regular r:id="rId52"/>
    </p:embeddedFont>
    <p:embeddedFont>
      <p:font typeface="UTM Showcard" panose="02040603050506020204" pitchFamily="18" charset="0"/>
      <p:regular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lle Aguj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 Trong Hiep" userId="dca8e81de8d7b791" providerId="LiveId" clId="{39D93724-2D71-44FD-BA4B-1C0ABBE77A7D}"/>
    <pc:docChg chg="custSel addSld delSld modSld">
      <pc:chgData name="Do Trong Hiep" userId="dca8e81de8d7b791" providerId="LiveId" clId="{39D93724-2D71-44FD-BA4B-1C0ABBE77A7D}" dt="2025-03-02T00:47:54.154" v="3077" actId="6549"/>
      <pc:docMkLst>
        <pc:docMk/>
      </pc:docMkLst>
      <pc:sldChg chg="modSp mod modClrScheme chgLayout">
        <pc:chgData name="Do Trong Hiep" userId="dca8e81de8d7b791" providerId="LiveId" clId="{39D93724-2D71-44FD-BA4B-1C0ABBE77A7D}" dt="2025-03-02T00:16:30.320" v="3074" actId="1076"/>
        <pc:sldMkLst>
          <pc:docMk/>
          <pc:sldMk cId="391331879" sldId="341"/>
        </pc:sldMkLst>
        <pc:spChg chg="mod">
          <ac:chgData name="Do Trong Hiep" userId="dca8e81de8d7b791" providerId="LiveId" clId="{39D93724-2D71-44FD-BA4B-1C0ABBE77A7D}" dt="2025-03-02T00:16:30.320" v="3074" actId="1076"/>
          <ac:spMkLst>
            <pc:docMk/>
            <pc:sldMk cId="391331879" sldId="341"/>
            <ac:spMk id="2" creationId="{19B0DBC0-7B4C-7118-E090-8CD96B693834}"/>
          </ac:spMkLst>
        </pc:spChg>
      </pc:sldChg>
      <pc:sldChg chg="modSp mod">
        <pc:chgData name="Do Trong Hiep" userId="dca8e81de8d7b791" providerId="LiveId" clId="{39D93724-2D71-44FD-BA4B-1C0ABBE77A7D}" dt="2025-02-24T16:55:38.482" v="3072" actId="20577"/>
        <pc:sldMkLst>
          <pc:docMk/>
          <pc:sldMk cId="357924546" sldId="366"/>
        </pc:sldMkLst>
        <pc:spChg chg="mod">
          <ac:chgData name="Do Trong Hiep" userId="dca8e81de8d7b791" providerId="LiveId" clId="{39D93724-2D71-44FD-BA4B-1C0ABBE77A7D}" dt="2025-02-24T16:55:38.482" v="3072" actId="20577"/>
          <ac:spMkLst>
            <pc:docMk/>
            <pc:sldMk cId="357924546" sldId="366"/>
            <ac:spMk id="382" creationId="{00000000-0000-0000-0000-000000000000}"/>
          </ac:spMkLst>
        </pc:spChg>
      </pc:sldChg>
      <pc:sldChg chg="addSp delSp modSp mod delAnim">
        <pc:chgData name="Do Trong Hiep" userId="dca8e81de8d7b791" providerId="LiveId" clId="{39D93724-2D71-44FD-BA4B-1C0ABBE77A7D}" dt="2025-02-24T16:40:15.744" v="994" actId="1076"/>
        <pc:sldMkLst>
          <pc:docMk/>
          <pc:sldMk cId="0" sldId="455"/>
        </pc:sldMkLst>
        <pc:spChg chg="add mod">
          <ac:chgData name="Do Trong Hiep" userId="dca8e81de8d7b791" providerId="LiveId" clId="{39D93724-2D71-44FD-BA4B-1C0ABBE77A7D}" dt="2025-02-24T16:40:15.744" v="994" actId="1076"/>
          <ac:spMkLst>
            <pc:docMk/>
            <pc:sldMk cId="0" sldId="455"/>
            <ac:spMk id="2" creationId="{B018DC65-9D1E-35B5-D55C-7ADC9DA3BA8C}"/>
          </ac:spMkLst>
        </pc:spChg>
        <pc:picChg chg="mod">
          <ac:chgData name="Do Trong Hiep" userId="dca8e81de8d7b791" providerId="LiveId" clId="{39D93724-2D71-44FD-BA4B-1C0ABBE77A7D}" dt="2025-02-24T16:38:28.309" v="636" actId="1076"/>
          <ac:picMkLst>
            <pc:docMk/>
            <pc:sldMk cId="0" sldId="455"/>
            <ac:picMk id="8" creationId="{00000000-0000-0000-0000-000000000000}"/>
          </ac:picMkLst>
        </pc:picChg>
        <pc:picChg chg="mod">
          <ac:chgData name="Do Trong Hiep" userId="dca8e81de8d7b791" providerId="LiveId" clId="{39D93724-2D71-44FD-BA4B-1C0ABBE77A7D}" dt="2025-02-24T16:38:30.122" v="637" actId="1076"/>
          <ac:picMkLst>
            <pc:docMk/>
            <pc:sldMk cId="0" sldId="455"/>
            <ac:picMk id="1026" creationId="{00000000-0000-0000-0000-000000000000}"/>
          </ac:picMkLst>
        </pc:picChg>
      </pc:sldChg>
      <pc:sldChg chg="addSp delSp modSp mod delAnim">
        <pc:chgData name="Do Trong Hiep" userId="dca8e81de8d7b791" providerId="LiveId" clId="{39D93724-2D71-44FD-BA4B-1C0ABBE77A7D}" dt="2025-02-24T16:44:33.949" v="1769" actId="20577"/>
        <pc:sldMkLst>
          <pc:docMk/>
          <pc:sldMk cId="0" sldId="456"/>
        </pc:sldMkLst>
        <pc:spChg chg="add mod">
          <ac:chgData name="Do Trong Hiep" userId="dca8e81de8d7b791" providerId="LiveId" clId="{39D93724-2D71-44FD-BA4B-1C0ABBE77A7D}" dt="2025-02-24T16:44:33.949" v="1769" actId="20577"/>
          <ac:spMkLst>
            <pc:docMk/>
            <pc:sldMk cId="0" sldId="456"/>
            <ac:spMk id="2" creationId="{7733B49D-8817-C216-B1B4-719FF3D2B493}"/>
          </ac:spMkLst>
        </pc:spChg>
        <pc:picChg chg="mod">
          <ac:chgData name="Do Trong Hiep" userId="dca8e81de8d7b791" providerId="LiveId" clId="{39D93724-2D71-44FD-BA4B-1C0ABBE77A7D}" dt="2025-02-24T16:42:29.520" v="1356" actId="1076"/>
          <ac:picMkLst>
            <pc:docMk/>
            <pc:sldMk cId="0" sldId="456"/>
            <ac:picMk id="16" creationId="{00000000-0000-0000-0000-000000000000}"/>
          </ac:picMkLst>
        </pc:picChg>
        <pc:picChg chg="mod">
          <ac:chgData name="Do Trong Hiep" userId="dca8e81de8d7b791" providerId="LiveId" clId="{39D93724-2D71-44FD-BA4B-1C0ABBE77A7D}" dt="2025-02-24T16:42:42.832" v="1360" actId="1076"/>
          <ac:picMkLst>
            <pc:docMk/>
            <pc:sldMk cId="0" sldId="456"/>
            <ac:picMk id="20" creationId="{00000000-0000-0000-0000-000000000000}"/>
          </ac:picMkLst>
        </pc:picChg>
      </pc:sldChg>
      <pc:sldChg chg="addSp delSp modSp mod delAnim">
        <pc:chgData name="Do Trong Hiep" userId="dca8e81de8d7b791" providerId="LiveId" clId="{39D93724-2D71-44FD-BA4B-1C0ABBE77A7D}" dt="2025-02-24T16:42:04.424" v="1353" actId="14100"/>
        <pc:sldMkLst>
          <pc:docMk/>
          <pc:sldMk cId="0" sldId="459"/>
        </pc:sldMkLst>
        <pc:spChg chg="add mod">
          <ac:chgData name="Do Trong Hiep" userId="dca8e81de8d7b791" providerId="LiveId" clId="{39D93724-2D71-44FD-BA4B-1C0ABBE77A7D}" dt="2025-02-24T16:42:04.424" v="1353" actId="14100"/>
          <ac:spMkLst>
            <pc:docMk/>
            <pc:sldMk cId="0" sldId="459"/>
            <ac:spMk id="2" creationId="{B4E8BB1C-8F7C-B9E1-1FA1-404CE37DF65C}"/>
          </ac:spMkLst>
        </pc:spChg>
        <pc:picChg chg="mod">
          <ac:chgData name="Do Trong Hiep" userId="dca8e81de8d7b791" providerId="LiveId" clId="{39D93724-2D71-44FD-BA4B-1C0ABBE77A7D}" dt="2025-02-24T16:40:28.540" v="998" actId="14100"/>
          <ac:picMkLst>
            <pc:docMk/>
            <pc:sldMk cId="0" sldId="459"/>
            <ac:picMk id="31748" creationId="{00000000-0000-0000-0000-000000000000}"/>
          </ac:picMkLst>
        </pc:picChg>
        <pc:picChg chg="mod">
          <ac:chgData name="Do Trong Hiep" userId="dca8e81de8d7b791" providerId="LiveId" clId="{39D93724-2D71-44FD-BA4B-1C0ABBE77A7D}" dt="2025-02-24T16:40:29.993" v="999" actId="14100"/>
          <ac:picMkLst>
            <pc:docMk/>
            <pc:sldMk cId="0" sldId="459"/>
            <ac:picMk id="31750" creationId="{00000000-0000-0000-0000-000000000000}"/>
          </ac:picMkLst>
        </pc:picChg>
      </pc:sldChg>
      <pc:sldChg chg="addSp modSp mod">
        <pc:chgData name="Do Trong Hiep" userId="dca8e81de8d7b791" providerId="LiveId" clId="{39D93724-2D71-44FD-BA4B-1C0ABBE77A7D}" dt="2025-02-24T16:48:03.372" v="2194" actId="1076"/>
        <pc:sldMkLst>
          <pc:docMk/>
          <pc:sldMk cId="0" sldId="470"/>
        </pc:sldMkLst>
        <pc:spChg chg="add mod">
          <ac:chgData name="Do Trong Hiep" userId="dca8e81de8d7b791" providerId="LiveId" clId="{39D93724-2D71-44FD-BA4B-1C0ABBE77A7D}" dt="2025-02-24T16:48:03.372" v="2194" actId="1076"/>
          <ac:spMkLst>
            <pc:docMk/>
            <pc:sldMk cId="0" sldId="470"/>
            <ac:spMk id="2" creationId="{F280A565-4C8E-BB1A-8577-F5DF11E571D8}"/>
          </ac:spMkLst>
        </pc:spChg>
        <pc:picChg chg="mod">
          <ac:chgData name="Do Trong Hiep" userId="dca8e81de8d7b791" providerId="LiveId" clId="{39D93724-2D71-44FD-BA4B-1C0ABBE77A7D}" dt="2025-02-24T16:46:18.536" v="1836" actId="14100"/>
          <ac:picMkLst>
            <pc:docMk/>
            <pc:sldMk cId="0" sldId="470"/>
            <ac:picMk id="10" creationId="{00000000-0000-0000-0000-000000000000}"/>
          </ac:picMkLst>
        </pc:picChg>
        <pc:picChg chg="mod">
          <ac:chgData name="Do Trong Hiep" userId="dca8e81de8d7b791" providerId="LiveId" clId="{39D93724-2D71-44FD-BA4B-1C0ABBE77A7D}" dt="2025-02-24T16:46:25.129" v="1838" actId="1076"/>
          <ac:picMkLst>
            <pc:docMk/>
            <pc:sldMk cId="0" sldId="470"/>
            <ac:picMk id="11" creationId="{00000000-0000-0000-0000-000000000000}"/>
          </ac:picMkLst>
        </pc:picChg>
      </pc:sldChg>
      <pc:sldChg chg="addSp modSp mod">
        <pc:chgData name="Do Trong Hiep" userId="dca8e81de8d7b791" providerId="LiveId" clId="{39D93724-2D71-44FD-BA4B-1C0ABBE77A7D}" dt="2025-02-24T16:38:11.061" v="630" actId="20577"/>
        <pc:sldMkLst>
          <pc:docMk/>
          <pc:sldMk cId="0" sldId="842"/>
        </pc:sldMkLst>
        <pc:spChg chg="add mod">
          <ac:chgData name="Do Trong Hiep" userId="dca8e81de8d7b791" providerId="LiveId" clId="{39D93724-2D71-44FD-BA4B-1C0ABBE77A7D}" dt="2025-02-24T16:38:11.061" v="630" actId="20577"/>
          <ac:spMkLst>
            <pc:docMk/>
            <pc:sldMk cId="0" sldId="842"/>
            <ac:spMk id="2" creationId="{B6DCB0F2-58D8-0A6B-105C-361264A27A52}"/>
          </ac:spMkLst>
        </pc:spChg>
        <pc:picChg chg="mod">
          <ac:chgData name="Do Trong Hiep" userId="dca8e81de8d7b791" providerId="LiveId" clId="{39D93724-2D71-44FD-BA4B-1C0ABBE77A7D}" dt="2025-02-24T16:36:20.849" v="162" actId="1076"/>
          <ac:picMkLst>
            <pc:docMk/>
            <pc:sldMk cId="0" sldId="842"/>
            <ac:picMk id="3074" creationId="{00000000-0000-0000-0000-000000000000}"/>
          </ac:picMkLst>
        </pc:picChg>
      </pc:sldChg>
      <pc:sldChg chg="modSp mod">
        <pc:chgData name="Do Trong Hiep" userId="dca8e81de8d7b791" providerId="LiveId" clId="{39D93724-2D71-44FD-BA4B-1C0ABBE77A7D}" dt="2025-02-24T16:55:26.936" v="3068" actId="20577"/>
        <pc:sldMkLst>
          <pc:docMk/>
          <pc:sldMk cId="820393103" sldId="846"/>
        </pc:sldMkLst>
        <pc:spChg chg="mod">
          <ac:chgData name="Do Trong Hiep" userId="dca8e81de8d7b791" providerId="LiveId" clId="{39D93724-2D71-44FD-BA4B-1C0ABBE77A7D}" dt="2025-02-24T16:55:26.936" v="3068" actId="20577"/>
          <ac:spMkLst>
            <pc:docMk/>
            <pc:sldMk cId="820393103" sldId="846"/>
            <ac:spMk id="382" creationId="{00000000-0000-0000-0000-000000000000}"/>
          </ac:spMkLst>
        </pc:spChg>
      </pc:sldChg>
      <pc:sldChg chg="modSp add mod">
        <pc:chgData name="Do Trong Hiep" userId="dca8e81de8d7b791" providerId="LiveId" clId="{39D93724-2D71-44FD-BA4B-1C0ABBE77A7D}" dt="2025-03-02T00:47:54.154" v="3077" actId="6549"/>
        <pc:sldMkLst>
          <pc:docMk/>
          <pc:sldMk cId="1816967987" sldId="847"/>
        </pc:sldMkLst>
        <pc:spChg chg="mod">
          <ac:chgData name="Do Trong Hiep" userId="dca8e81de8d7b791" providerId="LiveId" clId="{39D93724-2D71-44FD-BA4B-1C0ABBE77A7D}" dt="2025-03-02T00:47:54.154" v="3077" actId="6549"/>
          <ac:spMkLst>
            <pc:docMk/>
            <pc:sldMk cId="1816967987" sldId="847"/>
            <ac:spMk id="382" creationId="{00000000-0000-0000-0000-000000000000}"/>
          </ac:spMkLst>
        </pc:spChg>
      </pc:sldChg>
      <pc:sldChg chg="del">
        <pc:chgData name="Do Trong Hiep" userId="dca8e81de8d7b791" providerId="LiveId" clId="{39D93724-2D71-44FD-BA4B-1C0ABBE77A7D}" dt="2025-03-02T00:47:38.857" v="3075" actId="2696"/>
        <pc:sldMkLst>
          <pc:docMk/>
          <pc:sldMk cId="3987588679" sldId="847"/>
        </pc:sldMkLst>
      </pc:sldChg>
      <pc:sldChg chg="addSp modSp mod">
        <pc:chgData name="Do Trong Hiep" userId="dca8e81de8d7b791" providerId="LiveId" clId="{39D93724-2D71-44FD-BA4B-1C0ABBE77A7D}" dt="2025-02-24T16:35:51.492" v="159" actId="20577"/>
        <pc:sldMkLst>
          <pc:docMk/>
          <pc:sldMk cId="3840368728" sldId="886"/>
        </pc:sldMkLst>
        <pc:spChg chg="mod">
          <ac:chgData name="Do Trong Hiep" userId="dca8e81de8d7b791" providerId="LiveId" clId="{39D93724-2D71-44FD-BA4B-1C0ABBE77A7D}" dt="2025-02-24T16:34:42.231" v="82" actId="6549"/>
          <ac:spMkLst>
            <pc:docMk/>
            <pc:sldMk cId="3840368728" sldId="886"/>
            <ac:spMk id="2" creationId="{857A2163-3AAE-3502-B360-74A280DEA7CD}"/>
          </ac:spMkLst>
        </pc:spChg>
        <pc:spChg chg="add mod">
          <ac:chgData name="Do Trong Hiep" userId="dca8e81de8d7b791" providerId="LiveId" clId="{39D93724-2D71-44FD-BA4B-1C0ABBE77A7D}" dt="2025-02-24T16:35:32.728" v="131" actId="1076"/>
          <ac:spMkLst>
            <pc:docMk/>
            <pc:sldMk cId="3840368728" sldId="886"/>
            <ac:spMk id="3" creationId="{53D6B9A0-8510-4318-7405-3875E315BB3E}"/>
          </ac:spMkLst>
        </pc:spChg>
        <pc:spChg chg="mod">
          <ac:chgData name="Do Trong Hiep" userId="dca8e81de8d7b791" providerId="LiveId" clId="{39D93724-2D71-44FD-BA4B-1C0ABBE77A7D}" dt="2025-02-24T16:35:51.492" v="159" actId="20577"/>
          <ac:spMkLst>
            <pc:docMk/>
            <pc:sldMk cId="3840368728" sldId="886"/>
            <ac:spMk id="6146" creationId="{E58D0314-B6EA-294D-F110-FA3A194A49F4}"/>
          </ac:spMkLst>
        </pc:spChg>
      </pc:sldChg>
      <pc:sldChg chg="modSp mod">
        <pc:chgData name="Do Trong Hiep" userId="dca8e81de8d7b791" providerId="LiveId" clId="{39D93724-2D71-44FD-BA4B-1C0ABBE77A7D}" dt="2025-02-24T16:44:45.933" v="1770" actId="14100"/>
        <pc:sldMkLst>
          <pc:docMk/>
          <pc:sldMk cId="1232295991" sldId="887"/>
        </pc:sldMkLst>
        <pc:spChg chg="mod">
          <ac:chgData name="Do Trong Hiep" userId="dca8e81de8d7b791" providerId="LiveId" clId="{39D93724-2D71-44FD-BA4B-1C0ABBE77A7D}" dt="2025-02-24T16:44:45.933" v="1770" actId="14100"/>
          <ac:spMkLst>
            <pc:docMk/>
            <pc:sldMk cId="1232295991" sldId="887"/>
            <ac:spMk id="382" creationId="{DC464651-3D4B-6883-843D-0C706CC062F1}"/>
          </ac:spMkLst>
        </pc:spChg>
      </pc:sldChg>
      <pc:sldChg chg="addSp delSp modSp add mod delAnim">
        <pc:chgData name="Do Trong Hiep" userId="dca8e81de8d7b791" providerId="LiveId" clId="{39D93724-2D71-44FD-BA4B-1C0ABBE77A7D}" dt="2025-02-24T16:50:26.284" v="2489" actId="14100"/>
        <pc:sldMkLst>
          <pc:docMk/>
          <pc:sldMk cId="125983715" sldId="889"/>
        </pc:sldMkLst>
        <pc:spChg chg="add mod">
          <ac:chgData name="Do Trong Hiep" userId="dca8e81de8d7b791" providerId="LiveId" clId="{39D93724-2D71-44FD-BA4B-1C0ABBE77A7D}" dt="2025-02-24T16:50:26.284" v="2489" actId="14100"/>
          <ac:spMkLst>
            <pc:docMk/>
            <pc:sldMk cId="125983715" sldId="889"/>
            <ac:spMk id="2" creationId="{B7B5CD84-8AB2-B341-E283-59ADBD24B6EA}"/>
          </ac:spMkLst>
        </pc:spChg>
        <pc:spChg chg="mod">
          <ac:chgData name="Do Trong Hiep" userId="dca8e81de8d7b791" providerId="LiveId" clId="{39D93724-2D71-44FD-BA4B-1C0ABBE77A7D}" dt="2025-02-24T16:46:10.411" v="1834" actId="20577"/>
          <ac:spMkLst>
            <pc:docMk/>
            <pc:sldMk cId="125983715" sldId="889"/>
            <ac:spMk id="6146" creationId="{AADDC488-FFD2-AB78-E8F8-AC379EDA350F}"/>
          </ac:spMkLst>
        </pc:spChg>
      </pc:sldChg>
      <pc:sldChg chg="modSp add mod">
        <pc:chgData name="Do Trong Hiep" userId="dca8e81de8d7b791" providerId="LiveId" clId="{39D93724-2D71-44FD-BA4B-1C0ABBE77A7D}" dt="2025-02-24T16:54:54.188" v="3066" actId="20577"/>
        <pc:sldMkLst>
          <pc:docMk/>
          <pc:sldMk cId="2321538112" sldId="890"/>
        </pc:sldMkLst>
        <pc:spChg chg="mod">
          <ac:chgData name="Do Trong Hiep" userId="dca8e81de8d7b791" providerId="LiveId" clId="{39D93724-2D71-44FD-BA4B-1C0ABBE77A7D}" dt="2025-02-24T16:51:45.607" v="2571" actId="20577"/>
          <ac:spMkLst>
            <pc:docMk/>
            <pc:sldMk cId="2321538112" sldId="890"/>
            <ac:spMk id="2" creationId="{F6A7C280-A687-76A7-0B9A-D986C79581B2}"/>
          </ac:spMkLst>
        </pc:spChg>
        <pc:spChg chg="mod">
          <ac:chgData name="Do Trong Hiep" userId="dca8e81de8d7b791" providerId="LiveId" clId="{39D93724-2D71-44FD-BA4B-1C0ABBE77A7D}" dt="2025-02-24T16:54:54.188" v="3066" actId="20577"/>
          <ac:spMkLst>
            <pc:docMk/>
            <pc:sldMk cId="2321538112" sldId="890"/>
            <ac:spMk id="4" creationId="{3E9E61E3-6C7E-C879-D7D1-47F9DB3EFB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1f4cfee0b_2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2b1f4cfee0b_2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70f1f795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70f1f795cd_0_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>
          <a:extLst>
            <a:ext uri="{FF2B5EF4-FFF2-40B4-BE49-F238E27FC236}">
              <a16:creationId xmlns:a16="http://schemas.microsoft.com/office/drawing/2014/main" id="{55B0B709-E838-A5C6-E03C-01A5A4086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70f1f795cd_0_5:notes">
            <a:extLst>
              <a:ext uri="{FF2B5EF4-FFF2-40B4-BE49-F238E27FC236}">
                <a16:creationId xmlns:a16="http://schemas.microsoft.com/office/drawing/2014/main" id="{6B86DCC2-2893-F45F-B22D-9792E73402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70f1f795cd_0_5:notes">
            <a:extLst>
              <a:ext uri="{FF2B5EF4-FFF2-40B4-BE49-F238E27FC236}">
                <a16:creationId xmlns:a16="http://schemas.microsoft.com/office/drawing/2014/main" id="{E51A3056-2264-288C-EB10-B26BED229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742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>
          <a:extLst>
            <a:ext uri="{FF2B5EF4-FFF2-40B4-BE49-F238E27FC236}">
              <a16:creationId xmlns:a16="http://schemas.microsoft.com/office/drawing/2014/main" id="{866BD852-907B-F305-AE6E-715C7F097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>
            <a:extLst>
              <a:ext uri="{FF2B5EF4-FFF2-40B4-BE49-F238E27FC236}">
                <a16:creationId xmlns:a16="http://schemas.microsoft.com/office/drawing/2014/main" id="{894C62C0-F3DF-71FF-BD13-839DE2FEB3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>
            <a:extLst>
              <a:ext uri="{FF2B5EF4-FFF2-40B4-BE49-F238E27FC236}">
                <a16:creationId xmlns:a16="http://schemas.microsoft.com/office/drawing/2014/main" id="{46105A9C-19E1-AD96-1877-1CDF4F65C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3540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395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343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7056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6731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086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>
          <a:extLst>
            <a:ext uri="{FF2B5EF4-FFF2-40B4-BE49-F238E27FC236}">
              <a16:creationId xmlns:a16="http://schemas.microsoft.com/office/drawing/2014/main" id="{191288E7-6B38-6182-AD28-ABCE5E544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>
            <a:extLst>
              <a:ext uri="{FF2B5EF4-FFF2-40B4-BE49-F238E27FC236}">
                <a16:creationId xmlns:a16="http://schemas.microsoft.com/office/drawing/2014/main" id="{F69E3D41-BD23-1C9C-AA12-3D908D5E9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>
            <a:extLst>
              <a:ext uri="{FF2B5EF4-FFF2-40B4-BE49-F238E27FC236}">
                <a16:creationId xmlns:a16="http://schemas.microsoft.com/office/drawing/2014/main" id="{E3F32503-6900-1858-7097-458F7BA40B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157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5707b9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5707b9c9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90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2674" y="4482375"/>
            <a:ext cx="3750400" cy="5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4"/>
          <p:cNvSpPr/>
          <p:nvPr/>
        </p:nvSpPr>
        <p:spPr>
          <a:xfrm>
            <a:off x="0" y="1021556"/>
            <a:ext cx="9144000" cy="3307556"/>
          </a:xfrm>
          <a:prstGeom prst="rect">
            <a:avLst/>
          </a:prstGeom>
          <a:solidFill>
            <a:srgbClr val="FF581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133" y="266414"/>
            <a:ext cx="2569733" cy="601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5"/>
          <p:cNvGrpSpPr/>
          <p:nvPr/>
        </p:nvGrpSpPr>
        <p:grpSpPr>
          <a:xfrm>
            <a:off x="0" y="1029725"/>
            <a:ext cx="9144001" cy="3307556"/>
            <a:chOff x="0" y="1372967"/>
            <a:chExt cx="12192002" cy="4410075"/>
          </a:xfrm>
        </p:grpSpPr>
        <p:sp>
          <p:nvSpPr>
            <p:cNvPr id="57" name="Google Shape;57;p15"/>
            <p:cNvSpPr/>
            <p:nvPr/>
          </p:nvSpPr>
          <p:spPr>
            <a:xfrm>
              <a:off x="0" y="1372967"/>
              <a:ext cx="4928784" cy="4410075"/>
            </a:xfrm>
            <a:prstGeom prst="rect">
              <a:avLst/>
            </a:prstGeom>
            <a:solidFill>
              <a:srgbClr val="FF581D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4928784" y="1372968"/>
              <a:ext cx="7263218" cy="293205"/>
            </a:xfrm>
            <a:prstGeom prst="rect">
              <a:avLst/>
            </a:prstGeom>
            <a:solidFill>
              <a:srgbClr val="FF581D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4928784" y="5259774"/>
              <a:ext cx="7263218" cy="523267"/>
            </a:xfrm>
            <a:prstGeom prst="rect">
              <a:avLst/>
            </a:prstGeom>
            <a:solidFill>
              <a:srgbClr val="FF581D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b="33253"/>
          <a:stretch/>
        </p:blipFill>
        <p:spPr>
          <a:xfrm>
            <a:off x="3696588" y="1249630"/>
            <a:ext cx="5447411" cy="2748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3048" y="226405"/>
            <a:ext cx="2857905" cy="669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674" y="4482375"/>
            <a:ext cx="3750400" cy="50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7" name="Google Shape;107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/>
          <p:nvPr/>
        </p:nvSpPr>
        <p:spPr>
          <a:xfrm rot="-9899867">
            <a:off x="7335496" y="-351955"/>
            <a:ext cx="2761705" cy="1872863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" name="Google Shape;216;p32"/>
          <p:cNvSpPr/>
          <p:nvPr/>
        </p:nvSpPr>
        <p:spPr>
          <a:xfrm rot="899937">
            <a:off x="-2632860" y="1803084"/>
            <a:ext cx="6284395" cy="4261791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4051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819000" y="1285350"/>
            <a:ext cx="7506000" cy="33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rabicPeriod"/>
              <a:defRPr sz="1200"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19000" y="688949"/>
            <a:ext cx="7506000" cy="57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/>
          <p:nvPr/>
        </p:nvSpPr>
        <p:spPr>
          <a:xfrm rot="-4499931">
            <a:off x="7030136" y="4273946"/>
            <a:ext cx="2589730" cy="1756237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3858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5"/>
          <p:cNvGrpSpPr/>
          <p:nvPr/>
        </p:nvGrpSpPr>
        <p:grpSpPr>
          <a:xfrm>
            <a:off x="-1562408" y="-2831656"/>
            <a:ext cx="13146447" cy="12065924"/>
            <a:chOff x="-1562408" y="-2831656"/>
            <a:chExt cx="13146447" cy="12065924"/>
          </a:xfrm>
        </p:grpSpPr>
        <p:sp>
          <p:nvSpPr>
            <p:cNvPr id="95" name="Google Shape;95;p15"/>
            <p:cNvSpPr/>
            <p:nvPr/>
          </p:nvSpPr>
          <p:spPr>
            <a:xfrm rot="-1800004">
              <a:off x="-443676" y="-395388"/>
              <a:ext cx="10908984" cy="7397977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 rot="9739395">
              <a:off x="3835164" y="-1991161"/>
              <a:ext cx="6188594" cy="4196823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1616700" y="2076575"/>
            <a:ext cx="5910600" cy="1656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1796350" y="3972908"/>
            <a:ext cx="5553300" cy="49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title" idx="2" hasCustomPrompt="1"/>
          </p:nvPr>
        </p:nvSpPr>
        <p:spPr>
          <a:xfrm>
            <a:off x="6989883" y="451079"/>
            <a:ext cx="1474200" cy="14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339875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CDE1D7-30E3-A936-E9CE-6350F814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F7261-2D86-4F9F-8747-6D61C028F65D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E9E91-72B6-E560-C113-4F445BB35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AE33C-79D5-47D6-3EC6-7A433031C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7688A-1DCE-4DAA-AAC1-B6241EAF1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7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7089-E3D8-EA06-21F1-AE73BEF72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D1985C-90DF-7F08-E226-B46562B0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F7261-2D86-4F9F-8747-6D61C028F65D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1465BA-E932-FE4E-AD95-13A0B3A13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F7D26-8348-CD7A-B263-C88BC2D3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7688A-1DCE-4DAA-AAC1-B6241EAF1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03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3309975" y="-436124"/>
            <a:ext cx="9810503" cy="6653037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19000" y="1179150"/>
            <a:ext cx="3519600" cy="209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00"/>
              <a:buNone/>
              <a:defRPr sz="8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19000" y="3276750"/>
            <a:ext cx="2302200" cy="68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808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/>
          <p:nvPr/>
        </p:nvSpPr>
        <p:spPr>
          <a:xfrm rot="899910" flipH="1">
            <a:off x="-1792578" y="-2148990"/>
            <a:ext cx="6395364" cy="4337046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819000" y="688949"/>
            <a:ext cx="7506000" cy="57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4244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1"/>
            <a:ext cx="9144000" cy="923925"/>
          </a:xfrm>
          <a:prstGeom prst="rect">
            <a:avLst/>
          </a:prstGeom>
          <a:solidFill>
            <a:srgbClr val="FF581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" name="Google Shape;65;p16"/>
          <p:cNvCxnSpPr/>
          <p:nvPr/>
        </p:nvCxnSpPr>
        <p:spPr>
          <a:xfrm>
            <a:off x="0" y="4568208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1F497D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6" name="Google Shape;6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68544" y="4673395"/>
            <a:ext cx="1548281" cy="362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33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Facebook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2E101CC-325C-400E-B516-7DDB1AE24C0D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F6FC3FD8-D6F4-45D9-A162-3CD860F931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6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7" r:id="rId6"/>
    <p:sldLayoutId id="2147483668" r:id="rId7"/>
    <p:sldLayoutId id="2147483669" r:id="rId8"/>
    <p:sldLayoutId id="2147483670" r:id="rId9"/>
    <p:sldLayoutId id="2147483675" r:id="rId10"/>
    <p:sldLayoutId id="2147483676" r:id="rId11"/>
    <p:sldLayoutId id="2147483677" r:id="rId12"/>
    <p:sldLayoutId id="2147483679" r:id="rId13"/>
    <p:sldLayoutId id="2147483680" r:id="rId14"/>
    <p:sldLayoutId id="2147483681" r:id="rId15"/>
    <p:sldLayoutId id="2147483682" r:id="rId16"/>
    <p:sldLayoutId id="2147483684" r:id="rId17"/>
    <p:sldLayoutId id="2147483685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jpeg"/><Relationship Id="rId7" Type="http://schemas.openxmlformats.org/officeDocument/2006/relationships/image" Target="../media/image54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10" Type="http://schemas.openxmlformats.org/officeDocument/2006/relationships/image" Target="https://lh3.googleusercontent.com/proxy/x-UZckhHdc2xvbBCCwpJ12VBliDaco_Fhq4MUHc9meS2Sw0aHrd3YfF-YUKNCitnr3hhkiEq3KUQtGZ0Fc7fbV_7sN1CsqpbQG7EuXK3Q5NTO2-q-HKnisRMic17G5HA2u2YZw" TargetMode="External"/><Relationship Id="rId4" Type="http://schemas.openxmlformats.org/officeDocument/2006/relationships/image" Target="https://sites.google.com/site/pgsvietnam/Home/Logo%20PGS.jpg?attredirects=0" TargetMode="External"/><Relationship Id="rId9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5667" y="4592244"/>
            <a:ext cx="346880" cy="346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5583" y="4649699"/>
            <a:ext cx="1284138" cy="3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5914" y="4622625"/>
            <a:ext cx="278575" cy="28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0A4DFA-0FC0-5BFA-DF9D-6EAFDBEE0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2364" y="4477585"/>
            <a:ext cx="575074" cy="575074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967E9A7B-565B-15BD-F561-27C71041FAC3}"/>
              </a:ext>
            </a:extLst>
          </p:cNvPr>
          <p:cNvSpPr txBox="1"/>
          <p:nvPr/>
        </p:nvSpPr>
        <p:spPr>
          <a:xfrm>
            <a:off x="296476" y="1248341"/>
            <a:ext cx="855104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 ĐỀ</a:t>
            </a:r>
            <a:endParaRPr lang="vi-VN" sz="4800" b="1" noProof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3B55716-D230-CB22-0EC3-9B14FC9A43C3}"/>
              </a:ext>
            </a:extLst>
          </p:cNvPr>
          <p:cNvSpPr txBox="1"/>
          <p:nvPr/>
        </p:nvSpPr>
        <p:spPr>
          <a:xfrm>
            <a:off x="296476" y="2087070"/>
            <a:ext cx="8551048" cy="2118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800" b="1" dirty="0">
                <a:solidFill>
                  <a:schemeClr val="bg1"/>
                </a:solidFill>
                <a:latin typeface="UTM Facebook" panose="02040403050506020204" pitchFamily="18" charset="0"/>
                <a:ea typeface="Cabin Bold"/>
                <a:cs typeface="Cabin Bold"/>
                <a:sym typeface="Cabin Bold"/>
              </a:rPr>
              <a:t>THIẾT KẾ MÔ HÌNH</a:t>
            </a:r>
          </a:p>
          <a:p>
            <a:pPr algn="ctr">
              <a:lnSpc>
                <a:spcPts val="5400"/>
              </a:lnSpc>
            </a:pPr>
            <a:r>
              <a:rPr lang="en-US" sz="4800" b="1" dirty="0">
                <a:solidFill>
                  <a:schemeClr val="bg1"/>
                </a:solidFill>
                <a:latin typeface="UTM Facebook" panose="02040403050506020204" pitchFamily="18" charset="0"/>
                <a:ea typeface="Cabin Bold"/>
                <a:cs typeface="Cabin Bold"/>
                <a:sym typeface="Cabin Bold"/>
              </a:rPr>
              <a:t>NÔNG NGHIỆP THÔNG MINH </a:t>
            </a:r>
          </a:p>
          <a:p>
            <a:pPr marL="0"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Chuyên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Đỗ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Trọng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Hiệp</a:t>
            </a:r>
            <a:endParaRPr lang="en-US" sz="2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vi-VN" sz="2000" b="1" noProof="1">
              <a:solidFill>
                <a:schemeClr val="bg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287DA-9C32-F189-1C9E-1633CC8F0DDA}"/>
              </a:ext>
            </a:extLst>
          </p:cNvPr>
          <p:cNvSpPr txBox="1"/>
          <p:nvPr/>
        </p:nvSpPr>
        <p:spPr>
          <a:xfrm>
            <a:off x="2337252" y="3913768"/>
            <a:ext cx="4608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+mn-lt"/>
              </a:rPr>
              <a:t>Sa Pa</a:t>
            </a:r>
            <a:r>
              <a:rPr lang="vi-VN" b="1" i="1" dirty="0">
                <a:solidFill>
                  <a:schemeClr val="bg1"/>
                </a:solidFill>
                <a:latin typeface="+mn-lt"/>
              </a:rPr>
              <a:t>, tháng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2 </a:t>
            </a:r>
            <a:r>
              <a:rPr lang="vi-VN" b="1" i="1" dirty="0">
                <a:solidFill>
                  <a:schemeClr val="bg1"/>
                </a:solidFill>
                <a:latin typeface="+mn-lt"/>
              </a:rPr>
              <a:t>năm 202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5</a:t>
            </a:r>
            <a:endParaRPr lang="vi-VN" b="1" i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 txBox="1">
            <a:spLocks noGrp="1"/>
          </p:cNvSpPr>
          <p:nvPr>
            <p:ph type="body" idx="4294967295"/>
          </p:nvPr>
        </p:nvSpPr>
        <p:spPr>
          <a:xfrm>
            <a:off x="202018" y="1187598"/>
            <a:ext cx="7886700" cy="28527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00100" marR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Giới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thiệu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Nông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nghiệp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thông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minh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thích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biến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đối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khí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hậu</a:t>
            </a:r>
            <a:endParaRPr lang="en-US" sz="2200" dirty="0">
              <a:solidFill>
                <a:schemeClr val="bg1">
                  <a:lumMod val="2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Sức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khỏe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đất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nguyên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lý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canh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trên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đất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dốc</a:t>
            </a:r>
            <a:endParaRPr lang="en-US" sz="22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marR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Giới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thiệu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mô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rừng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kết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hợp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kế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ngắn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ngày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vi-VN" sz="2200" dirty="0">
              <a:solidFill>
                <a:schemeClr val="bg1">
                  <a:lumMod val="2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marR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Thiết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kế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mô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nông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nghiệp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bền</a:t>
            </a:r>
            <a:r>
              <a:rPr lang="en-US" sz="2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vững</a:t>
            </a:r>
            <a:endParaRPr lang="vi-VN" sz="2200" dirty="0">
              <a:solidFill>
                <a:schemeClr val="bg1">
                  <a:lumMod val="2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6" name="Google Shape;336;p37"/>
          <p:cNvSpPr txBox="1">
            <a:spLocks noGrp="1"/>
          </p:cNvSpPr>
          <p:nvPr>
            <p:ph type="title" idx="4294967295"/>
          </p:nvPr>
        </p:nvSpPr>
        <p:spPr>
          <a:xfrm>
            <a:off x="716136" y="142129"/>
            <a:ext cx="7886700" cy="7481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chemeClr val="bg1"/>
                </a:solidFill>
                <a:latin typeface="+mj-lt"/>
              </a:rPr>
              <a:t>NỘI DUNG CHÍNH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>
          <a:extLst>
            <a:ext uri="{FF2B5EF4-FFF2-40B4-BE49-F238E27FC236}">
              <a16:creationId xmlns:a16="http://schemas.microsoft.com/office/drawing/2014/main" id="{8ED50F1C-A0B0-C8AC-F180-BE467A7DE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>
            <a:extLst>
              <a:ext uri="{FF2B5EF4-FFF2-40B4-BE49-F238E27FC236}">
                <a16:creationId xmlns:a16="http://schemas.microsoft.com/office/drawing/2014/main" id="{B9E21FDF-4110-DF86-3642-60A9252440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5813" y="1102899"/>
            <a:ext cx="7886700" cy="3192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Khả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năng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thích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ứng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thiết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kế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mô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hình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canh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tác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tầng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dạng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sản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phẩm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áp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dụng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các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giải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pháp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thoát nước,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giữ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nước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chống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rửa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trôi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tăng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khả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năng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sản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xuất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cảu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đất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đồng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thời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có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thể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đối phó với lũ lụt và hạn hán</a:t>
            </a:r>
            <a:endParaRPr lang="en-US" sz="18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Canh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tác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bền vững: luân canh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xen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canh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cây trồng, trồng xen canh,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kết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hợp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trồng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trọt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chăn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nuôi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theo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mô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hình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khép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kín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tuần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hoàn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Giống thích ứng: Ưu tiên các giống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bản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địa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sức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đề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kháng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tốt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thích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nghi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với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điều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kiện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thời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tiết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hệ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sinh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thái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địa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phương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Ứng dụng 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khoa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học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vi-VN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công nghệ: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Cập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nhật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thông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tin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dự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báo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thời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tiết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vào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việc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lập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kế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hoạch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nuôi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trồng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Sử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dụng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công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nghệ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vi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sinh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công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nghệ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thông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tin,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tự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động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hóa</a:t>
            </a:r>
            <a:r>
              <a:rPr lang="en-US" sz="18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>….  </a:t>
            </a:r>
          </a:p>
          <a:p>
            <a:pPr marL="342900" indent="-342900">
              <a:buFont typeface="+mj-lt"/>
              <a:buAutoNum type="arabicPeriod"/>
            </a:pPr>
            <a:endParaRPr lang="vi-VN" sz="18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vi-VN" sz="18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36" name="Google Shape;336;p37">
            <a:extLst>
              <a:ext uri="{FF2B5EF4-FFF2-40B4-BE49-F238E27FC236}">
                <a16:creationId xmlns:a16="http://schemas.microsoft.com/office/drawing/2014/main" id="{630FC3AC-A15D-12B7-3811-B8164A8F16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6136" y="142129"/>
            <a:ext cx="7886700" cy="7481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Đặc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điểm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của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nông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nghiệp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thông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minh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thích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ứng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biến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đổi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khí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j-lt"/>
              </a:rPr>
              <a:t>hậu</a:t>
            </a:r>
            <a:endParaRPr lang="vi-VN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537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302585" y="1743868"/>
            <a:ext cx="2993508" cy="1655763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Sức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khỏe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của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đất</a:t>
            </a:r>
            <a:endParaRPr sz="36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2" name="Picture 10" descr="http://dienbientv.vn/dataimages/201304/original/images837106_Bai_De_giup_dong_bao_vung_cao_on_canh_PT_San_xuat.jpg">
            <a:extLst>
              <a:ext uri="{FF2B5EF4-FFF2-40B4-BE49-F238E27FC236}">
                <a16:creationId xmlns:a16="http://schemas.microsoft.com/office/drawing/2014/main" id="{B655D790-18AC-BD92-C05E-5181D2C5C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3917" y="1396827"/>
            <a:ext cx="4113299" cy="2452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227F-12A3-CCC4-A2C2-E1DBB7B3E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39713"/>
            <a:ext cx="7596188" cy="5715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</a:rPr>
              <a:t>Các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tầng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đất</a:t>
            </a:r>
            <a:endParaRPr lang="vi-VN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51AC99-CBF8-C2FB-F7EE-34BD2E300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78102"/>
            <a:ext cx="4917959" cy="350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69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227F-12A3-CCC4-A2C2-E1DBB7B3E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39713"/>
            <a:ext cx="7596188" cy="5715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</a:rPr>
              <a:t>Các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tầng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đất</a:t>
            </a:r>
            <a:endParaRPr lang="vi-VN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6E3DC7-0B05-F4C1-DDF9-4B0F4A4A3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558" y="892486"/>
            <a:ext cx="2467000" cy="349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4832E1-5217-4155-15A8-94251C334FD7}"/>
              </a:ext>
            </a:extLst>
          </p:cNvPr>
          <p:cNvSpPr txBox="1"/>
          <p:nvPr/>
        </p:nvSpPr>
        <p:spPr>
          <a:xfrm>
            <a:off x="515867" y="1159503"/>
            <a:ext cx="43924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thảm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mục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chứa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tàn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dư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thực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vật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chưa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phân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hủy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mùn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là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nơi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chứa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nhiều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dinh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dưỡng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nhất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của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cũng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là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nơi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sống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của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nhiều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loài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vật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tích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tụ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phong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hóa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thường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chỉ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chứa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khoáng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đá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mẹ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đá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gốc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vi-VN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7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B02EB-C870-7BC6-93C8-16D6A0B5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>
            <a:extLst>
              <a:ext uri="{FF2B5EF4-FFF2-40B4-BE49-F238E27FC236}">
                <a16:creationId xmlns:a16="http://schemas.microsoft.com/office/drawing/2014/main" id="{E58D0314-B6EA-294D-F110-FA3A194A49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0363" y="228600"/>
            <a:ext cx="6305107" cy="568842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Các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chỉ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số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đo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sức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khỏe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vi-VN" sz="3200" b="1" dirty="0">
                <a:solidFill>
                  <a:schemeClr val="bg1"/>
                </a:solidFill>
              </a:rPr>
              <a:t>của đất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7A2163-3AAE-3502-B360-74A280DEA7CD}"/>
              </a:ext>
            </a:extLst>
          </p:cNvPr>
          <p:cNvSpPr txBox="1"/>
          <p:nvPr/>
        </p:nvSpPr>
        <p:spPr>
          <a:xfrm>
            <a:off x="510363" y="1095708"/>
            <a:ext cx="3965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Khả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năng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đ</a:t>
            </a:r>
            <a:r>
              <a:rPr lang="vi-VN" sz="1800" b="1" i="0" dirty="0">
                <a:solidFill>
                  <a:srgbClr val="333333"/>
                </a:solidFill>
                <a:effectLst/>
                <a:latin typeface="+mn-lt"/>
              </a:rPr>
              <a:t>iều tiết nước: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 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tích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nước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vào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mùa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mưa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và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giữ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ẩm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vào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mùa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khô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.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latin typeface="+mn-lt"/>
              </a:rPr>
              <a:t>Đa</a:t>
            </a:r>
            <a:r>
              <a:rPr lang="en-US" sz="1800" b="1" dirty="0">
                <a:solidFill>
                  <a:srgbClr val="333333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latin typeface="+mn-lt"/>
              </a:rPr>
              <a:t>dạng</a:t>
            </a:r>
            <a:r>
              <a:rPr lang="en-US" sz="1800" b="1" dirty="0">
                <a:solidFill>
                  <a:srgbClr val="333333"/>
                </a:solidFill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sinh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học</a:t>
            </a:r>
            <a:r>
              <a:rPr lang="vi-VN" sz="1800" b="1" i="0" dirty="0">
                <a:solidFill>
                  <a:srgbClr val="333333"/>
                </a:solidFill>
                <a:effectLst/>
                <a:latin typeface="+mn-lt"/>
              </a:rPr>
              <a:t>: 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vi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khuẩn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nấm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mốc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các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loại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cây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sinh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vật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trong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đất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như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giun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dế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chuột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rắn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….</a:t>
            </a:r>
            <a:endParaRPr lang="vi-VN" sz="1800" b="0" i="0" dirty="0">
              <a:solidFill>
                <a:srgbClr val="333333"/>
              </a:solidFill>
              <a:effectLst/>
              <a:latin typeface="+mn-lt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Khoáng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chất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dễ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hấp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thụ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phân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giải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và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lọc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chất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độc</a:t>
            </a:r>
            <a:r>
              <a:rPr lang="vi-VN" sz="1800" b="1" i="0" dirty="0">
                <a:solidFill>
                  <a:srgbClr val="333333"/>
                </a:solidFill>
                <a:effectLst/>
                <a:latin typeface="+mn-lt"/>
              </a:rPr>
              <a:t>: 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khoáng chất và vi khuẩn đất lọc các chất ô nhiễm, giúp bảo vệ chất lượng nước ngầm. 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endParaRPr lang="vi-VN" sz="1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6B9A0-8510-4318-7405-3875E315BB3E}"/>
              </a:ext>
            </a:extLst>
          </p:cNvPr>
          <p:cNvSpPr txBox="1"/>
          <p:nvPr/>
        </p:nvSpPr>
        <p:spPr>
          <a:xfrm>
            <a:off x="4866168" y="1095708"/>
            <a:ext cx="376746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Cung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cấp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dinh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dưỡng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cho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cây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trồng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vật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nuôi</a:t>
            </a:r>
            <a:r>
              <a:rPr lang="vi-VN" sz="1800" b="1" i="0" dirty="0">
                <a:solidFill>
                  <a:srgbClr val="333333"/>
                </a:solidFill>
                <a:effectLst/>
                <a:latin typeface="+mn-lt"/>
              </a:rPr>
              <a:t>: 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vi khuẩn đất tham gia vào quá trình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phân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hủy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xác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phân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động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vật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tàn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dư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thực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vật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thành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 chất dinh dưỡng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cho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cây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trồng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cung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cấp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thức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ăn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như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giun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mối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dế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cho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vật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nuôi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…</a:t>
            </a:r>
            <a:endParaRPr lang="vi-VN" sz="1800" b="0" i="0" dirty="0">
              <a:solidFill>
                <a:srgbClr val="333333"/>
              </a:solidFill>
              <a:effectLst/>
              <a:latin typeface="+mn-lt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Giá</a:t>
            </a:r>
            <a:r>
              <a:rPr lang="en-US" sz="1800" b="1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1" i="0" dirty="0" err="1">
                <a:solidFill>
                  <a:srgbClr val="333333"/>
                </a:solidFill>
                <a:effectLst/>
                <a:latin typeface="+mn-lt"/>
              </a:rPr>
              <a:t>thể</a:t>
            </a:r>
            <a:r>
              <a:rPr lang="vi-VN" sz="1800" b="1" i="0" dirty="0">
                <a:solidFill>
                  <a:srgbClr val="333333"/>
                </a:solidFill>
                <a:effectLst/>
                <a:latin typeface="+mn-lt"/>
              </a:rPr>
              <a:t>: 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cho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cây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trồng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 phát triển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nhà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và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các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công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trình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xây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dựng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rgbClr val="333333"/>
                </a:solidFill>
                <a:effectLst/>
                <a:latin typeface="+mn-lt"/>
              </a:rPr>
              <a:t>của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+mn-lt"/>
              </a:rPr>
              <a:t> </a:t>
            </a:r>
            <a:r>
              <a:rPr lang="vi-VN" sz="1800" b="0" i="0" dirty="0">
                <a:solidFill>
                  <a:srgbClr val="333333"/>
                </a:solidFill>
                <a:effectLst/>
                <a:latin typeface="+mn-lt"/>
              </a:rPr>
              <a:t>con người. </a:t>
            </a:r>
            <a:endParaRPr lang="vi-VN" sz="1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0368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E90D-CE54-4B4D-B989-8BF7FEE606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yếu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tổ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ảnh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hưởng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đến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sức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khỏe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của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đất</a:t>
            </a:r>
            <a:endParaRPr lang="en-US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F9352-CFAE-4EE4-BD33-0C5019F807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52525"/>
            <a:ext cx="4976037" cy="2643188"/>
          </a:xfrm>
        </p:spPr>
        <p:txBody>
          <a:bodyPr/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Xói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mòn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rửa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trôi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Đốt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rừng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Lạm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Trồng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độc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nhiều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năm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Chua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phèn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hóa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D:\DU AN\KHUYEN NONG\Anh keo\IMG_3728.JPG">
            <a:extLst>
              <a:ext uri="{FF2B5EF4-FFF2-40B4-BE49-F238E27FC236}">
                <a16:creationId xmlns:a16="http://schemas.microsoft.com/office/drawing/2014/main" id="{F7AACAAC-E51F-05DC-0818-C7F0FAD7B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855" y="1108666"/>
            <a:ext cx="2927444" cy="334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57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1043320" y="228600"/>
            <a:ext cx="5772150" cy="3429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Xói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mòn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đất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do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nước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3074" name="Picture 2" descr="E:\Tai lieu Bo mon\Bai giang SĐH 2014\hoangmachoa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3405" y="1111766"/>
            <a:ext cx="4727566" cy="2919967"/>
          </a:xfrm>
          <a:prstGeom prst="rect">
            <a:avLst/>
          </a:prstGeom>
          <a:noFill/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6DCB0F2-58D8-0A6B-105C-361264A27A52}"/>
              </a:ext>
            </a:extLst>
          </p:cNvPr>
          <p:cNvSpPr txBox="1">
            <a:spLocks/>
          </p:cNvSpPr>
          <p:nvPr/>
        </p:nvSpPr>
        <p:spPr>
          <a:xfrm>
            <a:off x="5199322" y="1111766"/>
            <a:ext cx="3317358" cy="2643188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Tầng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thảm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mục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tầng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mùn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chứa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nhiều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dưỡng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khoáng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dễ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hấp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thụ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bị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rửa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trôi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khiến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chỉ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còn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tầng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phong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chứa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khoáng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hấp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thụ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chỉ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còn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tầng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đá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mẹ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285750" y="200025"/>
            <a:ext cx="5772150" cy="400050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Đốt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thực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bì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028700"/>
            <a:ext cx="617220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Image result for đốt nương làm rẫ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4098" y="1028700"/>
            <a:ext cx="2658140" cy="160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mage result for đốt nương làm rẫ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8830" y="2497322"/>
            <a:ext cx="2658140" cy="1790176"/>
          </a:xfrm>
          <a:prstGeom prst="rect">
            <a:avLst/>
          </a:prstGeom>
          <a:noFill/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018DC65-9D1E-35B5-D55C-7ADC9DA3BA8C}"/>
              </a:ext>
            </a:extLst>
          </p:cNvPr>
          <p:cNvSpPr txBox="1">
            <a:spLocks/>
          </p:cNvSpPr>
          <p:nvPr/>
        </p:nvSpPr>
        <p:spPr>
          <a:xfrm>
            <a:off x="372140" y="1250156"/>
            <a:ext cx="4043031" cy="2643188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vi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vật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Biến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hữu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cơ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thành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vô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cơ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khoáng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Thay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đổi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tính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chai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cứng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170121" y="173915"/>
            <a:ext cx="6115050" cy="28575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Lạm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dụng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hóa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chất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8674" name="AutoShape 2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676" name="AutoShape 4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680" name="AutoShape 8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684" name="AutoShape 12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31748" name="Picture 4" descr="http://media.tinmoitruong.vn/public/media/media/picture/04/image/150413/phun-thuoc-diet-co-m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233" y="1061307"/>
            <a:ext cx="2628368" cy="1611139"/>
          </a:xfrm>
          <a:prstGeom prst="rect">
            <a:avLst/>
          </a:prstGeom>
          <a:noFill/>
        </p:spPr>
      </p:pic>
      <p:pic>
        <p:nvPicPr>
          <p:cNvPr id="31750" name="Picture 6" descr="https://encrypted-tbn0.gstatic.com/images?q=tbn:ANd9GcQzJjjFYkpM0tzEQagdScoQ-G2V6I8j45la4wuctlL1SRXEuU5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1210" y="2672446"/>
            <a:ext cx="2501241" cy="1735555"/>
          </a:xfrm>
          <a:prstGeom prst="rect">
            <a:avLst/>
          </a:prstGeom>
          <a:noFill/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E8BB1C-8F7C-B9E1-1FA1-404CE37DF65C}"/>
              </a:ext>
            </a:extLst>
          </p:cNvPr>
          <p:cNvSpPr txBox="1">
            <a:spLocks/>
          </p:cNvSpPr>
          <p:nvPr/>
        </p:nvSpPr>
        <p:spPr>
          <a:xfrm>
            <a:off x="3959759" y="1250156"/>
            <a:ext cx="4928008" cy="2643188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giảm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loài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vật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ích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cày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xới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tự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nhiên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Thuốc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trừ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cỏ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thối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hệ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rễ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dưới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cấu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dễ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sạt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lở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373469" y="228600"/>
            <a:ext cx="5772150" cy="40005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Độc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canh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trong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nhiều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năm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8674" name="AutoShape 2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676" name="AutoShape 4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680" name="AutoShape 8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16" name="Picture 15" descr="Image result for ảnh canh tác nương rẫ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1439" y="1000790"/>
            <a:ext cx="2971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AutoShape 12" descr="Image result for ảnh canh tác nương rẫy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" name="Picture 19" descr="http://dienngon.vn/Content/Blog/Articles/1310/canh-tac-nuong-ra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3095" y="2508121"/>
            <a:ext cx="2971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733B49D-8817-C216-B1B4-719FF3D2B493}"/>
              </a:ext>
            </a:extLst>
          </p:cNvPr>
          <p:cNvSpPr txBox="1">
            <a:spLocks/>
          </p:cNvSpPr>
          <p:nvPr/>
        </p:nvSpPr>
        <p:spPr>
          <a:xfrm>
            <a:off x="255087" y="1090668"/>
            <a:ext cx="4928008" cy="2643188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giảm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loài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nấm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khuẩn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bệnh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tích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lũy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bệnh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dịch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nhiều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Mỗi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loài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cây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cầu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về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1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nhau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khiến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đó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kiệt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dẫn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tới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giảm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năng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xuất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vụ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tiếp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theo.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>
          <a:extLst>
            <a:ext uri="{FF2B5EF4-FFF2-40B4-BE49-F238E27FC236}">
              <a16:creationId xmlns:a16="http://schemas.microsoft.com/office/drawing/2014/main" id="{C79A2083-48E4-CBA5-013B-E94EA5014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>
            <a:extLst>
              <a:ext uri="{FF2B5EF4-FFF2-40B4-BE49-F238E27FC236}">
                <a16:creationId xmlns:a16="http://schemas.microsoft.com/office/drawing/2014/main" id="{DC464651-3D4B-6883-843D-0C706CC062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7079" y="1318565"/>
            <a:ext cx="3030280" cy="2838765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Arial" charset="0"/>
                <a:cs typeface="Arial" charset="0"/>
              </a:rPr>
              <a:t>NGUYÊN LÝ CANH TÁC BỀN VỮNG TRÊN ĐẤT DỐC</a:t>
            </a:r>
            <a:endParaRPr lang="en-US" sz="36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2" name="Picture 10" descr="http://dienbientv.vn/dataimages/201304/original/images837106_Bai_De_giup_dong_bao_vung_cao_on_canh_PT_San_xuat.jpg">
            <a:extLst>
              <a:ext uri="{FF2B5EF4-FFF2-40B4-BE49-F238E27FC236}">
                <a16:creationId xmlns:a16="http://schemas.microsoft.com/office/drawing/2014/main" id="{74B9A4EC-9467-20A0-7A53-3FF0D04B8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3917" y="1396827"/>
            <a:ext cx="4113299" cy="24521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229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0" y="200025"/>
            <a:ext cx="8452884" cy="40005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Nguyên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lý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canh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tác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bền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vững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trên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đất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dốc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701749" y="1028700"/>
            <a:ext cx="7612912" cy="371475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thường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xuyên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đươc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bảo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vệ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bởi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lớp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phủ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hạn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chế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cày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cuốc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chỉ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làm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nông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đốt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nương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khi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chuẩn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bị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thực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bì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Tăng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cường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đa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dạng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vùng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canh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tác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227F-12A3-CCC4-A2C2-E1DBB7B3E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0880"/>
            <a:ext cx="8654902" cy="5715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Yêu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cầu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đất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canh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tác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đối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cây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trồng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6E3DC7-0B05-F4C1-DDF9-4B0F4A4A3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456" y="892486"/>
            <a:ext cx="2833102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4832E1-5217-4155-15A8-94251C334FD7}"/>
              </a:ext>
            </a:extLst>
          </p:cNvPr>
          <p:cNvSpPr txBox="1"/>
          <p:nvPr/>
        </p:nvSpPr>
        <p:spPr>
          <a:xfrm>
            <a:off x="611560" y="1203598"/>
            <a:ext cx="43924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Rừng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sản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xuất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42900" lvl="5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Độ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dốc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dưới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30%</a:t>
            </a:r>
          </a:p>
          <a:p>
            <a:pPr marL="342900" lvl="5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đạt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50 cm</a:t>
            </a:r>
          </a:p>
          <a:p>
            <a:pPr marL="457200" lvl="5" indent="-457200">
              <a:buFont typeface="+mj-lt"/>
              <a:buAutoNum type="arabicPeriod" startAt="2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nông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nghiệp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Độ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dốc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dưới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25 %</a:t>
            </a: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Rau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mầu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đạt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50-70 cm</a:t>
            </a: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Cây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ăn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quả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đạt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: 70-100 cm</a:t>
            </a: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Trên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100 cm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thích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hợp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mọi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loại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cây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342900" indent="-342900">
              <a:buAutoNum type="arabicPeriod"/>
            </a:pPr>
            <a:endParaRPr lang="vi-VN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1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227F-12A3-CCC4-A2C2-E1DBB7B3E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39713"/>
            <a:ext cx="8676167" cy="571500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Theo </a:t>
            </a:r>
            <a:r>
              <a:rPr lang="en-US" sz="3200" b="1" dirty="0" err="1">
                <a:solidFill>
                  <a:schemeClr val="bg1"/>
                </a:solidFill>
              </a:rPr>
              <a:t>dõi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thí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nghiệm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che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phủ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đất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và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rửa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trôi</a:t>
            </a:r>
            <a:endParaRPr lang="vi-VN" sz="3200" b="1" dirty="0">
              <a:solidFill>
                <a:schemeClr val="bg1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35C0A40-49DC-C906-1E09-19AB98E28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8742" y="1035897"/>
            <a:ext cx="5526337" cy="3355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817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467544" y="110313"/>
            <a:ext cx="7464344" cy="40005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Che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phủ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đất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trong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trồng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trọt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028700"/>
            <a:ext cx="588645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0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7544" y="1033761"/>
            <a:ext cx="3672408" cy="3486149"/>
          </a:xfrm>
          <a:prstGeom prst="rect">
            <a:avLst/>
          </a:prstGeom>
          <a:noFill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86300" y="1028700"/>
            <a:ext cx="3990156" cy="3486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-171450" y="114300"/>
            <a:ext cx="6229350" cy="3429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Tác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dụng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của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lớp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phủ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028700"/>
            <a:ext cx="588645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4763" y="1868008"/>
            <a:ext cx="3200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43565" y="3724718"/>
            <a:ext cx="3285460" cy="665864"/>
          </a:xfrm>
          <a:prstGeom prst="wedgeRoundRectCallout">
            <a:avLst>
              <a:gd name="adj1" fmla="val 17106"/>
              <a:gd name="adj2" fmla="val -100583"/>
              <a:gd name="adj3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Hoàn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toàn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kiểm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soát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cỏ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dại</a:t>
            </a:r>
            <a:endParaRPr lang="en-US" sz="15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1028700"/>
            <a:ext cx="26289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433237" y="914400"/>
            <a:ext cx="3381154" cy="1200150"/>
          </a:xfrm>
          <a:prstGeom prst="wedgeRoundRectCallout">
            <a:avLst>
              <a:gd name="adj1" fmla="val -27083"/>
              <a:gd name="adj2" fmla="val 128162"/>
              <a:gd name="adj3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Kiểm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soát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sự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xói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mòn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đất</a:t>
            </a:r>
            <a:endParaRPr lang="en-US" sz="15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- Duy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trì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độ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ẩm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đất</a:t>
            </a:r>
            <a:endParaRPr lang="en-US" sz="15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Thúc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đẩy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hoạt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động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sinh</a:t>
            </a:r>
            <a:endParaRPr lang="en-US" sz="15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đất</a:t>
            </a:r>
            <a:endParaRPr lang="en-US" sz="15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457200" y="132351"/>
            <a:ext cx="7761767" cy="3429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Sự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khác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nhau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về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sinh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trưởng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của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ngô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028700"/>
            <a:ext cx="588645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Maize mulched (upper), unmulched (lower) Chieng so - SM - 2004"/>
          <p:cNvPicPr/>
          <p:nvPr/>
        </p:nvPicPr>
        <p:blipFill>
          <a:blip r:embed="rId2">
            <a:lum bright="-28000" contrast="40000"/>
          </a:blip>
          <a:srcRect/>
          <a:stretch>
            <a:fillRect/>
          </a:stretch>
        </p:blipFill>
        <p:spPr bwMode="auto">
          <a:xfrm>
            <a:off x="457200" y="914400"/>
            <a:ext cx="3466214" cy="334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50" y="914400"/>
            <a:ext cx="41719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ular Callout 10"/>
          <p:cNvSpPr/>
          <p:nvPr/>
        </p:nvSpPr>
        <p:spPr>
          <a:xfrm>
            <a:off x="6868632" y="1028700"/>
            <a:ext cx="1485900" cy="800100"/>
          </a:xfrm>
          <a:prstGeom prst="wedgeRect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Năng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suất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tăng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45%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1657350" y="1085850"/>
            <a:ext cx="1314450" cy="742950"/>
          </a:xfrm>
          <a:prstGeom prst="wedgeEllipse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che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phủ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2866139" y="3018101"/>
            <a:ext cx="1314450" cy="742950"/>
          </a:xfrm>
          <a:prstGeom prst="wedgeEllipse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che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phủ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 idx="4294967295"/>
          </p:nvPr>
        </p:nvSpPr>
        <p:spPr>
          <a:xfrm>
            <a:off x="285750" y="200025"/>
            <a:ext cx="6286500" cy="40005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Hạn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chế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cày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xới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028700"/>
            <a:ext cx="588645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C:\Users\admin\AppData\Local\Microsoft\Windows\INetCache\Content.Word\DSC_02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028700"/>
            <a:ext cx="2514600" cy="177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admin\AppData\Local\Microsoft\Windows\INetCache\Content.Word\DSC_02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9447" y="2886075"/>
            <a:ext cx="2365744" cy="136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80A565-4C8E-BB1A-8577-F5DF11E571D8}"/>
              </a:ext>
            </a:extLst>
          </p:cNvPr>
          <p:cNvSpPr txBox="1"/>
          <p:nvPr/>
        </p:nvSpPr>
        <p:spPr>
          <a:xfrm>
            <a:off x="4180012" y="1602254"/>
            <a:ext cx="43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Giúp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ổn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định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kết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cấu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của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Tăng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cường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sự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hoạt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động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của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vật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trong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Giữ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được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dinh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dưỡng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nước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khoáng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chất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dễ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hấp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thụ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trong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342900" indent="-342900">
              <a:buAutoNum type="arabicPeriod"/>
            </a:pPr>
            <a:endParaRPr lang="vi-VN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DF5D-1A00-B1C5-8025-0F61782DA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>
            <a:extLst>
              <a:ext uri="{FF2B5EF4-FFF2-40B4-BE49-F238E27FC236}">
                <a16:creationId xmlns:a16="http://schemas.microsoft.com/office/drawing/2014/main" id="{AADDC488-FFD2-AB78-E8F8-AC379EDA35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" y="200025"/>
            <a:ext cx="6286500" cy="40005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Tăng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cường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đa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dạng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sinh</a:t>
            </a: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học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2B25F0-DE82-C8DB-DCE3-83A63A63898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28700"/>
            <a:ext cx="5886450" cy="3714750"/>
          </a:xfrm>
        </p:spPr>
        <p:txBody>
          <a:bodyPr>
            <a:normAutofit/>
          </a:bodyPr>
          <a:lstStyle/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B5CD84-8AB2-B341-E283-59ADBD24B6EA}"/>
              </a:ext>
            </a:extLst>
          </p:cNvPr>
          <p:cNvSpPr txBox="1"/>
          <p:nvPr/>
        </p:nvSpPr>
        <p:spPr>
          <a:xfrm>
            <a:off x="735062" y="1254859"/>
            <a:ext cx="73244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Trồng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xen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canh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loài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cây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Luân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canh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cây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trồng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Trồng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loài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cây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có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tầng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tán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khác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nhau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Bảo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vệ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loài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vật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sống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trong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đất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vi-VN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7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9610" y="142875"/>
            <a:ext cx="6446838" cy="492125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Một</a:t>
            </a:r>
            <a:r>
              <a:rPr lang="en-US" sz="32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</a:t>
            </a:r>
            <a:r>
              <a:rPr lang="en-US" sz="32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lưu</a:t>
            </a:r>
            <a:r>
              <a:rPr lang="en-US" sz="32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87439"/>
            <a:ext cx="8771860" cy="3059260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100" dirty="0" err="1"/>
              <a:t>Không</a:t>
            </a:r>
            <a:r>
              <a:rPr lang="en-US" sz="2100" dirty="0"/>
              <a:t> </a:t>
            </a:r>
            <a:r>
              <a:rPr lang="en-US" sz="2100" dirty="0" err="1"/>
              <a:t>xử</a:t>
            </a:r>
            <a:r>
              <a:rPr lang="en-US" sz="2100" dirty="0"/>
              <a:t> </a:t>
            </a:r>
            <a:r>
              <a:rPr lang="en-US" sz="2100" dirty="0" err="1"/>
              <a:t>lý</a:t>
            </a:r>
            <a:r>
              <a:rPr lang="en-US" sz="2100" dirty="0"/>
              <a:t> </a:t>
            </a:r>
            <a:r>
              <a:rPr lang="en-US" sz="2100" dirty="0" err="1"/>
              <a:t>thực</a:t>
            </a:r>
            <a:r>
              <a:rPr lang="en-US" sz="2100" dirty="0"/>
              <a:t> </a:t>
            </a:r>
            <a:r>
              <a:rPr lang="en-US" sz="2100" dirty="0" err="1"/>
              <a:t>bì</a:t>
            </a:r>
            <a:r>
              <a:rPr lang="en-US" sz="2100" dirty="0"/>
              <a:t> </a:t>
            </a:r>
            <a:r>
              <a:rPr lang="en-US" sz="2100" dirty="0" err="1"/>
              <a:t>toàn</a:t>
            </a:r>
            <a:r>
              <a:rPr lang="en-US" sz="2100" dirty="0"/>
              <a:t> </a:t>
            </a:r>
            <a:r>
              <a:rPr lang="en-US" sz="2100" dirty="0" err="1"/>
              <a:t>diện</a:t>
            </a:r>
            <a:r>
              <a:rPr lang="en-US" sz="2100" dirty="0"/>
              <a:t>, </a:t>
            </a:r>
            <a:r>
              <a:rPr lang="en-US" sz="2100" dirty="0" err="1"/>
              <a:t>để</a:t>
            </a:r>
            <a:r>
              <a:rPr lang="en-US" sz="2100" dirty="0"/>
              <a:t> </a:t>
            </a:r>
            <a:r>
              <a:rPr lang="en-US" sz="2100" dirty="0" err="1"/>
              <a:t>lại</a:t>
            </a:r>
            <a:r>
              <a:rPr lang="en-US" sz="2100" dirty="0"/>
              <a:t> </a:t>
            </a:r>
            <a:r>
              <a:rPr lang="en-US" sz="2100" dirty="0" err="1"/>
              <a:t>cây</a:t>
            </a:r>
            <a:r>
              <a:rPr lang="en-US" sz="2100" dirty="0"/>
              <a:t> </a:t>
            </a:r>
            <a:r>
              <a:rPr lang="en-US" sz="2100" dirty="0" err="1"/>
              <a:t>tái</a:t>
            </a:r>
            <a:r>
              <a:rPr lang="en-US" sz="2100" dirty="0"/>
              <a:t> </a:t>
            </a:r>
            <a:r>
              <a:rPr lang="en-US" sz="2100" dirty="0" err="1"/>
              <a:t>sinh</a:t>
            </a:r>
            <a:r>
              <a:rPr lang="en-US" sz="2100" dirty="0"/>
              <a:t> </a:t>
            </a:r>
            <a:r>
              <a:rPr lang="en-US" sz="2100" dirty="0" err="1"/>
              <a:t>mục</a:t>
            </a:r>
            <a:r>
              <a:rPr lang="en-US" sz="2100" dirty="0"/>
              <a:t> </a:t>
            </a:r>
            <a:r>
              <a:rPr lang="en-US" sz="2100" dirty="0" err="1"/>
              <a:t>đích</a:t>
            </a:r>
            <a:r>
              <a:rPr lang="en-US" sz="2100" dirty="0"/>
              <a:t>; </a:t>
            </a:r>
            <a:r>
              <a:rPr lang="en-US" sz="2100" b="1" dirty="0" err="1"/>
              <a:t>vật</a:t>
            </a:r>
            <a:r>
              <a:rPr lang="en-US" sz="2100" b="1" dirty="0"/>
              <a:t> </a:t>
            </a:r>
            <a:r>
              <a:rPr lang="en-US" sz="2100" b="1" dirty="0" err="1"/>
              <a:t>liệu</a:t>
            </a:r>
            <a:r>
              <a:rPr lang="en-US" sz="2100" b="1" dirty="0"/>
              <a:t> </a:t>
            </a:r>
            <a:r>
              <a:rPr lang="en-US" sz="2100" b="1" dirty="0" err="1"/>
              <a:t>hữu</a:t>
            </a:r>
            <a:r>
              <a:rPr lang="en-US" sz="2100" b="1" dirty="0"/>
              <a:t> c</a:t>
            </a:r>
            <a:r>
              <a:rPr lang="vi-VN" sz="2100" b="1" dirty="0"/>
              <a:t>ơ</a:t>
            </a:r>
            <a:r>
              <a:rPr lang="en-US" sz="2100" b="1" dirty="0"/>
              <a:t> </a:t>
            </a:r>
            <a:r>
              <a:rPr lang="en-US" sz="2100" b="1" dirty="0" err="1"/>
              <a:t>sau</a:t>
            </a:r>
            <a:r>
              <a:rPr lang="en-US" sz="2100" b="1" dirty="0"/>
              <a:t> </a:t>
            </a:r>
            <a:r>
              <a:rPr lang="en-US" sz="2100" b="1" dirty="0" err="1"/>
              <a:t>khai</a:t>
            </a:r>
            <a:r>
              <a:rPr lang="en-US" sz="2100" b="1" dirty="0"/>
              <a:t> </a:t>
            </a:r>
            <a:r>
              <a:rPr lang="en-US" sz="2100" b="1" dirty="0" err="1"/>
              <a:t>thác</a:t>
            </a:r>
            <a:r>
              <a:rPr lang="en-US" sz="2100" b="1" dirty="0"/>
              <a:t> </a:t>
            </a:r>
            <a:r>
              <a:rPr lang="en-US" sz="2100" b="1" dirty="0" err="1"/>
              <a:t>không</a:t>
            </a:r>
            <a:r>
              <a:rPr lang="en-US" sz="2100" b="1" dirty="0"/>
              <a:t> </a:t>
            </a:r>
            <a:r>
              <a:rPr lang="en-US" sz="2100" b="1" dirty="0" err="1"/>
              <a:t>đốt</a:t>
            </a:r>
            <a:r>
              <a:rPr lang="en-US" sz="2100" dirty="0"/>
              <a:t>, </a:t>
            </a:r>
            <a:r>
              <a:rPr lang="en-US" sz="2100" dirty="0" err="1"/>
              <a:t>để</a:t>
            </a:r>
            <a:r>
              <a:rPr lang="en-US" sz="2100" dirty="0"/>
              <a:t> </a:t>
            </a:r>
            <a:r>
              <a:rPr lang="en-US" sz="2100" dirty="0" err="1"/>
              <a:t>hoai</a:t>
            </a:r>
            <a:r>
              <a:rPr lang="en-US" sz="2100" dirty="0"/>
              <a:t> </a:t>
            </a:r>
            <a:r>
              <a:rPr lang="en-US" sz="2100" dirty="0" err="1"/>
              <a:t>mục</a:t>
            </a:r>
            <a:r>
              <a:rPr lang="en-US" sz="2100" dirty="0"/>
              <a:t> </a:t>
            </a:r>
            <a:r>
              <a:rPr lang="en-US" sz="2100" dirty="0" err="1"/>
              <a:t>tự</a:t>
            </a:r>
            <a:r>
              <a:rPr lang="en-US" sz="2100" dirty="0"/>
              <a:t> </a:t>
            </a:r>
            <a:r>
              <a:rPr lang="en-US" sz="2100" dirty="0" err="1"/>
              <a:t>nhiên</a:t>
            </a:r>
            <a:r>
              <a:rPr lang="en-US" sz="21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100" dirty="0"/>
              <a:t>Ở n</a:t>
            </a:r>
            <a:r>
              <a:rPr lang="vi-VN" sz="2100" dirty="0"/>
              <a:t>ơ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có</a:t>
            </a:r>
            <a:r>
              <a:rPr lang="en-US" sz="2100" dirty="0"/>
              <a:t> </a:t>
            </a:r>
            <a:r>
              <a:rPr lang="en-US" sz="2100" dirty="0" err="1"/>
              <a:t>địa</a:t>
            </a:r>
            <a:r>
              <a:rPr lang="en-US" sz="2100" dirty="0"/>
              <a:t> </a:t>
            </a:r>
            <a:r>
              <a:rPr lang="en-US" sz="2100" dirty="0" err="1"/>
              <a:t>hình</a:t>
            </a:r>
            <a:r>
              <a:rPr lang="en-US" sz="2100" dirty="0"/>
              <a:t> </a:t>
            </a:r>
            <a:r>
              <a:rPr lang="en-US" sz="2100" dirty="0" err="1"/>
              <a:t>khá</a:t>
            </a:r>
            <a:r>
              <a:rPr lang="en-US" sz="2100" dirty="0"/>
              <a:t> </a:t>
            </a:r>
            <a:r>
              <a:rPr lang="en-US" sz="2100" dirty="0" err="1"/>
              <a:t>bằng</a:t>
            </a:r>
            <a:r>
              <a:rPr lang="en-US" sz="2100" dirty="0"/>
              <a:t> </a:t>
            </a:r>
            <a:r>
              <a:rPr lang="en-US" sz="2100" dirty="0" err="1"/>
              <a:t>phẳng</a:t>
            </a:r>
            <a:r>
              <a:rPr lang="en-US" sz="2100" dirty="0"/>
              <a:t>, </a:t>
            </a:r>
            <a:r>
              <a:rPr lang="en-US" sz="2100" dirty="0" err="1"/>
              <a:t>độ</a:t>
            </a:r>
            <a:r>
              <a:rPr lang="en-US" sz="2100" dirty="0"/>
              <a:t> </a:t>
            </a:r>
            <a:r>
              <a:rPr lang="en-US" sz="2100" dirty="0" err="1"/>
              <a:t>dốc</a:t>
            </a:r>
            <a:r>
              <a:rPr lang="en-US" sz="2100" dirty="0"/>
              <a:t> ≤ 15 </a:t>
            </a:r>
            <a:r>
              <a:rPr lang="en-US" sz="2100" dirty="0" err="1"/>
              <a:t>độ</a:t>
            </a:r>
            <a:r>
              <a:rPr lang="en-US" sz="2100" dirty="0"/>
              <a:t> </a:t>
            </a:r>
            <a:r>
              <a:rPr lang="en-US" sz="2100" dirty="0" err="1"/>
              <a:t>có</a:t>
            </a:r>
            <a:r>
              <a:rPr lang="en-US" sz="2100" dirty="0"/>
              <a:t> </a:t>
            </a:r>
            <a:r>
              <a:rPr lang="en-US" sz="2100" dirty="0" err="1"/>
              <a:t>thể</a:t>
            </a:r>
            <a:r>
              <a:rPr lang="en-US" sz="2100" dirty="0"/>
              <a:t> </a:t>
            </a:r>
            <a:r>
              <a:rPr lang="en-US" sz="2100" dirty="0" err="1"/>
              <a:t>làm</a:t>
            </a:r>
            <a:r>
              <a:rPr lang="en-US" sz="2100" dirty="0"/>
              <a:t> </a:t>
            </a:r>
            <a:r>
              <a:rPr lang="en-US" sz="2100" dirty="0" err="1"/>
              <a:t>đất</a:t>
            </a:r>
            <a:r>
              <a:rPr lang="en-US" sz="2100" dirty="0"/>
              <a:t> c</a:t>
            </a:r>
            <a:r>
              <a:rPr lang="vi-VN" sz="2100" dirty="0"/>
              <a:t>ơ</a:t>
            </a:r>
            <a:r>
              <a:rPr lang="en-US" sz="2100" dirty="0"/>
              <a:t> </a:t>
            </a:r>
            <a:r>
              <a:rPr lang="en-US" sz="2100" dirty="0" err="1"/>
              <a:t>giới</a:t>
            </a:r>
            <a:r>
              <a:rPr lang="en-US" sz="2100" dirty="0"/>
              <a:t> </a:t>
            </a:r>
            <a:r>
              <a:rPr lang="en-US" sz="2100" dirty="0" err="1"/>
              <a:t>bằng</a:t>
            </a:r>
            <a:r>
              <a:rPr lang="en-US" sz="2100" dirty="0"/>
              <a:t> </a:t>
            </a:r>
            <a:r>
              <a:rPr lang="en-US" sz="2100" dirty="0" err="1"/>
              <a:t>cách</a:t>
            </a:r>
            <a:r>
              <a:rPr lang="en-US" sz="2100" dirty="0"/>
              <a:t> </a:t>
            </a:r>
            <a:r>
              <a:rPr lang="en-US" sz="2100" dirty="0" err="1"/>
              <a:t>cày</a:t>
            </a:r>
            <a:r>
              <a:rPr lang="en-US" sz="2100" dirty="0"/>
              <a:t> </a:t>
            </a:r>
            <a:r>
              <a:rPr lang="en-US" sz="2100" dirty="0" err="1"/>
              <a:t>toàn</a:t>
            </a:r>
            <a:r>
              <a:rPr lang="en-US" sz="2100" dirty="0"/>
              <a:t> </a:t>
            </a:r>
            <a:r>
              <a:rPr lang="en-US" sz="2100" dirty="0" err="1"/>
              <a:t>diện</a:t>
            </a:r>
            <a:r>
              <a:rPr lang="en-US" sz="2100" dirty="0"/>
              <a:t> </a:t>
            </a:r>
            <a:r>
              <a:rPr lang="en-US" sz="2100" dirty="0" err="1"/>
              <a:t>hoặc</a:t>
            </a:r>
            <a:r>
              <a:rPr lang="en-US" sz="2100" dirty="0"/>
              <a:t> </a:t>
            </a:r>
            <a:r>
              <a:rPr lang="en-US" sz="2100" dirty="0" err="1"/>
              <a:t>cuốc</a:t>
            </a:r>
            <a:r>
              <a:rPr lang="en-US" sz="2100" dirty="0"/>
              <a:t> </a:t>
            </a:r>
            <a:r>
              <a:rPr lang="en-US" sz="2100" dirty="0" err="1"/>
              <a:t>hố</a:t>
            </a:r>
            <a:r>
              <a:rPr lang="en-US" sz="2100" dirty="0"/>
              <a:t> </a:t>
            </a:r>
            <a:r>
              <a:rPr lang="en-US" sz="2100" dirty="0" err="1"/>
              <a:t>bằng</a:t>
            </a:r>
            <a:r>
              <a:rPr lang="en-US" sz="2100" dirty="0"/>
              <a:t> </a:t>
            </a:r>
            <a:r>
              <a:rPr lang="en-US" sz="2100" dirty="0" err="1"/>
              <a:t>máy</a:t>
            </a:r>
            <a:r>
              <a:rPr lang="en-US" sz="2100" dirty="0"/>
              <a:t> </a:t>
            </a:r>
            <a:r>
              <a:rPr lang="en-US" sz="2100" dirty="0" err="1"/>
              <a:t>múc</a:t>
            </a:r>
            <a:r>
              <a:rPr lang="en-US" sz="21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100" dirty="0"/>
              <a:t>Ở n</a:t>
            </a:r>
            <a:r>
              <a:rPr lang="vi-VN" sz="2100" dirty="0"/>
              <a:t>ơ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có</a:t>
            </a:r>
            <a:r>
              <a:rPr lang="en-US" sz="2100" dirty="0"/>
              <a:t> </a:t>
            </a:r>
            <a:r>
              <a:rPr lang="en-US" sz="2100" dirty="0" err="1"/>
              <a:t>độ</a:t>
            </a:r>
            <a:r>
              <a:rPr lang="en-US" sz="2100" dirty="0"/>
              <a:t> </a:t>
            </a:r>
            <a:r>
              <a:rPr lang="en-US" sz="2100" dirty="0" err="1"/>
              <a:t>dốc</a:t>
            </a:r>
            <a:r>
              <a:rPr lang="en-US" sz="2100" dirty="0"/>
              <a:t> &gt;15 </a:t>
            </a:r>
            <a:r>
              <a:rPr lang="en-US" sz="2100" dirty="0" err="1"/>
              <a:t>độ</a:t>
            </a:r>
            <a:r>
              <a:rPr lang="en-US" sz="2100" dirty="0"/>
              <a:t>, </a:t>
            </a:r>
            <a:r>
              <a:rPr lang="en-US" sz="2100" dirty="0" err="1"/>
              <a:t>làm</a:t>
            </a:r>
            <a:r>
              <a:rPr lang="en-US" sz="2100" dirty="0"/>
              <a:t> </a:t>
            </a:r>
            <a:r>
              <a:rPr lang="en-US" sz="2100" dirty="0" err="1"/>
              <a:t>đất</a:t>
            </a:r>
            <a:r>
              <a:rPr lang="en-US" sz="2100" dirty="0"/>
              <a:t> </a:t>
            </a:r>
            <a:r>
              <a:rPr lang="en-US" sz="2100" dirty="0" err="1"/>
              <a:t>thủ</a:t>
            </a:r>
            <a:r>
              <a:rPr lang="en-US" sz="2100" dirty="0"/>
              <a:t> </a:t>
            </a:r>
            <a:r>
              <a:rPr lang="en-US" sz="2100" dirty="0" err="1"/>
              <a:t>công</a:t>
            </a:r>
            <a:r>
              <a:rPr lang="en-US" sz="2100" dirty="0"/>
              <a:t>, </a:t>
            </a:r>
            <a:r>
              <a:rPr lang="en-US" sz="2100" dirty="0" err="1"/>
              <a:t>cuốc</a:t>
            </a:r>
            <a:r>
              <a:rPr lang="en-US" sz="2100" dirty="0"/>
              <a:t> </a:t>
            </a:r>
            <a:r>
              <a:rPr lang="en-US" sz="2100" dirty="0" err="1"/>
              <a:t>hố</a:t>
            </a:r>
            <a:r>
              <a:rPr lang="en-US" sz="2100" dirty="0"/>
              <a:t> 40x40x40cm (Sa </a:t>
            </a:r>
            <a:r>
              <a:rPr lang="en-US" sz="2100" dirty="0" err="1"/>
              <a:t>Mộc</a:t>
            </a:r>
            <a:r>
              <a:rPr lang="en-US" sz="2100" dirty="0"/>
              <a:t>, Thông, </a:t>
            </a:r>
            <a:r>
              <a:rPr lang="en-US" sz="2100" dirty="0" err="1"/>
              <a:t>keo</a:t>
            </a:r>
            <a:r>
              <a:rPr lang="en-US" sz="2100" dirty="0"/>
              <a:t>, </a:t>
            </a:r>
            <a:r>
              <a:rPr lang="en-US" sz="2100" dirty="0" err="1"/>
              <a:t>dổi</a:t>
            </a:r>
            <a:r>
              <a:rPr lang="en-US" sz="2100" dirty="0"/>
              <a:t>, </a:t>
            </a:r>
            <a:r>
              <a:rPr lang="en-US" sz="2100" dirty="0" err="1"/>
              <a:t>lát</a:t>
            </a:r>
            <a:r>
              <a:rPr lang="en-US" sz="2100" dirty="0"/>
              <a:t>… ) </a:t>
            </a:r>
            <a:r>
              <a:rPr lang="en-US" sz="2100" dirty="0" err="1"/>
              <a:t>hoặc</a:t>
            </a:r>
            <a:r>
              <a:rPr lang="en-US" sz="2100" dirty="0"/>
              <a:t> 50x50x50cm </a:t>
            </a:r>
            <a:r>
              <a:rPr lang="en-US" sz="2100" dirty="0" err="1"/>
              <a:t>đối</a:t>
            </a:r>
            <a:r>
              <a:rPr lang="en-US" sz="2100" dirty="0"/>
              <a:t> </a:t>
            </a:r>
            <a:r>
              <a:rPr lang="en-US" sz="2100" dirty="0" err="1"/>
              <a:t>với</a:t>
            </a:r>
            <a:r>
              <a:rPr lang="en-US" sz="2100" dirty="0"/>
              <a:t> </a:t>
            </a:r>
            <a:r>
              <a:rPr lang="en-US" sz="2100" dirty="0" err="1"/>
              <a:t>cây</a:t>
            </a:r>
            <a:r>
              <a:rPr lang="en-US" sz="2100" dirty="0"/>
              <a:t> </a:t>
            </a:r>
            <a:r>
              <a:rPr lang="en-US" sz="2100" dirty="0" err="1"/>
              <a:t>đa</a:t>
            </a:r>
            <a:r>
              <a:rPr lang="en-US" sz="2100" dirty="0"/>
              <a:t> </a:t>
            </a:r>
            <a:r>
              <a:rPr lang="en-US" sz="2100" dirty="0" err="1"/>
              <a:t>tác</a:t>
            </a:r>
            <a:r>
              <a:rPr lang="en-US" sz="2100" dirty="0"/>
              <a:t> </a:t>
            </a:r>
            <a:r>
              <a:rPr lang="en-US" sz="2100" dirty="0" err="1"/>
              <a:t>dụng</a:t>
            </a:r>
            <a:r>
              <a:rPr lang="en-US" sz="2100" dirty="0"/>
              <a:t> (</a:t>
            </a:r>
            <a:r>
              <a:rPr lang="en-US" sz="2100" dirty="0" err="1"/>
              <a:t>Giổi</a:t>
            </a:r>
            <a:r>
              <a:rPr lang="en-US" sz="2100" dirty="0"/>
              <a:t>, </a:t>
            </a:r>
            <a:r>
              <a:rPr lang="en-US" sz="2100" dirty="0" err="1"/>
              <a:t>Trám</a:t>
            </a:r>
            <a:r>
              <a:rPr lang="en-US" sz="2100" dirty="0"/>
              <a:t> </a:t>
            </a:r>
            <a:r>
              <a:rPr lang="en-US" sz="2100" dirty="0" err="1"/>
              <a:t>ghép</a:t>
            </a:r>
            <a:r>
              <a:rPr lang="en-US" sz="2100" dirty="0"/>
              <a:t>); </a:t>
            </a:r>
            <a:r>
              <a:rPr lang="en-US" sz="2100" dirty="0" err="1"/>
              <a:t>hoặc</a:t>
            </a:r>
            <a:r>
              <a:rPr lang="en-US" sz="2100" dirty="0"/>
              <a:t> 30x30x30cm </a:t>
            </a:r>
            <a:r>
              <a:rPr lang="en-US" sz="2100" dirty="0" err="1"/>
              <a:t>đối</a:t>
            </a:r>
            <a:r>
              <a:rPr lang="en-US" sz="2100" dirty="0"/>
              <a:t> </a:t>
            </a:r>
            <a:r>
              <a:rPr lang="en-US" sz="2100" dirty="0" err="1"/>
              <a:t>với</a:t>
            </a:r>
            <a:r>
              <a:rPr lang="en-US" sz="2100" dirty="0"/>
              <a:t> </a:t>
            </a:r>
            <a:r>
              <a:rPr lang="en-US" sz="2100" dirty="0" err="1"/>
              <a:t>giảo</a:t>
            </a:r>
            <a:r>
              <a:rPr lang="en-US" sz="2100" dirty="0"/>
              <a:t> </a:t>
            </a:r>
            <a:r>
              <a:rPr lang="en-US" sz="2100" dirty="0" err="1"/>
              <a:t>cổ</a:t>
            </a:r>
            <a:r>
              <a:rPr lang="en-US" sz="2100" dirty="0"/>
              <a:t> lam, </a:t>
            </a:r>
            <a:r>
              <a:rPr lang="en-US" sz="2100" dirty="0" err="1"/>
              <a:t>Sâm</a:t>
            </a:r>
            <a:r>
              <a:rPr lang="en-US" sz="2100" dirty="0"/>
              <a:t>, tam </a:t>
            </a:r>
            <a:r>
              <a:rPr lang="en-US" sz="2100" dirty="0" err="1"/>
              <a:t>thất</a:t>
            </a:r>
            <a:r>
              <a:rPr lang="en-US" sz="2100" dirty="0"/>
              <a:t>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65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346777" y="1324418"/>
            <a:ext cx="3023744" cy="2428875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Thực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hành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1</a:t>
            </a:r>
            <a:br>
              <a:rPr lang="en-US" sz="32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ĐÁNH GIÁ SỨC KHỎE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của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đất</a:t>
            </a:r>
            <a:endParaRPr sz="32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03D91C-6145-D0F0-ED4B-38B611C34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022" y="1462641"/>
            <a:ext cx="4072270" cy="229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93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04B80-48DF-1BB1-9487-583B6867F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24" y="268253"/>
            <a:ext cx="8609951" cy="572700"/>
          </a:xfrm>
          <a:solidFill>
            <a:schemeClr val="bg1"/>
          </a:solidFill>
        </p:spPr>
        <p:txBody>
          <a:bodyPr/>
          <a:lstStyle/>
          <a:p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hiện</a:t>
            </a:r>
            <a:endParaRPr lang="vi-VN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9B7F78E8-0E06-628E-230F-B8D3FC356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28700"/>
            <a:ext cx="4483224" cy="1296144"/>
          </a:xfrm>
        </p:spPr>
        <p:txBody>
          <a:bodyPr>
            <a:normAutofit/>
          </a:bodyPr>
          <a:lstStyle/>
          <a:p>
            <a:r>
              <a:rPr lang="en-US" sz="2100" dirty="0" err="1">
                <a:latin typeface="Arial" pitchFamily="34" charset="0"/>
                <a:cs typeface="Arial" pitchFamily="34" charset="0"/>
              </a:rPr>
              <a:t>Sử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thước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xác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định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độ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dốc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nếu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chiều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dài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3,3 m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chiều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đạt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1 m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thì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độ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dốc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đạt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30%</a:t>
            </a:r>
          </a:p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1DBE48-CDAA-B6D5-DF7D-273AE330D09C}"/>
              </a:ext>
            </a:extLst>
          </p:cNvPr>
          <p:cNvGrpSpPr/>
          <p:nvPr/>
        </p:nvGrpSpPr>
        <p:grpSpPr>
          <a:xfrm>
            <a:off x="539552" y="2701103"/>
            <a:ext cx="3231977" cy="1505306"/>
            <a:chOff x="5940152" y="1066444"/>
            <a:chExt cx="3231977" cy="150530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024A529-1021-EB12-E78C-1A314EB24FA7}"/>
                </a:ext>
              </a:extLst>
            </p:cNvPr>
            <p:cNvCxnSpPr>
              <a:cxnSpLocks/>
            </p:cNvCxnSpPr>
            <p:nvPr/>
          </p:nvCxnSpPr>
          <p:spPr>
            <a:xfrm>
              <a:off x="5940152" y="1275606"/>
              <a:ext cx="3096343" cy="129614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EE0EE3-455E-F55D-9076-8B2764DCF7E4}"/>
                </a:ext>
              </a:extLst>
            </p:cNvPr>
            <p:cNvCxnSpPr/>
            <p:nvPr/>
          </p:nvCxnSpPr>
          <p:spPr>
            <a:xfrm>
              <a:off x="6300192" y="1419622"/>
              <a:ext cx="2088232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D02D1C6-6F99-1590-82BA-CCADF1B08229}"/>
                </a:ext>
              </a:extLst>
            </p:cNvPr>
            <p:cNvCxnSpPr/>
            <p:nvPr/>
          </p:nvCxnSpPr>
          <p:spPr>
            <a:xfrm>
              <a:off x="8388424" y="1419622"/>
              <a:ext cx="0" cy="8640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A9D1D0-D250-6F30-F853-6D8150E229A2}"/>
                </a:ext>
              </a:extLst>
            </p:cNvPr>
            <p:cNvSpPr txBox="1"/>
            <p:nvPr/>
          </p:nvSpPr>
          <p:spPr>
            <a:xfrm>
              <a:off x="7128283" y="1066444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m</a:t>
              </a:r>
              <a:endParaRPr lang="vi-VN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287212-E0AF-3C2E-13B2-A3271CA76616}"/>
                </a:ext>
              </a:extLst>
            </p:cNvPr>
            <p:cNvSpPr txBox="1"/>
            <p:nvPr/>
          </p:nvSpPr>
          <p:spPr>
            <a:xfrm>
              <a:off x="8452049" y="1697781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m</a:t>
              </a:r>
              <a:endParaRPr lang="vi-VN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C5642C-04DA-0D9A-A73A-915F1BA4BAC8}"/>
                </a:ext>
              </a:extLst>
            </p:cNvPr>
            <p:cNvSpPr txBox="1"/>
            <p:nvPr/>
          </p:nvSpPr>
          <p:spPr>
            <a:xfrm>
              <a:off x="6804248" y="2005558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50%</a:t>
              </a:r>
              <a:endParaRPr lang="vi-VN" dirty="0"/>
            </a:p>
          </p:txBody>
        </p:sp>
      </p:grpSp>
      <p:pic>
        <p:nvPicPr>
          <p:cNvPr id="24" name="Picture 2">
            <a:extLst>
              <a:ext uri="{FF2B5EF4-FFF2-40B4-BE49-F238E27FC236}">
                <a16:creationId xmlns:a16="http://schemas.microsoft.com/office/drawing/2014/main" id="{72B86CFC-C728-7225-4B2A-2DC214D4F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8131"/>
          <a:stretch/>
        </p:blipFill>
        <p:spPr bwMode="auto">
          <a:xfrm>
            <a:off x="6417723" y="304327"/>
            <a:ext cx="2610707" cy="324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3083387E-B252-DB09-0D61-B11DC52B80C9}"/>
              </a:ext>
            </a:extLst>
          </p:cNvPr>
          <p:cNvSpPr txBox="1">
            <a:spLocks/>
          </p:cNvSpPr>
          <p:nvPr/>
        </p:nvSpPr>
        <p:spPr>
          <a:xfrm>
            <a:off x="4788024" y="3640217"/>
            <a:ext cx="3636405" cy="175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1"/>
                </a:solidFill>
                <a:latin typeface="Times New Roman" pitchFamily="18" charset="0"/>
                <a:ea typeface="Poppins"/>
                <a:cs typeface="Times New Roman" pitchFamily="18" charset="0"/>
                <a:sym typeface="Poppi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1"/>
                </a:solidFill>
                <a:latin typeface="Times New Roman" pitchFamily="18" charset="0"/>
                <a:ea typeface="Poppins"/>
                <a:cs typeface="Times New Roman" pitchFamily="18" charset="0"/>
                <a:sym typeface="Poppi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1"/>
                </a:solidFill>
                <a:latin typeface="Times New Roman" pitchFamily="18" charset="0"/>
                <a:ea typeface="Poppins"/>
                <a:cs typeface="Times New Roman" pitchFamily="18" charset="0"/>
                <a:sym typeface="Poppi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1"/>
                </a:solidFill>
                <a:latin typeface="Times New Roman" pitchFamily="18" charset="0"/>
                <a:ea typeface="Poppins"/>
                <a:cs typeface="Times New Roman" pitchFamily="18" charset="0"/>
                <a:sym typeface="Poppi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1"/>
                </a:solidFill>
                <a:latin typeface="Times New Roman" pitchFamily="18" charset="0"/>
                <a:ea typeface="Poppins"/>
                <a:cs typeface="Times New Roman" pitchFamily="18" charset="0"/>
                <a:sym typeface="Poppi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just"/>
            <a:r>
              <a:rPr lang="en-US" sz="2100" dirty="0" err="1">
                <a:latin typeface="Arial" pitchFamily="34" charset="0"/>
                <a:cs typeface="Arial" pitchFamily="34" charset="0"/>
              </a:rPr>
              <a:t>Đào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phẫu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diện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xác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định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chiều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tầng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đất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100" dirty="0"/>
          </a:p>
          <a:p>
            <a:pPr algn="just"/>
            <a:endParaRPr lang="en-US" sz="2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9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1580154" y="1983637"/>
            <a:ext cx="5564925" cy="1655763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FF0000"/>
                </a:solidFill>
                <a:latin typeface="UTM Showcard" pitchFamily="18" charset="0"/>
              </a:rPr>
              <a:t>Trình</a:t>
            </a:r>
            <a:r>
              <a:rPr lang="en-US" sz="40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Showcard" pitchFamily="18" charset="0"/>
              </a:rPr>
              <a:t>bày</a:t>
            </a:r>
            <a:r>
              <a:rPr lang="en-US" sz="40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Showcard" pitchFamily="18" charset="0"/>
              </a:rPr>
              <a:t>kết</a:t>
            </a:r>
            <a:r>
              <a:rPr lang="en-US" sz="40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Showcard" pitchFamily="18" charset="0"/>
              </a:rPr>
              <a:t>quả</a:t>
            </a:r>
            <a:endParaRPr sz="4000" dirty="0">
              <a:solidFill>
                <a:srgbClr val="FF0000"/>
              </a:solidFill>
              <a:latin typeface="UTM Showc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67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389307" y="1622129"/>
            <a:ext cx="3108804" cy="1655763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Mô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hình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rừng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kết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sinh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kế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ngắn</a:t>
            </a:r>
            <a:r>
              <a:rPr lang="en-US" sz="28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Showcard" pitchFamily="18" charset="0"/>
              </a:rPr>
              <a:t>ngày</a:t>
            </a:r>
            <a:endParaRPr sz="28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F0D64-C1D3-66E7-CD39-9981547B54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029" y="1622129"/>
            <a:ext cx="2900941" cy="217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75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E90D-CE54-4B4D-B989-8BF7FEE606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Tếch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Mộc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Châu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F9352-CFAE-4EE4-BD33-0C5019F807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1" y="1152525"/>
            <a:ext cx="2895613" cy="34163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Bắt</a:t>
            </a:r>
            <a:r>
              <a:rPr lang="en-US" sz="1800" dirty="0"/>
              <a:t> </a:t>
            </a:r>
            <a:r>
              <a:rPr lang="en-US" sz="1800" dirty="0" err="1"/>
              <a:t>đầu</a:t>
            </a:r>
            <a:r>
              <a:rPr lang="en-US" sz="1800" dirty="0"/>
              <a:t> </a:t>
            </a:r>
            <a:r>
              <a:rPr lang="en-US" sz="1800" dirty="0" err="1"/>
              <a:t>trồng</a:t>
            </a:r>
            <a:r>
              <a:rPr lang="en-US" sz="1800" dirty="0"/>
              <a:t> </a:t>
            </a:r>
            <a:r>
              <a:rPr lang="en-US" sz="1800" dirty="0" err="1"/>
              <a:t>năm</a:t>
            </a:r>
            <a:r>
              <a:rPr lang="en-US" sz="1800" dirty="0"/>
              <a:t> 2017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Những</a:t>
            </a:r>
            <a:r>
              <a:rPr lang="en-US" sz="1800" dirty="0"/>
              <a:t> </a:t>
            </a:r>
            <a:r>
              <a:rPr lang="en-US" sz="1800" dirty="0" err="1"/>
              <a:t>cây</a:t>
            </a:r>
            <a:r>
              <a:rPr lang="en-US" sz="1800" dirty="0"/>
              <a:t> </a:t>
            </a:r>
            <a:r>
              <a:rPr lang="en-US" sz="1800" dirty="0" err="1"/>
              <a:t>trồng</a:t>
            </a:r>
            <a:r>
              <a:rPr lang="en-US" sz="1800" dirty="0"/>
              <a:t> </a:t>
            </a:r>
            <a:r>
              <a:rPr lang="en-US" sz="1800" dirty="0" err="1"/>
              <a:t>chính</a:t>
            </a:r>
            <a:r>
              <a:rPr lang="en-US" sz="1800" dirty="0"/>
              <a:t>: </a:t>
            </a:r>
            <a:r>
              <a:rPr lang="en-US" sz="1800" dirty="0" err="1"/>
              <a:t>cây</a:t>
            </a:r>
            <a:r>
              <a:rPr lang="en-US" sz="1800" dirty="0"/>
              <a:t> </a:t>
            </a:r>
            <a:r>
              <a:rPr lang="en-US" sz="1800" dirty="0" err="1"/>
              <a:t>tếch</a:t>
            </a:r>
            <a:r>
              <a:rPr lang="en-US" sz="1800" dirty="0"/>
              <a:t>, </a:t>
            </a:r>
            <a:r>
              <a:rPr lang="en-US" sz="1800" dirty="0" err="1"/>
              <a:t>cây</a:t>
            </a:r>
            <a:r>
              <a:rPr lang="en-US" sz="1800" dirty="0"/>
              <a:t> </a:t>
            </a:r>
            <a:r>
              <a:rPr lang="en-US" sz="1800" dirty="0" err="1"/>
              <a:t>nhãn</a:t>
            </a:r>
            <a:r>
              <a:rPr lang="en-US" sz="1800" dirty="0"/>
              <a:t>, </a:t>
            </a:r>
            <a:r>
              <a:rPr lang="en-US" sz="1800" dirty="0" err="1"/>
              <a:t>cây</a:t>
            </a:r>
            <a:r>
              <a:rPr lang="en-US" sz="1800" dirty="0"/>
              <a:t> </a:t>
            </a:r>
            <a:r>
              <a:rPr lang="en-US" sz="1800" dirty="0" err="1"/>
              <a:t>xoài</a:t>
            </a:r>
            <a:r>
              <a:rPr lang="en-US" sz="1800" dirty="0"/>
              <a:t>, </a:t>
            </a:r>
            <a:r>
              <a:rPr lang="en-US" sz="1800" dirty="0" err="1"/>
              <a:t>cây</a:t>
            </a:r>
            <a:r>
              <a:rPr lang="en-US" sz="1800" dirty="0"/>
              <a:t> </a:t>
            </a:r>
            <a:r>
              <a:rPr lang="en-US" sz="1800" dirty="0" err="1"/>
              <a:t>bơ</a:t>
            </a:r>
            <a:r>
              <a:rPr lang="en-US" sz="18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Năm</a:t>
            </a:r>
            <a:r>
              <a:rPr lang="en-US" sz="1800" dirty="0"/>
              <a:t> 2019 </a:t>
            </a:r>
            <a:r>
              <a:rPr lang="en-US" sz="1800" dirty="0" err="1"/>
              <a:t>bắt</a:t>
            </a:r>
            <a:r>
              <a:rPr lang="en-US" sz="1800" dirty="0"/>
              <a:t> </a:t>
            </a:r>
            <a:r>
              <a:rPr lang="en-US" sz="1800" dirty="0" err="1"/>
              <a:t>đầu</a:t>
            </a:r>
            <a:r>
              <a:rPr lang="en-US" sz="1800" dirty="0"/>
              <a:t> </a:t>
            </a:r>
            <a:r>
              <a:rPr lang="en-US" sz="1800" dirty="0" err="1"/>
              <a:t>cho</a:t>
            </a:r>
            <a:r>
              <a:rPr lang="en-US" sz="1800" dirty="0"/>
              <a:t> </a:t>
            </a:r>
            <a:r>
              <a:rPr lang="en-US" sz="1800" dirty="0" err="1"/>
              <a:t>thu</a:t>
            </a:r>
            <a:r>
              <a:rPr lang="en-US" sz="1800" dirty="0"/>
              <a:t> </a:t>
            </a:r>
            <a:r>
              <a:rPr lang="en-US" sz="1800" dirty="0" err="1"/>
              <a:t>nhãn</a:t>
            </a: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Năm</a:t>
            </a:r>
            <a:r>
              <a:rPr lang="en-US" sz="1800" dirty="0"/>
              <a:t> 2020, </a:t>
            </a:r>
            <a:r>
              <a:rPr lang="en-US" sz="1800" dirty="0" err="1"/>
              <a:t>bắt</a:t>
            </a:r>
            <a:r>
              <a:rPr lang="en-US" sz="1800" dirty="0"/>
              <a:t> </a:t>
            </a:r>
            <a:r>
              <a:rPr lang="en-US" sz="1800" dirty="0" err="1"/>
              <a:t>đầu</a:t>
            </a:r>
            <a:r>
              <a:rPr lang="en-US" sz="1800" dirty="0"/>
              <a:t> </a:t>
            </a:r>
            <a:r>
              <a:rPr lang="en-US" sz="1800" dirty="0" err="1"/>
              <a:t>cho</a:t>
            </a:r>
            <a:r>
              <a:rPr lang="en-US" sz="1800" dirty="0"/>
              <a:t> </a:t>
            </a:r>
            <a:r>
              <a:rPr lang="en-US" sz="1800" dirty="0" err="1"/>
              <a:t>thu</a:t>
            </a:r>
            <a:r>
              <a:rPr lang="en-US" sz="1800" dirty="0"/>
              <a:t> </a:t>
            </a:r>
            <a:r>
              <a:rPr lang="en-US" sz="1800" dirty="0" err="1"/>
              <a:t>xoài</a:t>
            </a: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Hiện</a:t>
            </a:r>
            <a:r>
              <a:rPr lang="en-US" sz="1800" dirty="0"/>
              <a:t> </a:t>
            </a:r>
            <a:r>
              <a:rPr lang="en-US" sz="1800" dirty="0" err="1"/>
              <a:t>đã</a:t>
            </a:r>
            <a:r>
              <a:rPr lang="en-US" sz="1800" dirty="0"/>
              <a:t> </a:t>
            </a:r>
            <a:r>
              <a:rPr lang="en-US" sz="1800" dirty="0" err="1"/>
              <a:t>cho</a:t>
            </a:r>
            <a:r>
              <a:rPr lang="en-US" sz="1800" dirty="0"/>
              <a:t> </a:t>
            </a:r>
            <a:r>
              <a:rPr lang="en-US" sz="1800" dirty="0" err="1"/>
              <a:t>thu</a:t>
            </a:r>
            <a:r>
              <a:rPr lang="en-US" sz="1800" dirty="0"/>
              <a:t> </a:t>
            </a:r>
            <a:r>
              <a:rPr lang="en-US" sz="1800" dirty="0" err="1"/>
              <a:t>hoạch</a:t>
            </a:r>
            <a:r>
              <a:rPr lang="en-US" sz="1800" dirty="0"/>
              <a:t> </a:t>
            </a:r>
            <a:r>
              <a:rPr lang="en-US" sz="1800" dirty="0" err="1"/>
              <a:t>cả</a:t>
            </a:r>
            <a:r>
              <a:rPr lang="en-US" sz="1800" dirty="0"/>
              <a:t> </a:t>
            </a:r>
            <a:r>
              <a:rPr lang="en-US" sz="1800" dirty="0" err="1"/>
              <a:t>nhãn</a:t>
            </a:r>
            <a:r>
              <a:rPr lang="en-US" sz="1800" dirty="0"/>
              <a:t>, </a:t>
            </a:r>
            <a:r>
              <a:rPr lang="en-US" sz="1800" dirty="0" err="1"/>
              <a:t>xoài</a:t>
            </a:r>
            <a:r>
              <a:rPr lang="en-US" sz="1800" dirty="0"/>
              <a:t>, </a:t>
            </a:r>
            <a:r>
              <a:rPr lang="en-US" sz="1800" dirty="0" err="1"/>
              <a:t>bơ</a:t>
            </a:r>
            <a:endParaRPr lang="vi-VN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32E7BB-652C-8BA5-C1A7-2AB72FAFEC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200" y="1472596"/>
            <a:ext cx="1846404" cy="3282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68C5A1-1DA9-872D-5775-5E529ADF95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3191" y="1434009"/>
            <a:ext cx="1846404" cy="32824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B64DB3-2671-BCBB-FC37-B1AAE95922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1616" y="771116"/>
            <a:ext cx="1669480" cy="22847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520B74-68B0-CBEA-5A54-9950B284E4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2381" y="3136671"/>
            <a:ext cx="1668716" cy="157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54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4D7B-8112-1E9C-F148-2CE70DCB6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F6B7-CC10-F98A-9AEC-04F2E664BA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Tếch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Mộc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Châu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AD339-6E1A-AAF1-92B8-6E9B6A24975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1" y="1152525"/>
            <a:ext cx="4688959" cy="34163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Hàng</a:t>
            </a:r>
            <a:r>
              <a:rPr lang="en-US" sz="2000" dirty="0"/>
              <a:t> </a:t>
            </a:r>
            <a:r>
              <a:rPr lang="en-US" sz="2000" dirty="0" err="1"/>
              <a:t>rào</a:t>
            </a:r>
            <a:r>
              <a:rPr lang="en-US" sz="2000" dirty="0"/>
              <a:t> </a:t>
            </a:r>
            <a:r>
              <a:rPr lang="en-US" sz="2000" dirty="0" err="1"/>
              <a:t>cách</a:t>
            </a:r>
            <a:r>
              <a:rPr lang="en-US" sz="2000" dirty="0"/>
              <a:t> </a:t>
            </a:r>
            <a:r>
              <a:rPr lang="en-US" sz="2000" dirty="0" err="1"/>
              <a:t>ly</a:t>
            </a:r>
            <a:r>
              <a:rPr lang="en-US" sz="2000" dirty="0"/>
              <a:t> </a:t>
            </a:r>
            <a:r>
              <a:rPr lang="en-US" sz="2000" dirty="0" err="1"/>
              <a:t>bằng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Tếch</a:t>
            </a:r>
            <a:r>
              <a:rPr lang="en-US" sz="2000" dirty="0"/>
              <a:t> </a:t>
            </a:r>
            <a:r>
              <a:rPr lang="en-US" sz="2000" dirty="0" err="1"/>
              <a:t>đã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ngăn</a:t>
            </a:r>
            <a:r>
              <a:rPr lang="en-US" sz="2000" dirty="0"/>
              <a:t> </a:t>
            </a:r>
            <a:r>
              <a:rPr lang="en-US" sz="2000" dirty="0" err="1"/>
              <a:t>ngừa</a:t>
            </a:r>
            <a:r>
              <a:rPr lang="en-US" sz="2000" dirty="0"/>
              <a:t> </a:t>
            </a:r>
            <a:r>
              <a:rPr lang="en-US" sz="2000" dirty="0" err="1"/>
              <a:t>hạn</a:t>
            </a:r>
            <a:r>
              <a:rPr lang="en-US" sz="2000" dirty="0"/>
              <a:t> </a:t>
            </a:r>
            <a:r>
              <a:rPr lang="en-US" sz="2000" dirty="0" err="1"/>
              <a:t>chế</a:t>
            </a:r>
            <a:r>
              <a:rPr lang="en-US" sz="2000" dirty="0"/>
              <a:t> </a:t>
            </a:r>
            <a:r>
              <a:rPr lang="en-US" sz="2000" dirty="0" err="1"/>
              <a:t>sâu</a:t>
            </a:r>
            <a:r>
              <a:rPr lang="en-US" sz="2000" dirty="0"/>
              <a:t> </a:t>
            </a:r>
            <a:r>
              <a:rPr lang="en-US" sz="2000" dirty="0" err="1"/>
              <a:t>bệnh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vườn</a:t>
            </a:r>
            <a:r>
              <a:rPr lang="en-US" sz="2000" dirty="0"/>
              <a:t> </a:t>
            </a:r>
            <a:r>
              <a:rPr lang="en-US" sz="2000" dirty="0" err="1"/>
              <a:t>bên</a:t>
            </a:r>
            <a:r>
              <a:rPr lang="en-US" sz="2000" dirty="0"/>
              <a:t> </a:t>
            </a:r>
            <a:r>
              <a:rPr lang="en-US" sz="2000" dirty="0" err="1"/>
              <a:t>cạnh</a:t>
            </a:r>
            <a:r>
              <a:rPr lang="en-US" sz="2000" dirty="0"/>
              <a:t>, </a:t>
            </a:r>
            <a:r>
              <a:rPr lang="en-US" sz="2000" dirty="0" err="1"/>
              <a:t>giảm</a:t>
            </a:r>
            <a:r>
              <a:rPr lang="en-US" sz="2000" dirty="0"/>
              <a:t> </a:t>
            </a:r>
            <a:r>
              <a:rPr lang="en-US" sz="2000" dirty="0" err="1"/>
              <a:t>sói</a:t>
            </a:r>
            <a:r>
              <a:rPr lang="en-US" sz="2000" dirty="0"/>
              <a:t> </a:t>
            </a:r>
            <a:r>
              <a:rPr lang="en-US" sz="2000" dirty="0" err="1"/>
              <a:t>mòn</a:t>
            </a:r>
            <a:r>
              <a:rPr lang="en-US" sz="2000" dirty="0"/>
              <a:t> </a:t>
            </a:r>
            <a:r>
              <a:rPr lang="en-US" sz="2000" dirty="0" err="1"/>
              <a:t>đất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tăng</a:t>
            </a:r>
            <a:r>
              <a:rPr lang="en-US" sz="2000" dirty="0"/>
              <a:t> </a:t>
            </a:r>
            <a:r>
              <a:rPr lang="en-US" sz="2000" dirty="0" err="1"/>
              <a:t>mùn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đất</a:t>
            </a:r>
            <a:r>
              <a:rPr lang="en-US" sz="2000" dirty="0"/>
              <a:t>.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gian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 </a:t>
            </a:r>
            <a:r>
              <a:rPr lang="en-US" sz="2000" dirty="0" err="1"/>
              <a:t>khoảng</a:t>
            </a:r>
            <a:r>
              <a:rPr lang="en-US" sz="2000" dirty="0"/>
              <a:t> 28 </a:t>
            </a:r>
            <a:r>
              <a:rPr lang="en-US" sz="2000" dirty="0" err="1"/>
              <a:t>đến</a:t>
            </a:r>
            <a:r>
              <a:rPr lang="en-US" sz="2000" dirty="0"/>
              <a:t> 25 </a:t>
            </a:r>
            <a:r>
              <a:rPr lang="en-US" sz="2000" dirty="0" err="1"/>
              <a:t>năm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ăn</a:t>
            </a:r>
            <a:r>
              <a:rPr lang="en-US" sz="2000" dirty="0"/>
              <a:t> </a:t>
            </a:r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thời</a:t>
            </a:r>
            <a:r>
              <a:rPr lang="en-US" sz="2000" dirty="0"/>
              <a:t> </a:t>
            </a:r>
            <a:r>
              <a:rPr lang="en-US" sz="2000" dirty="0" err="1"/>
              <a:t>gian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 </a:t>
            </a:r>
            <a:r>
              <a:rPr lang="en-US" sz="2000" dirty="0" err="1"/>
              <a:t>ngắn</a:t>
            </a:r>
            <a:r>
              <a:rPr lang="en-US" sz="2000" dirty="0"/>
              <a:t> </a:t>
            </a:r>
            <a:r>
              <a:rPr lang="en-US" sz="2000" dirty="0" err="1"/>
              <a:t>hơn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3 </a:t>
            </a:r>
            <a:r>
              <a:rPr lang="en-US" sz="2000" dirty="0" err="1"/>
              <a:t>tới</a:t>
            </a:r>
            <a:r>
              <a:rPr lang="en-US" sz="2000" dirty="0"/>
              <a:t> 5 </a:t>
            </a:r>
            <a:r>
              <a:rPr lang="en-US" sz="2000" dirty="0" err="1"/>
              <a:t>năm</a:t>
            </a:r>
            <a:r>
              <a:rPr lang="en-US" sz="2000" dirty="0"/>
              <a:t> </a:t>
            </a:r>
            <a:r>
              <a:rPr lang="en-US" sz="2000" dirty="0" err="1"/>
              <a:t>bắt</a:t>
            </a:r>
            <a:r>
              <a:rPr lang="en-US" sz="2000" dirty="0"/>
              <a:t> </a:t>
            </a:r>
            <a:r>
              <a:rPr lang="en-US" sz="2000" dirty="0" err="1"/>
              <a:t>đầu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hoạch</a:t>
            </a:r>
            <a:r>
              <a:rPr lang="en-US" sz="2000" dirty="0"/>
              <a:t>,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người</a:t>
            </a:r>
            <a:r>
              <a:rPr lang="en-US" sz="2000" dirty="0"/>
              <a:t> </a:t>
            </a:r>
            <a:r>
              <a:rPr lang="en-US" sz="2000" dirty="0" err="1"/>
              <a:t>dân</a:t>
            </a:r>
            <a:r>
              <a:rPr lang="en-US" sz="2000" dirty="0"/>
              <a:t> </a:t>
            </a:r>
            <a:r>
              <a:rPr lang="en-US" sz="2000" dirty="0" err="1"/>
              <a:t>sớm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ổn</a:t>
            </a:r>
            <a:r>
              <a:rPr lang="en-US" sz="2000" dirty="0"/>
              <a:t> </a:t>
            </a:r>
            <a:r>
              <a:rPr lang="en-US" sz="2000" dirty="0" err="1"/>
              <a:t>định</a:t>
            </a:r>
            <a:r>
              <a:rPr lang="en-US" sz="2000" dirty="0"/>
              <a:t>.</a:t>
            </a:r>
            <a:endParaRPr lang="vi-V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838D1-99C5-3E78-24C0-EBFAA9F16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0384" y="851906"/>
            <a:ext cx="2196405" cy="3005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B096F7-DCDA-51AE-CF1F-D6B86CC829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6597" y="1867371"/>
            <a:ext cx="1669480" cy="242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0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E90D-CE54-4B4D-B989-8BF7FEE606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tán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endParaRPr lang="en-US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F9352-CFAE-4EE4-BD33-0C5019F807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52525"/>
            <a:ext cx="3210519" cy="357981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Nhóm</a:t>
            </a:r>
            <a:r>
              <a:rPr lang="en-US" sz="2000" dirty="0"/>
              <a:t> </a:t>
            </a:r>
            <a:r>
              <a:rPr lang="en-US" sz="2000" dirty="0" err="1"/>
              <a:t>sở</a:t>
            </a:r>
            <a:r>
              <a:rPr lang="en-US" sz="2000" dirty="0"/>
              <a:t> </a:t>
            </a:r>
            <a:r>
              <a:rPr lang="en-US" sz="2000" dirty="0" err="1"/>
              <a:t>thích</a:t>
            </a:r>
            <a:r>
              <a:rPr lang="en-US" sz="2000" dirty="0"/>
              <a:t> </a:t>
            </a:r>
            <a:r>
              <a:rPr lang="en-US" sz="2000" dirty="0" err="1"/>
              <a:t>nuôi</a:t>
            </a:r>
            <a:r>
              <a:rPr lang="en-US" sz="2000" dirty="0"/>
              <a:t> </a:t>
            </a:r>
            <a:r>
              <a:rPr lang="en-US" sz="2000" dirty="0" err="1"/>
              <a:t>ong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lập</a:t>
            </a:r>
            <a:r>
              <a:rPr lang="en-US" sz="2000" dirty="0"/>
              <a:t> </a:t>
            </a:r>
            <a:r>
              <a:rPr lang="en-US" sz="2000" dirty="0" err="1"/>
              <a:t>năm</a:t>
            </a:r>
            <a:r>
              <a:rPr lang="en-US" sz="2000" dirty="0"/>
              <a:t> 2008.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Sau </a:t>
            </a:r>
            <a:r>
              <a:rPr lang="en-US" sz="2000" dirty="0" err="1"/>
              <a:t>khi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nguồn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tốt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mật</a:t>
            </a:r>
            <a:r>
              <a:rPr lang="en-US" sz="2000" dirty="0"/>
              <a:t> </a:t>
            </a:r>
            <a:r>
              <a:rPr lang="en-US" sz="2000" dirty="0" err="1"/>
              <a:t>ong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viên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lập</a:t>
            </a:r>
            <a:r>
              <a:rPr lang="en-US" sz="2000" dirty="0"/>
              <a:t> </a:t>
            </a:r>
            <a:r>
              <a:rPr lang="en-US" sz="2000" dirty="0" err="1"/>
              <a:t>Tổ</a:t>
            </a:r>
            <a:r>
              <a:rPr lang="en-US" sz="2000" dirty="0"/>
              <a:t> </a:t>
            </a:r>
            <a:r>
              <a:rPr lang="en-US" sz="2000" dirty="0" err="1"/>
              <a:t>Hợp</a:t>
            </a:r>
            <a:r>
              <a:rPr lang="en-US" sz="2000" dirty="0"/>
              <a:t> </a:t>
            </a:r>
            <a:r>
              <a:rPr lang="en-US" sz="2000" dirty="0" err="1"/>
              <a:t>tác</a:t>
            </a:r>
            <a:r>
              <a:rPr lang="en-US" sz="2000" dirty="0"/>
              <a:t> </a:t>
            </a:r>
            <a:r>
              <a:rPr lang="en-US" sz="2000" dirty="0" err="1"/>
              <a:t>nuôi</a:t>
            </a:r>
            <a:r>
              <a:rPr lang="en-US" sz="2000" dirty="0"/>
              <a:t> </a:t>
            </a:r>
            <a:r>
              <a:rPr lang="en-US" sz="2000" dirty="0" err="1"/>
              <a:t>ong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trồng</a:t>
            </a:r>
            <a:r>
              <a:rPr lang="en-US" sz="2000" dirty="0"/>
              <a:t> </a:t>
            </a:r>
            <a:r>
              <a:rPr lang="en-US" sz="2000" dirty="0" err="1"/>
              <a:t>rừng</a:t>
            </a:r>
            <a:r>
              <a:rPr lang="en-US" sz="2000" dirty="0"/>
              <a:t> </a:t>
            </a:r>
            <a:r>
              <a:rPr lang="en-US" sz="2000" dirty="0" err="1"/>
              <a:t>xóm</a:t>
            </a:r>
            <a:r>
              <a:rPr lang="en-US" sz="2000" dirty="0"/>
              <a:t> Cú,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Tử</a:t>
            </a:r>
            <a:r>
              <a:rPr lang="en-US" sz="2000" dirty="0"/>
              <a:t> </a:t>
            </a:r>
            <a:r>
              <a:rPr lang="en-US" sz="2000" dirty="0" err="1"/>
              <a:t>Nê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Nay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Hợp</a:t>
            </a:r>
            <a:r>
              <a:rPr lang="en-US" sz="2000" dirty="0"/>
              <a:t> </a:t>
            </a:r>
            <a:r>
              <a:rPr lang="en-US" sz="2000" dirty="0" err="1"/>
              <a:t>tác</a:t>
            </a:r>
            <a:r>
              <a:rPr lang="en-US" sz="2000" dirty="0"/>
              <a:t> </a:t>
            </a:r>
            <a:r>
              <a:rPr lang="en-US" sz="2000" dirty="0" err="1"/>
              <a:t>xã</a:t>
            </a:r>
            <a:r>
              <a:rPr lang="en-US" sz="2000" dirty="0"/>
              <a:t> </a:t>
            </a:r>
            <a:r>
              <a:rPr lang="en-US" sz="2000" dirty="0" err="1"/>
              <a:t>nuôi</a:t>
            </a:r>
            <a:r>
              <a:rPr lang="en-US" sz="2000" dirty="0"/>
              <a:t> </a:t>
            </a:r>
            <a:r>
              <a:rPr lang="en-US" sz="2000" dirty="0" err="1"/>
              <a:t>ong</a:t>
            </a:r>
            <a:r>
              <a:rPr lang="en-US" sz="2000" dirty="0"/>
              <a:t> </a:t>
            </a:r>
            <a:r>
              <a:rPr lang="en-US" sz="2000" dirty="0" err="1"/>
              <a:t>lấy</a:t>
            </a:r>
            <a:r>
              <a:rPr lang="en-US" sz="2000" dirty="0"/>
              <a:t> </a:t>
            </a:r>
            <a:r>
              <a:rPr lang="en-US" sz="2000" dirty="0" err="1"/>
              <a:t>mật</a:t>
            </a:r>
            <a:endParaRPr lang="vi-VN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E33E2A-DFC6-37E6-C0F4-8B47E397C0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1099231"/>
            <a:ext cx="3192355" cy="2394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3CA63D-93C8-AD8F-482B-A08DF51AB4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240" y="1671931"/>
            <a:ext cx="2639919" cy="19799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2A2663-53F6-4FF5-A0F4-D19441059B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893" y="2605879"/>
            <a:ext cx="1661987" cy="22159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C50F10-7B6B-2351-2190-1F4E1AD57D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71" y="3222543"/>
            <a:ext cx="2165226" cy="162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75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725EE-C543-B688-908A-830548958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9C60B-61D0-D74C-1D6E-15FD7FD900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tán</a:t>
            </a:r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endParaRPr lang="en-US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F81DA-54B8-EAC2-5827-6B65205231B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52525"/>
            <a:ext cx="5106594" cy="357981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Ngoài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lấy</a:t>
            </a:r>
            <a:r>
              <a:rPr lang="en-US" sz="2000" dirty="0"/>
              <a:t> </a:t>
            </a:r>
            <a:r>
              <a:rPr lang="en-US" sz="2000" dirty="0" err="1"/>
              <a:t>gỗ</a:t>
            </a:r>
            <a:r>
              <a:rPr lang="en-US" sz="2000" dirty="0"/>
              <a:t>, </a:t>
            </a:r>
            <a:r>
              <a:rPr lang="en-US" sz="2000" dirty="0" err="1"/>
              <a:t>người</a:t>
            </a:r>
            <a:r>
              <a:rPr lang="en-US" sz="2000" dirty="0"/>
              <a:t> </a:t>
            </a:r>
            <a:r>
              <a:rPr lang="en-US" sz="2000" dirty="0" err="1"/>
              <a:t>dân</a:t>
            </a:r>
            <a:r>
              <a:rPr lang="en-US" sz="2000" dirty="0"/>
              <a:t> </a:t>
            </a:r>
            <a:r>
              <a:rPr lang="en-US" sz="2000" dirty="0" err="1"/>
              <a:t>nơi</a:t>
            </a:r>
            <a:r>
              <a:rPr lang="en-US" sz="2000" dirty="0"/>
              <a:t> </a:t>
            </a:r>
            <a:r>
              <a:rPr lang="en-US" sz="2000" dirty="0" err="1"/>
              <a:t>đây</a:t>
            </a:r>
            <a:r>
              <a:rPr lang="en-US" sz="2000" dirty="0"/>
              <a:t> </a:t>
            </a:r>
            <a:r>
              <a:rPr lang="en-US" sz="2000" dirty="0" err="1"/>
              <a:t>còn</a:t>
            </a:r>
            <a:r>
              <a:rPr lang="en-US" sz="2000" dirty="0"/>
              <a:t> </a:t>
            </a:r>
            <a:r>
              <a:rPr lang="en-US" sz="2000" dirty="0" err="1"/>
              <a:t>trồng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loại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ăn</a:t>
            </a:r>
            <a:r>
              <a:rPr lang="en-US" sz="2000" dirty="0"/>
              <a:t> </a:t>
            </a:r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như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nhãn</a:t>
            </a:r>
            <a:r>
              <a:rPr lang="en-US" sz="2000" dirty="0"/>
              <a:t>,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soài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Nhờ</a:t>
            </a:r>
            <a:r>
              <a:rPr lang="en-US" sz="2000" dirty="0"/>
              <a:t> </a:t>
            </a:r>
            <a:r>
              <a:rPr lang="en-US" sz="2000" dirty="0" err="1"/>
              <a:t>nuôi</a:t>
            </a:r>
            <a:r>
              <a:rPr lang="en-US" sz="2000" dirty="0"/>
              <a:t> </a:t>
            </a:r>
            <a:r>
              <a:rPr lang="en-US" sz="2000" dirty="0" err="1"/>
              <a:t>ong</a:t>
            </a:r>
            <a:r>
              <a:rPr lang="en-US" sz="2000" dirty="0"/>
              <a:t>, </a:t>
            </a:r>
            <a:r>
              <a:rPr lang="en-US" sz="2000" dirty="0" err="1"/>
              <a:t>ngoài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gỗ</a:t>
            </a:r>
            <a:r>
              <a:rPr lang="en-US" sz="2000" dirty="0"/>
              <a:t>, </a:t>
            </a:r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thì</a:t>
            </a:r>
            <a:r>
              <a:rPr lang="en-US" sz="2000" dirty="0"/>
              <a:t> </a:t>
            </a:r>
            <a:r>
              <a:rPr lang="en-US" sz="2000" dirty="0" err="1"/>
              <a:t>họ</a:t>
            </a:r>
            <a:r>
              <a:rPr lang="en-US" sz="2000" dirty="0"/>
              <a:t> </a:t>
            </a:r>
            <a:r>
              <a:rPr lang="en-US" sz="2000" dirty="0" err="1"/>
              <a:t>còn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được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“</a:t>
            </a:r>
            <a:r>
              <a:rPr lang="en-US" sz="2000" dirty="0" err="1"/>
              <a:t>hoa</a:t>
            </a:r>
            <a:r>
              <a:rPr lang="en-US" sz="2000" dirty="0"/>
              <a:t>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Ngoài</a:t>
            </a:r>
            <a:r>
              <a:rPr lang="en-US" sz="2000" dirty="0"/>
              <a:t> </a:t>
            </a:r>
            <a:r>
              <a:rPr lang="en-US" sz="2000" dirty="0" err="1"/>
              <a:t>ra</a:t>
            </a:r>
            <a:r>
              <a:rPr lang="en-US" sz="2000" dirty="0"/>
              <a:t>, </a:t>
            </a:r>
            <a:r>
              <a:rPr lang="en-US" sz="2000" dirty="0" err="1"/>
              <a:t>ong</a:t>
            </a:r>
            <a:r>
              <a:rPr lang="en-US" sz="2000" dirty="0"/>
              <a:t> </a:t>
            </a:r>
            <a:r>
              <a:rPr lang="en-US" sz="2000" dirty="0" err="1"/>
              <a:t>còn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thụ</a:t>
            </a:r>
            <a:r>
              <a:rPr lang="en-US" sz="2000" dirty="0"/>
              <a:t> </a:t>
            </a:r>
            <a:r>
              <a:rPr lang="en-US" sz="2000" dirty="0" err="1"/>
              <a:t>phấn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loại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trồng</a:t>
            </a:r>
            <a:r>
              <a:rPr lang="en-US" sz="2000" dirty="0"/>
              <a:t> </a:t>
            </a:r>
            <a:r>
              <a:rPr lang="en-US" sz="2000" dirty="0" err="1"/>
              <a:t>như</a:t>
            </a:r>
            <a:r>
              <a:rPr lang="en-US" sz="2000" dirty="0"/>
              <a:t>: </a:t>
            </a:r>
            <a:r>
              <a:rPr lang="en-US" sz="2000" dirty="0" err="1"/>
              <a:t>nhãn</a:t>
            </a:r>
            <a:r>
              <a:rPr lang="en-US" sz="2000" dirty="0"/>
              <a:t>, </a:t>
            </a:r>
            <a:r>
              <a:rPr lang="en-US" sz="2000" dirty="0" err="1"/>
              <a:t>bưởi</a:t>
            </a:r>
            <a:r>
              <a:rPr lang="en-US" sz="2000" dirty="0"/>
              <a:t>, </a:t>
            </a:r>
            <a:r>
              <a:rPr lang="en-US" sz="2000" dirty="0" err="1"/>
              <a:t>soài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đậu</a:t>
            </a:r>
            <a:r>
              <a:rPr lang="en-US" sz="2000" dirty="0"/>
              <a:t> </a:t>
            </a:r>
            <a:r>
              <a:rPr lang="en-US" sz="2000" dirty="0" err="1"/>
              <a:t>trái</a:t>
            </a:r>
            <a:r>
              <a:rPr lang="en-US" sz="2000" dirty="0"/>
              <a:t> </a:t>
            </a:r>
            <a:r>
              <a:rPr lang="en-US" sz="2000" dirty="0" err="1"/>
              <a:t>nhiều</a:t>
            </a:r>
            <a:r>
              <a:rPr lang="en-US" sz="2000" dirty="0"/>
              <a:t> </a:t>
            </a:r>
            <a:r>
              <a:rPr lang="en-US" sz="2000" dirty="0" err="1"/>
              <a:t>hơn</a:t>
            </a:r>
            <a:r>
              <a:rPr lang="en-US" sz="2000" dirty="0"/>
              <a:t>. </a:t>
            </a:r>
            <a:endParaRPr lang="vi-VN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1CDEF9-7AE8-062C-98D9-8A6D568BD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1400" y="1018070"/>
            <a:ext cx="1661987" cy="22159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DD2B63-1BCA-387F-813B-D9C506A04F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6594" y="2807874"/>
            <a:ext cx="2165226" cy="162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93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227F-12A3-CCC4-A2C2-E1DBB7B3E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Thanh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Hối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Tân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Lạc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4B3C70-6000-6549-66D9-826B41A507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693" y="1040143"/>
            <a:ext cx="1637357" cy="2183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379F4C-25AA-1EFF-8327-173BF4ABD7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980" y="1040143"/>
            <a:ext cx="2374545" cy="31660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F0F0A6-9B21-4177-EEE1-A49E71C8BA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91" y="1049271"/>
            <a:ext cx="2609693" cy="19572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47E6DD-9FEA-A26B-2DB6-A56A000E3C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2351" y="3006540"/>
            <a:ext cx="2679898" cy="1508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71EF1B-00F3-2B15-40B0-2033F147CBF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12" y="2527428"/>
            <a:ext cx="1455293" cy="1853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1146AD-AEBB-7B17-0F71-3F6CB29FEFC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377" y="1326437"/>
            <a:ext cx="1556883" cy="27677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B75186-B9D4-B6A6-75DA-93067CB7A6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9235" y="3006540"/>
            <a:ext cx="1637357" cy="150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63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2D824-BB72-FF03-150F-540816D6D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27A9-BC36-095C-57A9-6CF21572E6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Thanh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Hối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Tân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Lạc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4D07E-EB2D-CEED-0912-7A316432B5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495" y="1006557"/>
            <a:ext cx="2609693" cy="19572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3C2D1C-4787-EED4-4919-7CC7FED739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102" y="2527428"/>
            <a:ext cx="2679898" cy="1508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7CB438-96FB-523F-6051-CE476E3CFA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941" y="2527427"/>
            <a:ext cx="1455293" cy="18531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FDCC6D-9C13-2896-C0BE-8E570AC0BC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9263" y="1773052"/>
            <a:ext cx="1637357" cy="15087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C058-70A4-2DE1-B889-16279B6C9DCF}"/>
              </a:ext>
            </a:extLst>
          </p:cNvPr>
          <p:cNvSpPr txBox="1">
            <a:spLocks/>
          </p:cNvSpPr>
          <p:nvPr/>
        </p:nvSpPr>
        <p:spPr>
          <a:xfrm>
            <a:off x="0" y="1152525"/>
            <a:ext cx="5106594" cy="3579813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Mô</a:t>
            </a:r>
            <a:r>
              <a:rPr lang="en-US" sz="2000" dirty="0"/>
              <a:t> </a:t>
            </a:r>
            <a:r>
              <a:rPr lang="en-US" sz="2000" dirty="0" err="1"/>
              <a:t>hình</a:t>
            </a:r>
            <a:r>
              <a:rPr lang="en-US" sz="2000" dirty="0"/>
              <a:t> </a:t>
            </a:r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sự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hợp</a:t>
            </a:r>
            <a:r>
              <a:rPr lang="en-US" sz="2000" dirty="0"/>
              <a:t> </a:t>
            </a:r>
            <a:r>
              <a:rPr lang="en-US" sz="2000" dirty="0" err="1"/>
              <a:t>giữa</a:t>
            </a:r>
            <a:r>
              <a:rPr lang="en-US" sz="2000" dirty="0"/>
              <a:t> </a:t>
            </a:r>
            <a:r>
              <a:rPr lang="en-US" sz="2000" dirty="0" err="1"/>
              <a:t>trồng</a:t>
            </a:r>
            <a:r>
              <a:rPr lang="en-US" sz="2000" dirty="0"/>
              <a:t> </a:t>
            </a:r>
            <a:r>
              <a:rPr lang="en-US" sz="2000" dirty="0" err="1"/>
              <a:t>rừng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lấy</a:t>
            </a:r>
            <a:r>
              <a:rPr lang="en-US" sz="2000" dirty="0"/>
              <a:t> </a:t>
            </a:r>
            <a:r>
              <a:rPr lang="en-US" sz="2000" dirty="0" err="1"/>
              <a:t>gỗ</a:t>
            </a:r>
            <a:r>
              <a:rPr lang="en-US" sz="2000" dirty="0"/>
              <a:t> </a:t>
            </a:r>
            <a:r>
              <a:rPr lang="en-US" sz="2000" dirty="0" err="1"/>
              <a:t>đã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bảo</a:t>
            </a:r>
            <a:r>
              <a:rPr lang="en-US" sz="2000" dirty="0"/>
              <a:t> </a:t>
            </a:r>
            <a:r>
              <a:rPr lang="en-US" sz="2000" dirty="0" err="1"/>
              <a:t>vệ</a:t>
            </a:r>
            <a:r>
              <a:rPr lang="en-US" sz="2000" dirty="0"/>
              <a:t> </a:t>
            </a:r>
            <a:r>
              <a:rPr lang="en-US" sz="2000" dirty="0" err="1"/>
              <a:t>nguồn</a:t>
            </a:r>
            <a:r>
              <a:rPr lang="en-US" sz="2000" dirty="0"/>
              <a:t> </a:t>
            </a:r>
            <a:r>
              <a:rPr lang="en-US" sz="2000" dirty="0" err="1"/>
              <a:t>nước</a:t>
            </a:r>
            <a:r>
              <a:rPr lang="en-US" sz="2000" dirty="0"/>
              <a:t> </a:t>
            </a:r>
            <a:r>
              <a:rPr lang="en-US" sz="2000" dirty="0" err="1"/>
              <a:t>tăng</a:t>
            </a:r>
            <a:r>
              <a:rPr lang="en-US" sz="2000" dirty="0"/>
              <a:t> </a:t>
            </a:r>
            <a:r>
              <a:rPr lang="en-US" sz="2000" dirty="0" err="1"/>
              <a:t>độ</a:t>
            </a:r>
            <a:r>
              <a:rPr lang="en-US" sz="2000" dirty="0"/>
              <a:t> </a:t>
            </a:r>
            <a:r>
              <a:rPr lang="en-US" sz="2000" dirty="0" err="1"/>
              <a:t>ẩm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giảo</a:t>
            </a:r>
            <a:r>
              <a:rPr lang="en-US" sz="2000" dirty="0"/>
              <a:t> </a:t>
            </a:r>
            <a:r>
              <a:rPr lang="en-US" sz="2000" dirty="0" err="1"/>
              <a:t>cổ</a:t>
            </a:r>
            <a:r>
              <a:rPr lang="en-US" sz="2000" dirty="0"/>
              <a:t> lam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triển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đó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them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từ</a:t>
            </a:r>
            <a:r>
              <a:rPr lang="en-US" sz="2000" dirty="0"/>
              <a:t> </a:t>
            </a:r>
            <a:r>
              <a:rPr lang="en-US" sz="2000" dirty="0" err="1"/>
              <a:t>thu</a:t>
            </a:r>
            <a:r>
              <a:rPr lang="en-US" sz="2000" dirty="0"/>
              <a:t> </a:t>
            </a:r>
            <a:r>
              <a:rPr lang="en-US" sz="2000" dirty="0" err="1"/>
              <a:t>gom</a:t>
            </a:r>
            <a:r>
              <a:rPr lang="en-US" sz="2000" dirty="0"/>
              <a:t> </a:t>
            </a:r>
            <a:r>
              <a:rPr lang="en-US" sz="2000" dirty="0" err="1"/>
              <a:t>giảo</a:t>
            </a:r>
            <a:r>
              <a:rPr lang="en-US" sz="2000" dirty="0"/>
              <a:t> </a:t>
            </a:r>
            <a:r>
              <a:rPr lang="en-US" sz="2000" dirty="0" err="1"/>
              <a:t>cổ</a:t>
            </a:r>
            <a:r>
              <a:rPr lang="en-US" sz="2000" dirty="0"/>
              <a:t> lam.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</a:t>
            </a:r>
            <a:r>
              <a:rPr lang="vi-VN" sz="2000" dirty="0"/>
              <a:t>ư</a:t>
            </a:r>
            <a:r>
              <a:rPr lang="en-US" sz="2000" dirty="0" err="1"/>
              <a:t>ới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vườn</a:t>
            </a:r>
            <a:r>
              <a:rPr lang="en-US" sz="2000" dirty="0"/>
              <a:t> </a:t>
            </a:r>
            <a:r>
              <a:rPr lang="en-US" sz="2000" dirty="0" err="1"/>
              <a:t>bưởi</a:t>
            </a:r>
            <a:r>
              <a:rPr lang="en-US" sz="2000" dirty="0"/>
              <a:t> </a:t>
            </a:r>
            <a:r>
              <a:rPr lang="en-US" sz="2000" dirty="0" err="1"/>
              <a:t>khi</a:t>
            </a:r>
            <a:r>
              <a:rPr lang="en-US" sz="2000" dirty="0"/>
              <a:t> </a:t>
            </a:r>
            <a:r>
              <a:rPr lang="en-US" sz="2000" dirty="0" err="1"/>
              <a:t>chưa</a:t>
            </a:r>
            <a:r>
              <a:rPr lang="en-US" sz="2000" dirty="0"/>
              <a:t> </a:t>
            </a:r>
            <a:r>
              <a:rPr lang="en-US" sz="2000" dirty="0" err="1"/>
              <a:t>khép</a:t>
            </a:r>
            <a:r>
              <a:rPr lang="en-US" sz="2000" dirty="0"/>
              <a:t> </a:t>
            </a:r>
            <a:r>
              <a:rPr lang="en-US" sz="2000" dirty="0" err="1"/>
              <a:t>tán</a:t>
            </a:r>
            <a:r>
              <a:rPr lang="en-US" sz="2000" dirty="0"/>
              <a:t>, </a:t>
            </a:r>
            <a:r>
              <a:rPr lang="en-US" sz="2000" dirty="0" err="1"/>
              <a:t>người</a:t>
            </a:r>
            <a:r>
              <a:rPr lang="en-US" sz="2000" dirty="0"/>
              <a:t> </a:t>
            </a:r>
            <a:r>
              <a:rPr lang="en-US" sz="2000" dirty="0" err="1"/>
              <a:t>dân</a:t>
            </a:r>
            <a:r>
              <a:rPr lang="en-US" sz="2000" dirty="0"/>
              <a:t> </a:t>
            </a:r>
            <a:r>
              <a:rPr lang="en-US" sz="2000" dirty="0" err="1"/>
              <a:t>trồng</a:t>
            </a:r>
            <a:r>
              <a:rPr lang="en-US" sz="2000" dirty="0"/>
              <a:t> them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cà</a:t>
            </a:r>
            <a:r>
              <a:rPr lang="en-US" sz="2000" dirty="0"/>
              <a:t> gai </a:t>
            </a:r>
            <a:r>
              <a:rPr lang="en-US" sz="2000" dirty="0" err="1"/>
              <a:t>leo</a:t>
            </a:r>
            <a:r>
              <a:rPr lang="en-US" sz="2000" dirty="0"/>
              <a:t>, </a:t>
            </a:r>
            <a:r>
              <a:rPr lang="en-US" sz="2000" dirty="0" err="1"/>
              <a:t>dược</a:t>
            </a:r>
            <a:r>
              <a:rPr lang="en-US" sz="2000" dirty="0"/>
              <a:t> </a:t>
            </a:r>
            <a:r>
              <a:rPr lang="en-US" sz="2000" dirty="0" err="1"/>
              <a:t>liệu</a:t>
            </a:r>
            <a:r>
              <a:rPr lang="en-US" sz="2000" dirty="0"/>
              <a:t> </a:t>
            </a:r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khả</a:t>
            </a:r>
            <a:r>
              <a:rPr lang="en-US" sz="2000" dirty="0"/>
              <a:t> </a:t>
            </a:r>
            <a:r>
              <a:rPr lang="en-US" sz="2000" dirty="0" err="1"/>
              <a:t>năng</a:t>
            </a:r>
            <a:r>
              <a:rPr lang="en-US" sz="2000" dirty="0"/>
              <a:t> </a:t>
            </a:r>
            <a:r>
              <a:rPr lang="en-US" sz="2000" dirty="0" err="1"/>
              <a:t>chịu</a:t>
            </a:r>
            <a:r>
              <a:rPr lang="en-US" sz="2000" dirty="0"/>
              <a:t> </a:t>
            </a:r>
            <a:r>
              <a:rPr lang="en-US" sz="2000" dirty="0" err="1"/>
              <a:t>hạn</a:t>
            </a:r>
            <a:r>
              <a:rPr lang="en-US" sz="2000" dirty="0"/>
              <a:t> </a:t>
            </a:r>
            <a:r>
              <a:rPr lang="en-US" sz="2000" dirty="0" err="1"/>
              <a:t>tốt</a:t>
            </a:r>
            <a:r>
              <a:rPr lang="en-US" sz="2000" dirty="0"/>
              <a:t>, </a:t>
            </a:r>
            <a:r>
              <a:rPr lang="en-US" sz="2000" dirty="0" err="1"/>
              <a:t>ít</a:t>
            </a:r>
            <a:r>
              <a:rPr lang="en-US" sz="2000" dirty="0"/>
              <a:t> </a:t>
            </a:r>
            <a:r>
              <a:rPr lang="en-US" sz="2000" dirty="0" err="1"/>
              <a:t>phải</a:t>
            </a:r>
            <a:r>
              <a:rPr lang="en-US" sz="2000" dirty="0"/>
              <a:t> </a:t>
            </a:r>
            <a:r>
              <a:rPr lang="en-US" sz="2000" dirty="0" err="1"/>
              <a:t>chăm</a:t>
            </a:r>
            <a:r>
              <a:rPr lang="en-US" sz="2000" dirty="0"/>
              <a:t> </a:t>
            </a:r>
            <a:r>
              <a:rPr lang="en-US" sz="2000" dirty="0" err="1"/>
              <a:t>sóc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dễ</a:t>
            </a:r>
            <a:r>
              <a:rPr lang="en-US" sz="2000" dirty="0"/>
              <a:t> </a:t>
            </a:r>
            <a:r>
              <a:rPr lang="en-US" sz="2000" dirty="0" err="1"/>
              <a:t>bán</a:t>
            </a:r>
            <a:r>
              <a:rPr lang="en-US" sz="2000" dirty="0"/>
              <a:t>.</a:t>
            </a:r>
            <a:endParaRPr lang="vi-VN" sz="2000" dirty="0"/>
          </a:p>
        </p:txBody>
      </p:sp>
    </p:spTree>
    <p:extLst>
      <p:ext uri="{BB962C8B-B14F-4D97-AF65-F5344CB8AC3E}">
        <p14:creationId xmlns:p14="http://schemas.microsoft.com/office/powerpoint/2010/main" val="1476345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04B80-48DF-1BB1-9487-583B6867FF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7494" y="115617"/>
            <a:ext cx="8609012" cy="571500"/>
          </a:xfrm>
          <a:solidFill>
            <a:schemeClr val="bg1"/>
          </a:solidFill>
        </p:spPr>
        <p:txBody>
          <a:bodyPr/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quế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nhung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Bái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6AABC-8FAF-8180-B3D7-3031357A67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0" y="2034659"/>
            <a:ext cx="2900941" cy="21757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6A64E-2CA9-527E-7D44-3E19AFFBB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6734" y="1669226"/>
            <a:ext cx="2119971" cy="28280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8923BA-4B90-DE8B-55FF-6662652003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3051" y="2915751"/>
            <a:ext cx="2668772" cy="15815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33F560-B2A4-4168-8AB7-8045728BA5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7267" y="868011"/>
            <a:ext cx="5353868" cy="19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29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2769-C71D-8269-9543-F2F133C4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A437-6C56-5A65-845A-01941A2A06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7494" y="115617"/>
            <a:ext cx="8609012" cy="571500"/>
          </a:xfrm>
          <a:solidFill>
            <a:schemeClr val="bg1"/>
          </a:solidFill>
        </p:spPr>
        <p:txBody>
          <a:bodyPr/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quế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nhung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Bái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948CAF-4591-A390-758D-65F71468F7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913" y="2464608"/>
            <a:ext cx="2251547" cy="1688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BA7BD0-BA91-A86C-AFB4-ADFCE89026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734" y="990232"/>
            <a:ext cx="2668772" cy="15815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AA5E-1395-B42F-63B4-C03448C6A4DD}"/>
              </a:ext>
            </a:extLst>
          </p:cNvPr>
          <p:cNvSpPr txBox="1">
            <a:spLocks/>
          </p:cNvSpPr>
          <p:nvPr/>
        </p:nvSpPr>
        <p:spPr>
          <a:xfrm>
            <a:off x="0" y="1152525"/>
            <a:ext cx="5106594" cy="3579813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Mô</a:t>
            </a:r>
            <a:r>
              <a:rPr lang="en-US" sz="2000" dirty="0"/>
              <a:t> </a:t>
            </a:r>
            <a:r>
              <a:rPr lang="en-US" sz="2000" dirty="0" err="1"/>
              <a:t>hình</a:t>
            </a:r>
            <a:r>
              <a:rPr lang="en-US" sz="2000" dirty="0"/>
              <a:t> </a:t>
            </a:r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nhung</a:t>
            </a:r>
            <a:r>
              <a:rPr lang="en-US" sz="2000" dirty="0"/>
              <a:t> </a:t>
            </a:r>
            <a:r>
              <a:rPr lang="en-US" sz="2000" dirty="0" err="1"/>
              <a:t>ít</a:t>
            </a:r>
            <a:r>
              <a:rPr lang="en-US" sz="2000" dirty="0"/>
              <a:t> </a:t>
            </a:r>
            <a:r>
              <a:rPr lang="en-US" sz="2000" dirty="0" err="1"/>
              <a:t>bị</a:t>
            </a:r>
            <a:r>
              <a:rPr lang="en-US" sz="2000" dirty="0"/>
              <a:t> </a:t>
            </a:r>
            <a:r>
              <a:rPr lang="en-US" sz="2000" dirty="0" err="1"/>
              <a:t>bệnh</a:t>
            </a:r>
            <a:r>
              <a:rPr lang="en-US" sz="2000" dirty="0"/>
              <a:t> </a:t>
            </a:r>
            <a:r>
              <a:rPr lang="en-US" sz="2000" dirty="0" err="1"/>
              <a:t>hơn</a:t>
            </a:r>
            <a:r>
              <a:rPr lang="en-US" sz="2000" dirty="0"/>
              <a:t> do hay </a:t>
            </a:r>
            <a:r>
              <a:rPr lang="en-US" sz="2000" dirty="0" err="1"/>
              <a:t>bị</a:t>
            </a:r>
            <a:r>
              <a:rPr lang="en-US" sz="2000" dirty="0"/>
              <a:t> </a:t>
            </a:r>
            <a:r>
              <a:rPr lang="en-US" sz="2000" dirty="0" err="1"/>
              <a:t>bệnh</a:t>
            </a:r>
            <a:r>
              <a:rPr lang="en-US" sz="2000" dirty="0"/>
              <a:t> </a:t>
            </a:r>
            <a:r>
              <a:rPr lang="en-US" sz="2000" dirty="0" err="1"/>
              <a:t>thối</a:t>
            </a:r>
            <a:r>
              <a:rPr lang="en-US" sz="2000" dirty="0"/>
              <a:t> do vi </a:t>
            </a:r>
            <a:r>
              <a:rPr lang="en-US" sz="2000" dirty="0" err="1"/>
              <a:t>khuẩn</a:t>
            </a:r>
            <a:r>
              <a:rPr lang="en-US" sz="2000" dirty="0"/>
              <a:t> </a:t>
            </a:r>
            <a:r>
              <a:rPr lang="en-US" sz="2000" dirty="0" err="1"/>
              <a:t>nhưng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quế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tinh</a:t>
            </a:r>
            <a:r>
              <a:rPr lang="en-US" sz="2000" dirty="0"/>
              <a:t> </a:t>
            </a:r>
            <a:r>
              <a:rPr lang="en-US" sz="2000" dirty="0" err="1"/>
              <a:t>dầu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khả</a:t>
            </a:r>
            <a:r>
              <a:rPr lang="en-US" sz="2000" dirty="0"/>
              <a:t> </a:t>
            </a:r>
            <a:r>
              <a:rPr lang="en-US" sz="2000" dirty="0" err="1"/>
              <a:t>năng</a:t>
            </a:r>
            <a:r>
              <a:rPr lang="en-US" sz="2000" dirty="0"/>
              <a:t> </a:t>
            </a:r>
            <a:r>
              <a:rPr lang="en-US" sz="2000" dirty="0" err="1"/>
              <a:t>kháng</a:t>
            </a:r>
            <a:r>
              <a:rPr lang="en-US" sz="2000" dirty="0"/>
              <a:t> </a:t>
            </a:r>
            <a:r>
              <a:rPr lang="en-US" sz="2000" dirty="0" err="1"/>
              <a:t>khuẩn</a:t>
            </a:r>
            <a:r>
              <a:rPr lang="en-US" sz="2000" dirty="0"/>
              <a:t> </a:t>
            </a:r>
            <a:r>
              <a:rPr lang="en-US" sz="2000" dirty="0" err="1"/>
              <a:t>cao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quế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bớt</a:t>
            </a:r>
            <a:r>
              <a:rPr lang="en-US" sz="2000" dirty="0"/>
              <a:t> </a:t>
            </a:r>
            <a:r>
              <a:rPr lang="en-US" sz="2000" dirty="0" err="1"/>
              <a:t>ánh</a:t>
            </a:r>
            <a:r>
              <a:rPr lang="en-US" sz="2000" dirty="0"/>
              <a:t> </a:t>
            </a:r>
            <a:r>
              <a:rPr lang="en-US" sz="2000" dirty="0" err="1"/>
              <a:t>sáng</a:t>
            </a:r>
            <a:r>
              <a:rPr lang="en-US" sz="2000" dirty="0"/>
              <a:t> </a:t>
            </a:r>
            <a:r>
              <a:rPr lang="en-US" sz="2000" dirty="0" err="1"/>
              <a:t>tạo</a:t>
            </a:r>
            <a:r>
              <a:rPr lang="en-US" sz="2000" dirty="0"/>
              <a:t> </a:t>
            </a:r>
            <a:r>
              <a:rPr lang="en-US" sz="2000" dirty="0" err="1"/>
              <a:t>điều</a:t>
            </a:r>
            <a:r>
              <a:rPr lang="en-US" sz="2000" dirty="0"/>
              <a:t> </a:t>
            </a:r>
            <a:r>
              <a:rPr lang="en-US" sz="2000" dirty="0" err="1"/>
              <a:t>kiện</a:t>
            </a:r>
            <a:r>
              <a:rPr lang="en-US" sz="2000" dirty="0"/>
              <a:t> </a:t>
            </a:r>
            <a:r>
              <a:rPr lang="en-US" sz="2000" dirty="0" err="1"/>
              <a:t>thuận</a:t>
            </a:r>
            <a:r>
              <a:rPr lang="en-US" sz="2000" dirty="0"/>
              <a:t> </a:t>
            </a:r>
            <a:r>
              <a:rPr lang="en-US" sz="2000" dirty="0" err="1"/>
              <a:t>lợi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nhung</a:t>
            </a:r>
            <a:r>
              <a:rPr lang="en-US" sz="2000" dirty="0"/>
              <a:t>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triển</a:t>
            </a:r>
            <a:r>
              <a:rPr lang="en-US" sz="2000" dirty="0"/>
              <a:t> </a:t>
            </a:r>
            <a:r>
              <a:rPr lang="en-US" sz="2000" dirty="0" err="1"/>
              <a:t>vì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nhung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ưa</a:t>
            </a:r>
            <a:r>
              <a:rPr lang="en-US" sz="2000" dirty="0"/>
              <a:t> </a:t>
            </a:r>
            <a:r>
              <a:rPr lang="en-US" sz="2000" dirty="0" err="1"/>
              <a:t>bóng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khôi</a:t>
            </a:r>
            <a:r>
              <a:rPr lang="en-US" sz="2000" dirty="0"/>
              <a:t> </a:t>
            </a:r>
            <a:r>
              <a:rPr lang="en-US" sz="2000" dirty="0" err="1"/>
              <a:t>nhung</a:t>
            </a:r>
            <a:r>
              <a:rPr lang="en-US" sz="2000" dirty="0"/>
              <a:t> </a:t>
            </a:r>
            <a:r>
              <a:rPr lang="en-US" sz="2000" dirty="0" err="1"/>
              <a:t>cũng</a:t>
            </a:r>
            <a:r>
              <a:rPr lang="en-US" sz="2000" dirty="0"/>
              <a:t> </a:t>
            </a:r>
            <a:r>
              <a:rPr lang="en-US" sz="2000" dirty="0" err="1"/>
              <a:t>giúp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phủ</a:t>
            </a:r>
            <a:r>
              <a:rPr lang="en-US" sz="2000" dirty="0"/>
              <a:t> </a:t>
            </a:r>
            <a:r>
              <a:rPr lang="en-US" sz="2000" dirty="0" err="1"/>
              <a:t>đất</a:t>
            </a:r>
            <a:r>
              <a:rPr lang="en-US" sz="2000" dirty="0"/>
              <a:t> </a:t>
            </a:r>
            <a:r>
              <a:rPr lang="en-US" sz="2000" dirty="0" err="1"/>
              <a:t>giảm</a:t>
            </a:r>
            <a:r>
              <a:rPr lang="en-US" sz="2000" dirty="0"/>
              <a:t> </a:t>
            </a:r>
            <a:r>
              <a:rPr lang="en-US" sz="2000" dirty="0" err="1"/>
              <a:t>bớt</a:t>
            </a:r>
            <a:r>
              <a:rPr lang="en-US" sz="2000" dirty="0"/>
              <a:t> </a:t>
            </a:r>
            <a:r>
              <a:rPr lang="en-US" sz="2000" dirty="0" err="1"/>
              <a:t>xói</a:t>
            </a:r>
            <a:r>
              <a:rPr lang="en-US" sz="2000" dirty="0"/>
              <a:t> </a:t>
            </a:r>
            <a:r>
              <a:rPr lang="en-US" sz="2000" dirty="0" err="1"/>
              <a:t>mòn</a:t>
            </a:r>
            <a:r>
              <a:rPr lang="en-US" sz="2000" dirty="0"/>
              <a:t>, </a:t>
            </a:r>
            <a:r>
              <a:rPr lang="en-US" sz="2000" dirty="0" err="1"/>
              <a:t>tăng</a:t>
            </a:r>
            <a:r>
              <a:rPr lang="en-US" sz="2000" dirty="0"/>
              <a:t> </a:t>
            </a:r>
            <a:r>
              <a:rPr lang="en-US" sz="2000" dirty="0" err="1"/>
              <a:t>đa</a:t>
            </a:r>
            <a:r>
              <a:rPr lang="en-US" sz="2000" dirty="0"/>
              <a:t> </a:t>
            </a:r>
            <a:r>
              <a:rPr lang="en-US" sz="2000" dirty="0" err="1"/>
              <a:t>dạng</a:t>
            </a:r>
            <a:r>
              <a:rPr lang="en-US" sz="2000" dirty="0"/>
              <a:t> </a:t>
            </a:r>
            <a:r>
              <a:rPr lang="en-US" sz="2000" dirty="0" err="1"/>
              <a:t>sinh</a:t>
            </a:r>
            <a:r>
              <a:rPr lang="en-US" sz="2000" dirty="0"/>
              <a:t> </a:t>
            </a:r>
            <a:r>
              <a:rPr lang="en-US" sz="2000" dirty="0" err="1"/>
              <a:t>học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giảm</a:t>
            </a:r>
            <a:r>
              <a:rPr lang="en-US" sz="2000" dirty="0"/>
              <a:t> </a:t>
            </a:r>
            <a:r>
              <a:rPr lang="en-US" sz="2000" dirty="0" err="1"/>
              <a:t>sâu</a:t>
            </a:r>
            <a:r>
              <a:rPr lang="en-US" sz="2000" dirty="0"/>
              <a:t> </a:t>
            </a:r>
            <a:r>
              <a:rPr lang="en-US" sz="2000" dirty="0" err="1"/>
              <a:t>bệnh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cây</a:t>
            </a:r>
            <a:r>
              <a:rPr lang="en-US" sz="2000" dirty="0"/>
              <a:t> </a:t>
            </a:r>
            <a:r>
              <a:rPr lang="en-US" sz="2000" dirty="0" err="1"/>
              <a:t>quế</a:t>
            </a:r>
            <a:r>
              <a:rPr lang="en-US" sz="2000" dirty="0"/>
              <a:t>. </a:t>
            </a:r>
            <a:endParaRPr lang="vi-VN" sz="2000" dirty="0"/>
          </a:p>
        </p:txBody>
      </p:sp>
    </p:spTree>
    <p:extLst>
      <p:ext uri="{BB962C8B-B14F-4D97-AF65-F5344CB8AC3E}">
        <p14:creationId xmlns:p14="http://schemas.microsoft.com/office/powerpoint/2010/main" val="159212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287080" y="1515804"/>
            <a:ext cx="3136604" cy="1655763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Thiết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kế</a:t>
            </a:r>
            <a:br>
              <a:rPr lang="en-US" sz="32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mô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hình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nông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nghiệp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bền</a:t>
            </a:r>
            <a:r>
              <a:rPr lang="en-US" sz="32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Showcard" pitchFamily="18" charset="0"/>
              </a:rPr>
              <a:t>vững</a:t>
            </a:r>
            <a:endParaRPr sz="32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2" name="Picture 2" descr="Một số mô hình nông lâm kết hợp cho vùng miền núi phía Bắc">
            <a:extLst>
              <a:ext uri="{FF2B5EF4-FFF2-40B4-BE49-F238E27FC236}">
                <a16:creationId xmlns:a16="http://schemas.microsoft.com/office/drawing/2014/main" id="{3BE22C8A-780B-502E-6671-EE4AB680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063" y="1744332"/>
            <a:ext cx="5149516" cy="205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5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389308" y="1743075"/>
            <a:ext cx="8605837" cy="1657350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Xu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hướng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br>
              <a:rPr lang="en-US" sz="4400" dirty="0">
                <a:solidFill>
                  <a:srgbClr val="FF0000"/>
                </a:solidFill>
                <a:latin typeface="UTM Showcard" pitchFamily="18" charset="0"/>
              </a:rPr>
            </a:b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nông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nghiệp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bền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vững</a:t>
            </a:r>
            <a:endParaRPr sz="4400" dirty="0">
              <a:solidFill>
                <a:srgbClr val="FF0000"/>
              </a:solidFill>
              <a:latin typeface="UTM Showc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1068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122F-3A34-360F-2DBA-F595E4EFD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9238"/>
            <a:ext cx="6448425" cy="9906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Một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số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xu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hướng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mới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7A46F5-D9E1-67F4-C9E6-C325CAF2EAA9}"/>
              </a:ext>
            </a:extLst>
          </p:cNvPr>
          <p:cNvSpPr txBox="1">
            <a:spLocks/>
          </p:cNvSpPr>
          <p:nvPr/>
        </p:nvSpPr>
        <p:spPr>
          <a:xfrm>
            <a:off x="395536" y="1086729"/>
            <a:ext cx="6120680" cy="391433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 algn="just">
              <a:buFontTx/>
              <a:buChar char="-"/>
            </a:pPr>
            <a:r>
              <a:rPr lang="en-US" sz="3200" dirty="0" err="1"/>
              <a:t>Nông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sinh</a:t>
            </a:r>
            <a:r>
              <a:rPr lang="en-US" sz="3200" dirty="0"/>
              <a:t> </a:t>
            </a:r>
            <a:r>
              <a:rPr lang="en-US" sz="3200" dirty="0" err="1"/>
              <a:t>thái</a:t>
            </a:r>
            <a:endParaRPr lang="en-US" sz="3200" dirty="0"/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Nông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xanh</a:t>
            </a:r>
            <a:endParaRPr lang="en-US" sz="3200" dirty="0"/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Nông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tuần</a:t>
            </a:r>
            <a:r>
              <a:rPr lang="en-US" sz="3200" dirty="0"/>
              <a:t> </a:t>
            </a:r>
            <a:r>
              <a:rPr lang="en-US" sz="3200" dirty="0" err="1"/>
              <a:t>hoàn</a:t>
            </a:r>
            <a:endParaRPr lang="en-US" sz="3200" dirty="0"/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Nông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vĩnh</a:t>
            </a:r>
            <a:r>
              <a:rPr lang="en-US" sz="3200" dirty="0"/>
              <a:t> </a:t>
            </a:r>
            <a:r>
              <a:rPr lang="en-US" sz="3200" dirty="0" err="1"/>
              <a:t>cửu</a:t>
            </a:r>
            <a:endParaRPr lang="en-US" sz="3200" dirty="0"/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Nông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tái</a:t>
            </a:r>
            <a:r>
              <a:rPr lang="en-US" sz="3200" dirty="0"/>
              <a:t> </a:t>
            </a:r>
            <a:r>
              <a:rPr lang="en-US" sz="3200" dirty="0" err="1"/>
              <a:t>tạo</a:t>
            </a:r>
            <a:r>
              <a:rPr lang="en-US" sz="3200" dirty="0"/>
              <a:t>…..</a:t>
            </a:r>
          </a:p>
          <a:p>
            <a:pPr marL="482600" indent="-342900" algn="just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0251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122F-3A34-360F-2DBA-F595E4EFD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9550" y="142436"/>
            <a:ext cx="8724900" cy="9906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Kiến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thức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kỹ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thuật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mục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tiêu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hướng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tới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7A46F5-D9E1-67F4-C9E6-C325CAF2EAA9}"/>
              </a:ext>
            </a:extLst>
          </p:cNvPr>
          <p:cNvSpPr txBox="1">
            <a:spLocks/>
          </p:cNvSpPr>
          <p:nvPr/>
        </p:nvSpPr>
        <p:spPr>
          <a:xfrm>
            <a:off x="395536" y="1239079"/>
            <a:ext cx="4104456" cy="376198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 algn="just">
              <a:buFontTx/>
              <a:buChar char="-"/>
            </a:pPr>
            <a:r>
              <a:rPr lang="en-US" sz="2400" dirty="0" err="1"/>
              <a:t>Kiến</a:t>
            </a:r>
            <a:r>
              <a:rPr lang="en-US" sz="2400" dirty="0"/>
              <a:t> </a:t>
            </a:r>
            <a:r>
              <a:rPr lang="en-US" sz="2400" dirty="0" err="1"/>
              <a:t>thức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Sinh </a:t>
            </a:r>
            <a:r>
              <a:rPr lang="en-US" sz="2400" dirty="0" err="1"/>
              <a:t>thái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Kỹ</a:t>
            </a:r>
            <a:r>
              <a:rPr lang="en-US" sz="2400" dirty="0"/>
              <a:t> </a:t>
            </a:r>
            <a:r>
              <a:rPr lang="en-US" sz="2400" dirty="0" err="1"/>
              <a:t>thuật</a:t>
            </a:r>
            <a:r>
              <a:rPr lang="en-US" sz="2400" dirty="0"/>
              <a:t> </a:t>
            </a:r>
            <a:r>
              <a:rPr lang="en-US" sz="2400" dirty="0" err="1"/>
              <a:t>che</a:t>
            </a:r>
            <a:r>
              <a:rPr lang="en-US" sz="2400" dirty="0"/>
              <a:t> </a:t>
            </a:r>
            <a:r>
              <a:rPr lang="en-US" sz="2400" dirty="0" err="1"/>
              <a:t>phủ</a:t>
            </a:r>
            <a:r>
              <a:rPr lang="en-US" sz="2400" dirty="0"/>
              <a:t> </a:t>
            </a:r>
            <a:r>
              <a:rPr lang="en-US" sz="2400" dirty="0" err="1"/>
              <a:t>đất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Kỹ</a:t>
            </a:r>
            <a:r>
              <a:rPr lang="en-US" sz="2400" dirty="0"/>
              <a:t> </a:t>
            </a:r>
            <a:r>
              <a:rPr lang="en-US" sz="2400" dirty="0" err="1"/>
              <a:t>thuật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vi </a:t>
            </a:r>
            <a:r>
              <a:rPr lang="en-US" sz="2400" dirty="0" err="1"/>
              <a:t>sinh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Nông</a:t>
            </a:r>
            <a:r>
              <a:rPr lang="en-US" sz="2400" dirty="0"/>
              <a:t> </a:t>
            </a:r>
            <a:r>
              <a:rPr lang="en-US" sz="2400" dirty="0" err="1"/>
              <a:t>lâm</a:t>
            </a:r>
            <a:r>
              <a:rPr lang="en-US" sz="2400" dirty="0"/>
              <a:t> </a:t>
            </a:r>
            <a:r>
              <a:rPr lang="en-US" sz="2400" dirty="0" err="1"/>
              <a:t>kết</a:t>
            </a:r>
            <a:r>
              <a:rPr lang="en-US" sz="2400" dirty="0"/>
              <a:t> </a:t>
            </a:r>
            <a:r>
              <a:rPr lang="en-US" sz="2400" dirty="0" err="1"/>
              <a:t>hợp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r>
              <a:rPr lang="en-US" sz="2400" dirty="0"/>
              <a:t>Thu </a:t>
            </a:r>
            <a:r>
              <a:rPr lang="en-US" sz="2400" dirty="0" err="1"/>
              <a:t>hái</a:t>
            </a:r>
            <a:r>
              <a:rPr lang="en-US" sz="2400" dirty="0"/>
              <a:t> </a:t>
            </a:r>
            <a:r>
              <a:rPr lang="en-US" sz="2400" dirty="0" err="1"/>
              <a:t>bền</a:t>
            </a:r>
            <a:r>
              <a:rPr lang="en-US" sz="2400" dirty="0"/>
              <a:t> </a:t>
            </a:r>
            <a:r>
              <a:rPr lang="en-US" sz="2400" dirty="0" err="1"/>
              <a:t>vững</a:t>
            </a:r>
            <a:r>
              <a:rPr lang="en-US" sz="2400" dirty="0"/>
              <a:t> </a:t>
            </a:r>
            <a:r>
              <a:rPr lang="en-US" sz="2400" dirty="0" err="1"/>
              <a:t>dưới</a:t>
            </a:r>
            <a:r>
              <a:rPr lang="en-US" sz="2400" dirty="0"/>
              <a:t> </a:t>
            </a:r>
            <a:r>
              <a:rPr lang="en-US" sz="2400" dirty="0" err="1"/>
              <a:t>tán</a:t>
            </a:r>
            <a:r>
              <a:rPr lang="en-US" sz="2400" dirty="0"/>
              <a:t> </a:t>
            </a:r>
            <a:r>
              <a:rPr lang="en-US" sz="2400" dirty="0" err="1"/>
              <a:t>rừng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endParaRPr lang="en-US" sz="2800" dirty="0"/>
          </a:p>
          <a:p>
            <a:pPr marL="482600" indent="-342900" algn="just">
              <a:buFontTx/>
              <a:buChar char="-"/>
            </a:pP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2BE6E-B71A-5494-5383-3D6AD50BADF0}"/>
              </a:ext>
            </a:extLst>
          </p:cNvPr>
          <p:cNvSpPr txBox="1">
            <a:spLocks/>
          </p:cNvSpPr>
          <p:nvPr/>
        </p:nvSpPr>
        <p:spPr>
          <a:xfrm>
            <a:off x="4499992" y="1133036"/>
            <a:ext cx="4104456" cy="376198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 algn="just">
              <a:buFontTx/>
              <a:buChar char="-"/>
            </a:pPr>
            <a:r>
              <a:rPr lang="en-US" sz="2400" dirty="0" err="1"/>
              <a:t>Tăng</a:t>
            </a:r>
            <a:r>
              <a:rPr lang="en-US" sz="2400" dirty="0"/>
              <a:t> </a:t>
            </a:r>
            <a:r>
              <a:rPr lang="en-US" sz="2400" dirty="0" err="1"/>
              <a:t>cường</a:t>
            </a:r>
            <a:r>
              <a:rPr lang="en-US" sz="2400" dirty="0"/>
              <a:t> </a:t>
            </a:r>
            <a:r>
              <a:rPr lang="en-US" sz="2400" dirty="0" err="1"/>
              <a:t>sức</a:t>
            </a:r>
            <a:r>
              <a:rPr lang="en-US" sz="2400" dirty="0"/>
              <a:t> </a:t>
            </a:r>
            <a:r>
              <a:rPr lang="en-US" sz="2400" dirty="0" err="1"/>
              <a:t>khỏe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đất</a:t>
            </a:r>
            <a:r>
              <a:rPr lang="en-US" sz="2400" dirty="0"/>
              <a:t>.</a:t>
            </a:r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Phục</a:t>
            </a:r>
            <a:r>
              <a:rPr lang="en-US" sz="2400" dirty="0"/>
              <a:t> </a:t>
            </a:r>
            <a:r>
              <a:rPr lang="en-US" sz="2400" dirty="0" err="1"/>
              <a:t>hồi</a:t>
            </a:r>
            <a:r>
              <a:rPr lang="en-US" sz="2400" dirty="0"/>
              <a:t> </a:t>
            </a:r>
            <a:r>
              <a:rPr lang="en-US" sz="2400" dirty="0" err="1"/>
              <a:t>rừng</a:t>
            </a:r>
            <a:r>
              <a:rPr lang="en-US" sz="2400" dirty="0"/>
              <a:t>, </a:t>
            </a:r>
            <a:r>
              <a:rPr lang="en-US" sz="2400" dirty="0" err="1"/>
              <a:t>bảo</a:t>
            </a:r>
            <a:r>
              <a:rPr lang="en-US" sz="2400" dirty="0"/>
              <a:t> </a:t>
            </a:r>
            <a:r>
              <a:rPr lang="en-US" sz="2400" dirty="0" err="1"/>
              <a:t>tồn</a:t>
            </a:r>
            <a:r>
              <a:rPr lang="en-US" sz="2400" dirty="0"/>
              <a:t> </a:t>
            </a:r>
            <a:r>
              <a:rPr lang="en-US" sz="2400" dirty="0" err="1"/>
              <a:t>đa</a:t>
            </a:r>
            <a:r>
              <a:rPr lang="en-US" sz="2400" dirty="0"/>
              <a:t> </a:t>
            </a:r>
            <a:r>
              <a:rPr lang="en-US" sz="2400" dirty="0" err="1"/>
              <a:t>dạng</a:t>
            </a:r>
            <a:r>
              <a:rPr lang="en-US" sz="2400" dirty="0"/>
              <a:t>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.</a:t>
            </a:r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Đảm</a:t>
            </a:r>
            <a:r>
              <a:rPr lang="en-US" sz="2400" dirty="0"/>
              <a:t> </a:t>
            </a:r>
            <a:r>
              <a:rPr lang="en-US" sz="2400" dirty="0" err="1"/>
              <a:t>bảo</a:t>
            </a:r>
            <a:r>
              <a:rPr lang="en-US" sz="2400" dirty="0"/>
              <a:t> </a:t>
            </a:r>
            <a:r>
              <a:rPr lang="en-US" sz="2400" dirty="0" err="1"/>
              <a:t>sức</a:t>
            </a:r>
            <a:r>
              <a:rPr lang="en-US" sz="2400" dirty="0"/>
              <a:t> </a:t>
            </a:r>
            <a:r>
              <a:rPr lang="en-US" sz="2400" dirty="0" err="1"/>
              <a:t>khỏe</a:t>
            </a:r>
            <a:r>
              <a:rPr lang="en-US" sz="2400" dirty="0"/>
              <a:t> con </a:t>
            </a:r>
            <a:r>
              <a:rPr lang="en-US" sz="2400" dirty="0" err="1"/>
              <a:t>người</a:t>
            </a:r>
            <a:r>
              <a:rPr lang="en-US" sz="2400" dirty="0"/>
              <a:t>.</a:t>
            </a:r>
          </a:p>
          <a:p>
            <a:pPr marL="482600" indent="-342900" algn="just">
              <a:buFontTx/>
              <a:buChar char="-"/>
            </a:pPr>
            <a:r>
              <a:rPr lang="en-US" sz="2400" dirty="0" err="1"/>
              <a:t>Chống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 </a:t>
            </a:r>
            <a:r>
              <a:rPr lang="en-US" sz="2400" dirty="0" err="1"/>
              <a:t>đổi</a:t>
            </a:r>
            <a:r>
              <a:rPr lang="en-US" sz="2400" dirty="0"/>
              <a:t> </a:t>
            </a:r>
            <a:r>
              <a:rPr lang="en-US" sz="2400" dirty="0" err="1"/>
              <a:t>khí</a:t>
            </a:r>
            <a:r>
              <a:rPr lang="en-US" sz="2400" dirty="0"/>
              <a:t> </a:t>
            </a:r>
            <a:r>
              <a:rPr lang="en-US" sz="2400" dirty="0" err="1"/>
              <a:t>hậu</a:t>
            </a:r>
            <a:r>
              <a:rPr lang="en-US" sz="2400" dirty="0"/>
              <a:t>.</a:t>
            </a:r>
          </a:p>
          <a:p>
            <a:pPr marL="482600" indent="-342900" algn="just">
              <a:buFontTx/>
              <a:buChar char="-"/>
            </a:pPr>
            <a:r>
              <a:rPr lang="en-US" sz="2400" dirty="0"/>
              <a:t>Thích </a:t>
            </a:r>
            <a:r>
              <a:rPr lang="en-US" sz="2400" dirty="0" err="1"/>
              <a:t>ứng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 </a:t>
            </a:r>
            <a:r>
              <a:rPr lang="en-US" sz="2400" dirty="0" err="1"/>
              <a:t>đổi</a:t>
            </a:r>
            <a:r>
              <a:rPr lang="en-US" sz="2400" dirty="0"/>
              <a:t> </a:t>
            </a:r>
            <a:r>
              <a:rPr lang="en-US" sz="2400" dirty="0" err="1"/>
              <a:t>khí</a:t>
            </a:r>
            <a:r>
              <a:rPr lang="en-US" sz="2400" dirty="0"/>
              <a:t> </a:t>
            </a:r>
            <a:r>
              <a:rPr lang="en-US" sz="2400" dirty="0" err="1"/>
              <a:t>hậu</a:t>
            </a:r>
            <a:endParaRPr lang="en-US" sz="2400" dirty="0"/>
          </a:p>
          <a:p>
            <a:pPr marL="482600" indent="-342900" algn="just">
              <a:buFontTx/>
              <a:buChar char="-"/>
            </a:pPr>
            <a:endParaRPr lang="en-US" sz="2800" dirty="0"/>
          </a:p>
          <a:p>
            <a:pPr marL="482600" indent="-342900" algn="just">
              <a:buFontTx/>
              <a:buChar char="-"/>
            </a:pPr>
            <a:endParaRPr lang="en-US" sz="3200" dirty="0"/>
          </a:p>
          <a:p>
            <a:pPr marL="482600" indent="-342900" algn="just">
              <a:buFontTx/>
              <a:buChar char="-"/>
            </a:pPr>
            <a:endParaRPr lang="en-US" sz="3200" dirty="0"/>
          </a:p>
          <a:p>
            <a:pPr marL="482600" indent="-342900" algn="just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853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122F-3A34-360F-2DBA-F595E4EFD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9238"/>
            <a:ext cx="6448425" cy="9906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Chứng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nhận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Hữu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cơ</a:t>
            </a:r>
            <a:endParaRPr lang="vi-VN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FCB759-A894-DFE5-A6A9-FD6DBDCC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481" y="922951"/>
            <a:ext cx="5545719" cy="358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15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122F-3A34-360F-2DBA-F595E4EFD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9238"/>
            <a:ext cx="6448425" cy="9906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Chứng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nhận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Hữu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cơ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PGS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FE3A8B-A6DB-DA7D-C524-7E201EF6E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361" y="1327963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PGS Vietnam">
            <a:extLst>
              <a:ext uri="{FF2B5EF4-FFF2-40B4-BE49-F238E27FC236}">
                <a16:creationId xmlns:a16="http://schemas.microsoft.com/office/drawing/2014/main" id="{5580B69E-A410-3A95-E5FF-59B9543C2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77" y="1111466"/>
            <a:ext cx="1521290" cy="111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5CD6D57-8CA7-3639-6E74-8A80556D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17" y="2886904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6416557-5899-D6C8-7991-2D865934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03" y="1160177"/>
            <a:ext cx="11049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88E0AE76-95E5-38A7-0B92-8256EFB70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01" y="2886904"/>
            <a:ext cx="1100138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B65C5ED-8786-2480-A162-7A6CFCCC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23" y="2869105"/>
            <a:ext cx="985838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hứng nhận PGS">
            <a:extLst>
              <a:ext uri="{FF2B5EF4-FFF2-40B4-BE49-F238E27FC236}">
                <a16:creationId xmlns:a16="http://schemas.microsoft.com/office/drawing/2014/main" id="{6C39B580-5F15-F93D-D0C3-CB61FEF8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369" y="1083977"/>
            <a:ext cx="1256109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042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>
          <a:extLst>
            <a:ext uri="{FF2B5EF4-FFF2-40B4-BE49-F238E27FC236}">
              <a16:creationId xmlns:a16="http://schemas.microsoft.com/office/drawing/2014/main" id="{3F47AECA-DB0A-AE48-8C7C-6CF2C1813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>
            <a:extLst>
              <a:ext uri="{FF2B5EF4-FFF2-40B4-BE49-F238E27FC236}">
                <a16:creationId xmlns:a16="http://schemas.microsoft.com/office/drawing/2014/main" id="{82452F5B-7753-A9AB-A46C-26137796E9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9308" y="1743075"/>
            <a:ext cx="8605837" cy="1657350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ThiếT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kế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mô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hình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br>
              <a:rPr lang="en-US" sz="4400" dirty="0">
                <a:solidFill>
                  <a:srgbClr val="FF0000"/>
                </a:solidFill>
                <a:latin typeface="UTM Showcard" pitchFamily="18" charset="0"/>
              </a:rPr>
            </a:b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nông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nghiệp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bền</a:t>
            </a:r>
            <a:r>
              <a:rPr lang="en-US" sz="4400" dirty="0">
                <a:solidFill>
                  <a:srgbClr val="FF0000"/>
                </a:solidFill>
                <a:latin typeface="UTM Showcard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Showcard" pitchFamily="18" charset="0"/>
              </a:rPr>
              <a:t>vững</a:t>
            </a:r>
            <a:endParaRPr sz="4400" dirty="0">
              <a:solidFill>
                <a:srgbClr val="FF0000"/>
              </a:solidFill>
              <a:latin typeface="UTM Showc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91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logo bộ khoa học và công nghệ vector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329578-11DE-4BA2-9F13-A89F4E41217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3620" r="8659" b="10322"/>
          <a:stretch/>
        </p:blipFill>
        <p:spPr bwMode="auto">
          <a:xfrm>
            <a:off x="5380498" y="1798153"/>
            <a:ext cx="3493403" cy="19755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B80742-4FE0-4AFB-BE60-C32F1174763E}"/>
              </a:ext>
            </a:extLst>
          </p:cNvPr>
          <p:cNvSpPr txBox="1"/>
          <p:nvPr/>
        </p:nvSpPr>
        <p:spPr>
          <a:xfrm>
            <a:off x="6329799" y="3323494"/>
            <a:ext cx="15400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Giổi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0119CA-F73B-4F5B-A46B-760ABC2D0732}"/>
              </a:ext>
            </a:extLst>
          </p:cNvPr>
          <p:cNvSpPr txBox="1"/>
          <p:nvPr/>
        </p:nvSpPr>
        <p:spPr>
          <a:xfrm>
            <a:off x="6190899" y="2395539"/>
            <a:ext cx="15400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05FC81-BDF0-4A27-B69A-F9A6717A2443}"/>
              </a:ext>
            </a:extLst>
          </p:cNvPr>
          <p:cNvSpPr txBox="1"/>
          <p:nvPr/>
        </p:nvSpPr>
        <p:spPr>
          <a:xfrm>
            <a:off x="6190900" y="1914865"/>
            <a:ext cx="15400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839132-7C9B-49C0-B4A6-DAF375AA680C}"/>
              </a:ext>
            </a:extLst>
          </p:cNvPr>
          <p:cNvSpPr txBox="1"/>
          <p:nvPr/>
        </p:nvSpPr>
        <p:spPr>
          <a:xfrm>
            <a:off x="6329800" y="2843354"/>
            <a:ext cx="15400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ột số mô hình nông lâm kết hợp cho vùng miền núi phía Bắc">
            <a:extLst>
              <a:ext uri="{FF2B5EF4-FFF2-40B4-BE49-F238E27FC236}">
                <a16:creationId xmlns:a16="http://schemas.microsoft.com/office/drawing/2014/main" id="{CC8ABDEC-A18A-41DD-B891-82137E66C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55" y="2200836"/>
            <a:ext cx="5149516" cy="205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3996E3-210A-46C9-9FED-89242A130058}"/>
              </a:ext>
            </a:extLst>
          </p:cNvPr>
          <p:cNvSpPr txBox="1"/>
          <p:nvPr/>
        </p:nvSpPr>
        <p:spPr>
          <a:xfrm>
            <a:off x="220545" y="206950"/>
            <a:ext cx="8653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Hạn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chế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sói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mòn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đất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tăng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sức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khỏe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đất</a:t>
            </a:r>
            <a:endParaRPr lang="en-US" sz="3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4557A9-62D2-4589-B6EC-46FA41366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9301" y="973307"/>
            <a:ext cx="2994179" cy="1771806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1A3730-7A5A-4488-8314-A0626F2F08E5}"/>
              </a:ext>
            </a:extLst>
          </p:cNvPr>
          <p:cNvSpPr txBox="1"/>
          <p:nvPr/>
        </p:nvSpPr>
        <p:spPr>
          <a:xfrm>
            <a:off x="2759012" y="4067647"/>
            <a:ext cx="40883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hỗn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2:1)</a:t>
            </a:r>
          </a:p>
        </p:txBody>
      </p:sp>
    </p:spTree>
    <p:extLst>
      <p:ext uri="{BB962C8B-B14F-4D97-AF65-F5344CB8AC3E}">
        <p14:creationId xmlns:p14="http://schemas.microsoft.com/office/powerpoint/2010/main" val="6302377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192020"/>
            <a:ext cx="8910084" cy="577850"/>
          </a:xfrm>
          <a:prstGeom prst="rect">
            <a:avLst/>
          </a:prstGeom>
        </p:spPr>
        <p:txBody>
          <a:bodyPr/>
          <a:lstStyle/>
          <a:p>
            <a:r>
              <a:rPr lang="en-US" sz="2800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cây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gỗ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lớn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cây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ăn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quả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cây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lương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thực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801138-2840-8D0A-A0A7-DAEC1884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01" y="1845940"/>
            <a:ext cx="4487023" cy="2527690"/>
          </a:xfrm>
          <a:prstGeom prst="rect">
            <a:avLst/>
          </a:prstGeom>
        </p:spPr>
      </p:pic>
      <p:pic>
        <p:nvPicPr>
          <p:cNvPr id="2050" name="Picture 2" descr="Đồi sa mộc 5 năm tuổi trên địa bàn thôn 5, xã Nà Hẩu phát triển nhanh, phù hợp với khí hậu và thổ nhưỡng địa phương.">
            <a:extLst>
              <a:ext uri="{FF2B5EF4-FFF2-40B4-BE49-F238E27FC236}">
                <a16:creationId xmlns:a16="http://schemas.microsoft.com/office/drawing/2014/main" id="{D82C241A-3FE3-90B2-5CBA-F6836958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913" y="1173907"/>
            <a:ext cx="3669477" cy="238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631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173455"/>
            <a:ext cx="7505700" cy="577850"/>
          </a:xfrm>
          <a:prstGeom prst="rect">
            <a:avLst/>
          </a:prstGeom>
        </p:spPr>
        <p:txBody>
          <a:bodyPr/>
          <a:lstStyle/>
          <a:p>
            <a:r>
              <a:rPr lang="en-US" sz="3200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giữa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trồng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trọt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chăn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nuôi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96825" y="1174779"/>
            <a:ext cx="4643470" cy="3088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157CA9-7995-3EA4-2D38-39A7F325B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169" y="2267181"/>
            <a:ext cx="1995686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188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 idx="4294967295"/>
          </p:nvPr>
        </p:nvSpPr>
        <p:spPr>
          <a:xfrm>
            <a:off x="170121" y="1664659"/>
            <a:ext cx="3317357" cy="1655763"/>
          </a:xfrm>
          <a:prstGeom prst="rect">
            <a:avLst/>
          </a:prstGeom>
        </p:spPr>
        <p:txBody>
          <a:bodyPr spcFirstLastPara="1" wrap="square" lIns="228600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Thực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hành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2</a:t>
            </a:r>
            <a:br>
              <a:rPr lang="en-US" sz="36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thiết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kế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br>
              <a:rPr lang="en-US" sz="3600" dirty="0">
                <a:solidFill>
                  <a:schemeClr val="bg1"/>
                </a:solidFill>
                <a:latin typeface="UTM Showcard" pitchFamily="18" charset="0"/>
              </a:rPr>
            </a:b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mô</a:t>
            </a:r>
            <a:r>
              <a:rPr lang="en-US" sz="3600" dirty="0">
                <a:solidFill>
                  <a:schemeClr val="bg1"/>
                </a:solidFill>
                <a:latin typeface="UTM Showcard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Showcard" pitchFamily="18" charset="0"/>
              </a:rPr>
              <a:t>hình</a:t>
            </a:r>
            <a:endParaRPr sz="3600" dirty="0">
              <a:solidFill>
                <a:schemeClr val="bg1"/>
              </a:solidFill>
              <a:latin typeface="UTM Showcard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2BFD6-00F1-1886-6784-AEC573EC7B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58" t="-365" r="17225" b="843"/>
          <a:stretch/>
        </p:blipFill>
        <p:spPr>
          <a:xfrm>
            <a:off x="3855523" y="1350842"/>
            <a:ext cx="3211033" cy="244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4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7201C-F7F2-D478-A72A-5CC26C146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531" y="0"/>
            <a:ext cx="37069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664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C1CA50-9B5E-306B-F710-A85E8E0008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5751" t="2616" r="43941"/>
          <a:stretch/>
        </p:blipFill>
        <p:spPr>
          <a:xfrm rot="5400000">
            <a:off x="2452562" y="-493389"/>
            <a:ext cx="4238874" cy="576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52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E0C28-A26F-105A-173B-096C8DBB1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7C280-A687-76A7-0B9A-D986C79581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9238"/>
            <a:ext cx="6448425" cy="990600"/>
          </a:xfrm>
        </p:spPr>
        <p:txBody>
          <a:bodyPr/>
          <a:lstStyle/>
          <a:p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Hướng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dẫn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thiết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kế</a:t>
            </a:r>
            <a:endParaRPr lang="vi-VN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9E61E3-6C7E-C879-D7D1-47F9DB3EFB82}"/>
              </a:ext>
            </a:extLst>
          </p:cNvPr>
          <p:cNvSpPr txBox="1">
            <a:spLocks/>
          </p:cNvSpPr>
          <p:nvPr/>
        </p:nvSpPr>
        <p:spPr>
          <a:xfrm>
            <a:off x="395536" y="1086729"/>
            <a:ext cx="8025450" cy="391433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 algn="just">
              <a:buFontTx/>
              <a:buChar char="-"/>
            </a:pPr>
            <a:r>
              <a:rPr lang="en-US" sz="3200" dirty="0" err="1"/>
              <a:t>Kết</a:t>
            </a:r>
            <a:r>
              <a:rPr lang="en-US" sz="3200" dirty="0"/>
              <a:t> </a:t>
            </a:r>
            <a:r>
              <a:rPr lang="en-US" sz="3200" dirty="0" err="1"/>
              <a:t>hợp</a:t>
            </a:r>
            <a:r>
              <a:rPr lang="en-US" sz="3200" dirty="0"/>
              <a:t> </a:t>
            </a:r>
            <a:r>
              <a:rPr lang="en-US" sz="3200" dirty="0" err="1"/>
              <a:t>cây</a:t>
            </a:r>
            <a:r>
              <a:rPr lang="en-US" sz="3200" dirty="0"/>
              <a:t> </a:t>
            </a:r>
            <a:r>
              <a:rPr lang="en-US" sz="3200" dirty="0" err="1"/>
              <a:t>gỗ</a:t>
            </a:r>
            <a:r>
              <a:rPr lang="en-US" sz="3200" dirty="0"/>
              <a:t> </a:t>
            </a:r>
            <a:r>
              <a:rPr lang="en-US" sz="3200" dirty="0" err="1"/>
              <a:t>lớn</a:t>
            </a:r>
            <a:r>
              <a:rPr lang="en-US" sz="3200" dirty="0"/>
              <a:t>, </a:t>
            </a:r>
            <a:r>
              <a:rPr lang="en-US" sz="3200" dirty="0" err="1"/>
              <a:t>cây</a:t>
            </a:r>
            <a:r>
              <a:rPr lang="en-US" sz="3200" dirty="0"/>
              <a:t> </a:t>
            </a:r>
            <a:r>
              <a:rPr lang="en-US" sz="3200" dirty="0" err="1"/>
              <a:t>ăn</a:t>
            </a:r>
            <a:r>
              <a:rPr lang="en-US" sz="3200" dirty="0"/>
              <a:t> </a:t>
            </a:r>
            <a:r>
              <a:rPr lang="en-US" sz="3200" dirty="0" err="1"/>
              <a:t>quả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cây</a:t>
            </a:r>
            <a:r>
              <a:rPr lang="en-US" sz="3200" dirty="0"/>
              <a:t> </a:t>
            </a:r>
            <a:r>
              <a:rPr lang="en-US" sz="3200" dirty="0" err="1"/>
              <a:t>lương</a:t>
            </a:r>
            <a:r>
              <a:rPr lang="en-US" sz="3200" dirty="0"/>
              <a:t> </a:t>
            </a:r>
            <a:r>
              <a:rPr lang="en-US" sz="3200" dirty="0" err="1"/>
              <a:t>thực</a:t>
            </a:r>
            <a:endParaRPr lang="en-US" sz="3200" dirty="0"/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Kết</a:t>
            </a:r>
            <a:r>
              <a:rPr lang="en-US" sz="3200" dirty="0"/>
              <a:t> </a:t>
            </a:r>
            <a:r>
              <a:rPr lang="en-US" sz="3200" dirty="0" err="1"/>
              <a:t>hợp</a:t>
            </a:r>
            <a:r>
              <a:rPr lang="en-US" sz="3200" dirty="0"/>
              <a:t> </a:t>
            </a:r>
            <a:r>
              <a:rPr lang="en-US" sz="3200" dirty="0" err="1"/>
              <a:t>chăn</a:t>
            </a:r>
            <a:r>
              <a:rPr lang="en-US" sz="3200" dirty="0"/>
              <a:t> </a:t>
            </a:r>
            <a:r>
              <a:rPr lang="en-US" sz="3200" dirty="0" err="1"/>
              <a:t>nuôi</a:t>
            </a:r>
            <a:r>
              <a:rPr lang="en-US" sz="3200" dirty="0"/>
              <a:t> </a:t>
            </a:r>
            <a:r>
              <a:rPr lang="en-US" sz="3200" dirty="0" err="1"/>
              <a:t>trồng</a:t>
            </a:r>
            <a:r>
              <a:rPr lang="en-US" sz="3200" dirty="0"/>
              <a:t> </a:t>
            </a:r>
            <a:r>
              <a:rPr lang="en-US" sz="3200" dirty="0" err="1"/>
              <a:t>trọt</a:t>
            </a:r>
            <a:r>
              <a:rPr lang="en-US" sz="3200" dirty="0"/>
              <a:t> </a:t>
            </a:r>
            <a:r>
              <a:rPr lang="en-US" sz="3200" dirty="0" err="1"/>
              <a:t>kép</a:t>
            </a:r>
            <a:r>
              <a:rPr lang="en-US" sz="3200" dirty="0"/>
              <a:t> </a:t>
            </a:r>
            <a:r>
              <a:rPr lang="en-US" sz="3200" dirty="0" err="1"/>
              <a:t>kín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tuần</a:t>
            </a:r>
            <a:r>
              <a:rPr lang="en-US" sz="3200" dirty="0"/>
              <a:t> </a:t>
            </a:r>
            <a:r>
              <a:rPr lang="en-US" sz="3200" dirty="0" err="1"/>
              <a:t>hoàn</a:t>
            </a:r>
            <a:r>
              <a:rPr lang="en-US" sz="3200" dirty="0"/>
              <a:t>.</a:t>
            </a:r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Thể</a:t>
            </a:r>
            <a:r>
              <a:rPr lang="en-US" sz="3200" dirty="0"/>
              <a:t> </a:t>
            </a:r>
            <a:r>
              <a:rPr lang="en-US" sz="3200" dirty="0" err="1"/>
              <a:t>hiện</a:t>
            </a:r>
            <a:r>
              <a:rPr lang="en-US" sz="3200" dirty="0"/>
              <a:t> </a:t>
            </a:r>
            <a:r>
              <a:rPr lang="en-US" sz="3200" dirty="0" err="1"/>
              <a:t>rõ</a:t>
            </a:r>
            <a:r>
              <a:rPr lang="en-US" sz="3200" dirty="0"/>
              <a:t> </a:t>
            </a:r>
            <a:r>
              <a:rPr lang="en-US" sz="3200" dirty="0" err="1"/>
              <a:t>từng</a:t>
            </a:r>
            <a:r>
              <a:rPr lang="en-US" sz="3200" dirty="0"/>
              <a:t> </a:t>
            </a:r>
            <a:r>
              <a:rPr lang="en-US" sz="3200" dirty="0" err="1"/>
              <a:t>khu</a:t>
            </a:r>
            <a:r>
              <a:rPr lang="en-US" sz="3200" dirty="0"/>
              <a:t> </a:t>
            </a:r>
            <a:r>
              <a:rPr lang="en-US" sz="3200" dirty="0" err="1"/>
              <a:t>vực</a:t>
            </a:r>
            <a:r>
              <a:rPr lang="en-US" sz="3200" dirty="0"/>
              <a:t>: </a:t>
            </a:r>
            <a:r>
              <a:rPr lang="en-US" sz="3200" dirty="0" err="1"/>
              <a:t>trồng</a:t>
            </a:r>
            <a:r>
              <a:rPr lang="en-US" sz="3200" dirty="0"/>
              <a:t> </a:t>
            </a:r>
            <a:r>
              <a:rPr lang="en-US" sz="3200" dirty="0" err="1"/>
              <a:t>trọt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chăn</a:t>
            </a:r>
            <a:r>
              <a:rPr lang="en-US" sz="3200" dirty="0"/>
              <a:t> </a:t>
            </a:r>
            <a:r>
              <a:rPr lang="en-US" sz="3200" dirty="0" err="1"/>
              <a:t>nuôi</a:t>
            </a:r>
            <a:r>
              <a:rPr lang="en-US" sz="3200" dirty="0"/>
              <a:t> (</a:t>
            </a:r>
            <a:r>
              <a:rPr lang="en-US" sz="3200" dirty="0" err="1"/>
              <a:t>gà</a:t>
            </a:r>
            <a:r>
              <a:rPr lang="en-US" sz="3200" dirty="0"/>
              <a:t> </a:t>
            </a:r>
            <a:r>
              <a:rPr lang="en-US" sz="3200" dirty="0" err="1"/>
              <a:t>đen</a:t>
            </a:r>
            <a:r>
              <a:rPr lang="en-US" sz="3200" dirty="0"/>
              <a:t> </a:t>
            </a:r>
            <a:r>
              <a:rPr lang="en-US" sz="3200" dirty="0" err="1"/>
              <a:t>H’Mông</a:t>
            </a:r>
            <a:r>
              <a:rPr lang="en-US" sz="3200" dirty="0"/>
              <a:t>).</a:t>
            </a:r>
          </a:p>
          <a:p>
            <a:pPr marL="482600" indent="-342900" algn="just">
              <a:buFontTx/>
              <a:buChar char="-"/>
            </a:pPr>
            <a:r>
              <a:rPr lang="en-US" sz="3200" dirty="0" err="1"/>
              <a:t>Nâng</a:t>
            </a:r>
            <a:r>
              <a:rPr lang="en-US" sz="3200" dirty="0"/>
              <a:t> </a:t>
            </a:r>
            <a:r>
              <a:rPr lang="en-US" sz="3200" dirty="0" err="1"/>
              <a:t>cao</a:t>
            </a:r>
            <a:r>
              <a:rPr lang="en-US" sz="3200" dirty="0"/>
              <a:t>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sức</a:t>
            </a:r>
            <a:r>
              <a:rPr lang="en-US" sz="3200" dirty="0"/>
              <a:t> </a:t>
            </a:r>
            <a:r>
              <a:rPr lang="en-US" sz="3200" dirty="0" err="1"/>
              <a:t>khỏe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đất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15381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B0DBC0-7B4C-7118-E090-8CD96B693834}"/>
              </a:ext>
            </a:extLst>
          </p:cNvPr>
          <p:cNvSpPr txBox="1"/>
          <p:nvPr/>
        </p:nvSpPr>
        <p:spPr>
          <a:xfrm>
            <a:off x="2667328" y="2105902"/>
            <a:ext cx="2945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Xin </a:t>
            </a:r>
            <a:r>
              <a:rPr lang="en-US" sz="4000" dirty="0" err="1">
                <a:solidFill>
                  <a:schemeClr val="bg1"/>
                </a:solidFill>
              </a:rPr>
              <a:t>cảm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ơn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endParaRPr lang="vi-VN" sz="4000" dirty="0">
              <a:solidFill>
                <a:schemeClr val="bg1"/>
              </a:solidFill>
            </a:endParaRPr>
          </a:p>
        </p:txBody>
      </p:sp>
      <p:pic>
        <p:nvPicPr>
          <p:cNvPr id="3" name="Google Shape;139;p27">
            <a:extLst>
              <a:ext uri="{FF2B5EF4-FFF2-40B4-BE49-F238E27FC236}">
                <a16:creationId xmlns:a16="http://schemas.microsoft.com/office/drawing/2014/main" id="{897A0235-DFE8-A70B-799E-E3BD4DCF76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5667" y="4592244"/>
            <a:ext cx="346880" cy="346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40;p27">
            <a:extLst>
              <a:ext uri="{FF2B5EF4-FFF2-40B4-BE49-F238E27FC236}">
                <a16:creationId xmlns:a16="http://schemas.microsoft.com/office/drawing/2014/main" id="{21DA1EA7-6A9F-A35C-CD14-7255BB3FD3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5583" y="4649699"/>
            <a:ext cx="1284138" cy="3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2;p27">
            <a:extLst>
              <a:ext uri="{FF2B5EF4-FFF2-40B4-BE49-F238E27FC236}">
                <a16:creationId xmlns:a16="http://schemas.microsoft.com/office/drawing/2014/main" id="{9ACD71BB-B12D-20CD-B827-915D0F2DA48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5914" y="4622625"/>
            <a:ext cx="278575" cy="28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A736CF-F7DE-F59F-D7D2-62A362D37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364" y="4477585"/>
            <a:ext cx="575074" cy="57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1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1928</Words>
  <Application>Microsoft Office PowerPoint</Application>
  <PresentationFormat>On-screen Show (16:9)</PresentationFormat>
  <Paragraphs>167</Paragraphs>
  <Slides>49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UTM Facebook</vt:lpstr>
      <vt:lpstr>Arial</vt:lpstr>
      <vt:lpstr>Calibri</vt:lpstr>
      <vt:lpstr>UTM Showcard</vt:lpstr>
      <vt:lpstr>Times New Roman</vt:lpstr>
      <vt:lpstr>Office Theme</vt:lpstr>
      <vt:lpstr>PowerPoint Presentation</vt:lpstr>
      <vt:lpstr>NỘI DUNG CHÍNH</vt:lpstr>
      <vt:lpstr>Đặc điểm của nông nghiệp thông minh thích ứng với biến đổi khí hậu</vt:lpstr>
      <vt:lpstr>Sức khỏe của đất</vt:lpstr>
      <vt:lpstr>Các tầng đất</vt:lpstr>
      <vt:lpstr>Các tầng đất</vt:lpstr>
      <vt:lpstr>Các chỉ số đo sức khỏe của đất</vt:lpstr>
      <vt:lpstr>Một số yếu tổ ảnh hưởng đến sức khỏe của đất</vt:lpstr>
      <vt:lpstr>Xói mòn đất do nước</vt:lpstr>
      <vt:lpstr>Đốt thực bì</vt:lpstr>
      <vt:lpstr>Lạm dụng hóa chất</vt:lpstr>
      <vt:lpstr>Độc canh trong nhiều năm</vt:lpstr>
      <vt:lpstr>NGUYÊN LÝ CANH TÁC BỀN VỮNG TRÊN ĐẤT DỐC</vt:lpstr>
      <vt:lpstr>Nguyên lý canh tác bền vững trên đất dốc</vt:lpstr>
      <vt:lpstr>Yêu cầu đất canh tác đối với cây trồng</vt:lpstr>
      <vt:lpstr>Theo dõi thí nghiệm che phủ đất và rửa trôi</vt:lpstr>
      <vt:lpstr>Che phủ đất trong trồng trọt</vt:lpstr>
      <vt:lpstr>Tác dụng của lớp phủ </vt:lpstr>
      <vt:lpstr>Sự khác nhau về sinh trưởng của ngô </vt:lpstr>
      <vt:lpstr>Hạn chế cày xới</vt:lpstr>
      <vt:lpstr>Tăng cường đa dạng sinh học</vt:lpstr>
      <vt:lpstr>Một số lưu ý</vt:lpstr>
      <vt:lpstr>Thực hành 1 ĐÁNH GIÁ SỨC KHỎE của đất</vt:lpstr>
      <vt:lpstr>Dụng cụ và cách thực hiện</vt:lpstr>
      <vt:lpstr>Trình bày kết quả</vt:lpstr>
      <vt:lpstr>Mô hình rừng  kết hợp  sinh kế  ngắn ngày</vt:lpstr>
      <vt:lpstr>Mô hình trồng rừng với cây Tếch  kết hợp cây ăn quả tại Mộc Châu</vt:lpstr>
      <vt:lpstr>Mô hình trồng rừng với cây Tếch  kết hợp cây ăn quả tại Mộc Châu</vt:lpstr>
      <vt:lpstr>Mô hình trồng rừng  kết hợp nuôi ong dưới tán rừng</vt:lpstr>
      <vt:lpstr>Mô hình trồng rừng  kết hợp nuôi ong dưới tán rừng</vt:lpstr>
      <vt:lpstr>Mô hình trồng rừng kết hợp  cây dược liệu xã Thanh Hối, Tân Lạc</vt:lpstr>
      <vt:lpstr>Mô hình trồng rừng kết hợp  cây dược liệu xã Thanh Hối, Tân Lạc</vt:lpstr>
      <vt:lpstr>Mô hình trồng quế kết hợp khôi nhung tại Yên Bái</vt:lpstr>
      <vt:lpstr>Mô hình trồng quế kết hợp khôi nhung tại Yên Bái</vt:lpstr>
      <vt:lpstr>Thiết kế  mô hình nông nghiệp bền vững</vt:lpstr>
      <vt:lpstr>Xu hướng  nông nghiệp bền vững</vt:lpstr>
      <vt:lpstr>Một số xu hướng mới</vt:lpstr>
      <vt:lpstr>Kiến thức, kỹ thuật và mục tiêu hướng tới</vt:lpstr>
      <vt:lpstr>Chứng nhận Hữu cơ</vt:lpstr>
      <vt:lpstr>Chứng nhận Hữu cơ PGS</vt:lpstr>
      <vt:lpstr>ThiếT kế mô hình  nông nghiệp bền vững</vt:lpstr>
      <vt:lpstr>PowerPoint Presentation</vt:lpstr>
      <vt:lpstr>Kết hợp cây gỗ lớn, cây ăn quả và cây lương thực</vt:lpstr>
      <vt:lpstr>Kết hợp giữa trồng trọt và chăn nuôi</vt:lpstr>
      <vt:lpstr>Thực hành 2 thiết kế  mô hình</vt:lpstr>
      <vt:lpstr>PowerPoint Presentation</vt:lpstr>
      <vt:lpstr>PowerPoint Presentation</vt:lpstr>
      <vt:lpstr>Hướng dẫn thiết kế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VPA</dc:creator>
  <cp:lastModifiedBy>Do Trong Hiep</cp:lastModifiedBy>
  <cp:revision>12</cp:revision>
  <dcterms:modified xsi:type="dcterms:W3CDTF">2025-03-02T00:47:56Z</dcterms:modified>
</cp:coreProperties>
</file>