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498" r:id="rId2"/>
    <p:sldId id="499" r:id="rId3"/>
    <p:sldId id="500" r:id="rId4"/>
    <p:sldId id="501" r:id="rId5"/>
    <p:sldId id="502" r:id="rId6"/>
    <p:sldId id="503" r:id="rId7"/>
    <p:sldId id="504" r:id="rId8"/>
    <p:sldId id="505" r:id="rId9"/>
    <p:sldId id="506" r:id="rId10"/>
    <p:sldId id="507" r:id="rId11"/>
    <p:sldId id="508" r:id="rId12"/>
    <p:sldId id="509" r:id="rId13"/>
    <p:sldId id="510" r:id="rId14"/>
    <p:sldId id="513" r:id="rId15"/>
    <p:sldId id="511" r:id="rId16"/>
    <p:sldId id="512" r:id="rId17"/>
    <p:sldId id="515" r:id="rId18"/>
    <p:sldId id="514" r:id="rId19"/>
    <p:sldId id="522" r:id="rId20"/>
    <p:sldId id="516" r:id="rId21"/>
    <p:sldId id="289" r:id="rId22"/>
    <p:sldId id="483" r:id="rId23"/>
    <p:sldId id="290" r:id="rId24"/>
    <p:sldId id="482" r:id="rId25"/>
    <p:sldId id="517" r:id="rId26"/>
    <p:sldId id="518" r:id="rId27"/>
    <p:sldId id="519" r:id="rId28"/>
    <p:sldId id="520" r:id="rId29"/>
    <p:sldId id="292" r:id="rId30"/>
    <p:sldId id="430" r:id="rId31"/>
    <p:sldId id="431" r:id="rId32"/>
    <p:sldId id="432" r:id="rId33"/>
    <p:sldId id="433" r:id="rId34"/>
    <p:sldId id="521" r:id="rId35"/>
    <p:sldId id="282" r:id="rId36"/>
  </p:sldIdLst>
  <p:sldSz cx="18288000" cy="10287000"/>
  <p:notesSz cx="6858000" cy="9144000"/>
  <p:embeddedFontLst>
    <p:embeddedFont>
      <p:font typeface="Barlow Light" panose="00000400000000000000" pitchFamily="2" charset="0"/>
      <p:regular r:id="rId39"/>
      <p:italic r:id="rId40"/>
    </p:embeddedFont>
    <p:embeddedFont>
      <p:font typeface="Cabin Bold" panose="020B0604020202020204" charset="0"/>
      <p:regular r:id="rId41"/>
    </p:embeddedFont>
    <p:embeddedFont>
      <p:font typeface="Myriad Pro" panose="020B0503030403020204" pitchFamily="34" charset="0"/>
      <p:regular r:id="rId42"/>
    </p:embeddedFont>
    <p:embeddedFont>
      <p:font typeface="Open Sans" panose="020B0606030504020204" pitchFamily="34" charset="0"/>
      <p:regular r:id="rId43"/>
      <p:bold r:id="rId44"/>
      <p:italic r:id="rId45"/>
      <p:boldItalic r:id="rId46"/>
    </p:embeddedFont>
    <p:embeddedFont>
      <p:font typeface="Raleway Thin" pitchFamily="2" charset="0"/>
      <p:regular r:id="rId47"/>
      <p:italic r:id="rId48"/>
    </p:embeddedFont>
    <p:embeddedFont>
      <p:font typeface="UTM Facebook" panose="02040403050506020204" pitchFamily="18" charset="0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3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 Trong Hiep" userId="dca8e81de8d7b791" providerId="LiveId" clId="{144D979B-6A42-4772-96F4-5ED033F86134}"/>
    <pc:docChg chg="undo custSel addSld modSld sldOrd">
      <pc:chgData name="Do Trong Hiep" userId="dca8e81de8d7b791" providerId="LiveId" clId="{144D979B-6A42-4772-96F4-5ED033F86134}" dt="2025-03-05T02:43:13.509" v="531"/>
      <pc:docMkLst>
        <pc:docMk/>
      </pc:docMkLst>
      <pc:sldChg chg="delSp modSp mod">
        <pc:chgData name="Do Trong Hiep" userId="dca8e81de8d7b791" providerId="LiveId" clId="{144D979B-6A42-4772-96F4-5ED033F86134}" dt="2025-03-02T00:15:06.982" v="172" actId="1076"/>
        <pc:sldMkLst>
          <pc:docMk/>
          <pc:sldMk cId="2841324301" sldId="282"/>
        </pc:sldMkLst>
        <pc:spChg chg="mod">
          <ac:chgData name="Do Trong Hiep" userId="dca8e81de8d7b791" providerId="LiveId" clId="{144D979B-6A42-4772-96F4-5ED033F86134}" dt="2025-03-02T00:15:06.982" v="172" actId="1076"/>
          <ac:spMkLst>
            <pc:docMk/>
            <pc:sldMk cId="2841324301" sldId="282"/>
            <ac:spMk id="7" creationId="{C2E40B52-747A-17D4-55DF-36F1EAAECF92}"/>
          </ac:spMkLst>
        </pc:spChg>
      </pc:sldChg>
      <pc:sldChg chg="modSp mod">
        <pc:chgData name="Do Trong Hiep" userId="dca8e81de8d7b791" providerId="LiveId" clId="{144D979B-6A42-4772-96F4-5ED033F86134}" dt="2025-02-24T16:29:36.142" v="53" actId="20577"/>
        <pc:sldMkLst>
          <pc:docMk/>
          <pc:sldMk cId="282494441" sldId="289"/>
        </pc:sldMkLst>
        <pc:spChg chg="mod">
          <ac:chgData name="Do Trong Hiep" userId="dca8e81de8d7b791" providerId="LiveId" clId="{144D979B-6A42-4772-96F4-5ED033F86134}" dt="2025-02-24T16:29:36.142" v="53" actId="20577"/>
          <ac:spMkLst>
            <pc:docMk/>
            <pc:sldMk cId="282494441" sldId="289"/>
            <ac:spMk id="7" creationId="{0E492EDA-4BEF-9B3E-3088-4388DCFFD0AF}"/>
          </ac:spMkLst>
        </pc:spChg>
      </pc:sldChg>
      <pc:sldChg chg="modSp mod ord">
        <pc:chgData name="Do Trong Hiep" userId="dca8e81de8d7b791" providerId="LiveId" clId="{144D979B-6A42-4772-96F4-5ED033F86134}" dt="2025-02-24T16:30:09.936" v="58" actId="12"/>
        <pc:sldMkLst>
          <pc:docMk/>
          <pc:sldMk cId="4160046544" sldId="483"/>
        </pc:sldMkLst>
        <pc:spChg chg="mod">
          <ac:chgData name="Do Trong Hiep" userId="dca8e81de8d7b791" providerId="LiveId" clId="{144D979B-6A42-4772-96F4-5ED033F86134}" dt="2025-02-24T16:30:09.936" v="58" actId="12"/>
          <ac:spMkLst>
            <pc:docMk/>
            <pc:sldMk cId="4160046544" sldId="483"/>
            <ac:spMk id="17" creationId="{77D14646-8D0D-E01F-B255-816BB0699AAE}"/>
          </ac:spMkLst>
        </pc:spChg>
      </pc:sldChg>
      <pc:sldChg chg="modSp mod">
        <pc:chgData name="Do Trong Hiep" userId="dca8e81de8d7b791" providerId="LiveId" clId="{144D979B-6A42-4772-96F4-5ED033F86134}" dt="2025-02-24T16:25:01.905" v="0" actId="20577"/>
        <pc:sldMkLst>
          <pc:docMk/>
          <pc:sldMk cId="0" sldId="498"/>
        </pc:sldMkLst>
        <pc:spChg chg="mod">
          <ac:chgData name="Do Trong Hiep" userId="dca8e81de8d7b791" providerId="LiveId" clId="{144D979B-6A42-4772-96F4-5ED033F86134}" dt="2025-02-24T16:25:01.905" v="0" actId="20577"/>
          <ac:spMkLst>
            <pc:docMk/>
            <pc:sldMk cId="0" sldId="498"/>
            <ac:spMk id="5" creationId="{63B55716-D230-CB22-0EC3-9B14FC9A43C3}"/>
          </ac:spMkLst>
        </pc:spChg>
      </pc:sldChg>
      <pc:sldChg chg="modSp mod">
        <pc:chgData name="Do Trong Hiep" userId="dca8e81de8d7b791" providerId="LiveId" clId="{144D979B-6A42-4772-96F4-5ED033F86134}" dt="2025-02-24T16:26:14.812" v="18" actId="113"/>
        <pc:sldMkLst>
          <pc:docMk/>
          <pc:sldMk cId="0" sldId="503"/>
        </pc:sldMkLst>
        <pc:spChg chg="mod">
          <ac:chgData name="Do Trong Hiep" userId="dca8e81de8d7b791" providerId="LiveId" clId="{144D979B-6A42-4772-96F4-5ED033F86134}" dt="2025-02-24T16:26:14.812" v="18" actId="113"/>
          <ac:spMkLst>
            <pc:docMk/>
            <pc:sldMk cId="0" sldId="503"/>
            <ac:spMk id="37892" creationId="{00000000-0000-0000-0000-000000000000}"/>
          </ac:spMkLst>
        </pc:spChg>
        <pc:grpChg chg="mod">
          <ac:chgData name="Do Trong Hiep" userId="dca8e81de8d7b791" providerId="LiveId" clId="{144D979B-6A42-4772-96F4-5ED033F86134}" dt="2025-02-24T16:25:21.331" v="2" actId="1076"/>
          <ac:grpSpMkLst>
            <pc:docMk/>
            <pc:sldMk cId="0" sldId="503"/>
            <ac:grpSpMk id="2" creationId="{00000000-0000-0000-0000-000000000000}"/>
          </ac:grpSpMkLst>
        </pc:grpChg>
      </pc:sldChg>
      <pc:sldChg chg="modSp mod">
        <pc:chgData name="Do Trong Hiep" userId="dca8e81de8d7b791" providerId="LiveId" clId="{144D979B-6A42-4772-96F4-5ED033F86134}" dt="2025-02-24T16:26:09.453" v="16" actId="113"/>
        <pc:sldMkLst>
          <pc:docMk/>
          <pc:sldMk cId="0" sldId="504"/>
        </pc:sldMkLst>
        <pc:spChg chg="mod">
          <ac:chgData name="Do Trong Hiep" userId="dca8e81de8d7b791" providerId="LiveId" clId="{144D979B-6A42-4772-96F4-5ED033F86134}" dt="2025-02-24T16:26:09.453" v="16" actId="113"/>
          <ac:spMkLst>
            <pc:docMk/>
            <pc:sldMk cId="0" sldId="504"/>
            <ac:spMk id="38916" creationId="{00000000-0000-0000-0000-000000000000}"/>
          </ac:spMkLst>
        </pc:spChg>
        <pc:grpChg chg="mod">
          <ac:chgData name="Do Trong Hiep" userId="dca8e81de8d7b791" providerId="LiveId" clId="{144D979B-6A42-4772-96F4-5ED033F86134}" dt="2025-02-24T16:25:36.315" v="6" actId="1076"/>
          <ac:grpSpMkLst>
            <pc:docMk/>
            <pc:sldMk cId="0" sldId="504"/>
            <ac:grpSpMk id="2" creationId="{00000000-0000-0000-0000-000000000000}"/>
          </ac:grpSpMkLst>
        </pc:grpChg>
      </pc:sldChg>
      <pc:sldChg chg="modSp mod">
        <pc:chgData name="Do Trong Hiep" userId="dca8e81de8d7b791" providerId="LiveId" clId="{144D979B-6A42-4772-96F4-5ED033F86134}" dt="2025-02-24T16:26:05.781" v="15" actId="113"/>
        <pc:sldMkLst>
          <pc:docMk/>
          <pc:sldMk cId="0" sldId="505"/>
        </pc:sldMkLst>
        <pc:spChg chg="mod">
          <ac:chgData name="Do Trong Hiep" userId="dca8e81de8d7b791" providerId="LiveId" clId="{144D979B-6A42-4772-96F4-5ED033F86134}" dt="2025-02-24T16:26:05.781" v="15" actId="113"/>
          <ac:spMkLst>
            <pc:docMk/>
            <pc:sldMk cId="0" sldId="505"/>
            <ac:spMk id="39940" creationId="{00000000-0000-0000-0000-000000000000}"/>
          </ac:spMkLst>
        </pc:spChg>
        <pc:grpChg chg="mod">
          <ac:chgData name="Do Trong Hiep" userId="dca8e81de8d7b791" providerId="LiveId" clId="{144D979B-6A42-4772-96F4-5ED033F86134}" dt="2025-02-24T16:25:52.282" v="11" actId="14100"/>
          <ac:grpSpMkLst>
            <pc:docMk/>
            <pc:sldMk cId="0" sldId="505"/>
            <ac:grpSpMk id="2" creationId="{00000000-0000-0000-0000-000000000000}"/>
          </ac:grpSpMkLst>
        </pc:grpChg>
      </pc:sldChg>
      <pc:sldChg chg="modSp mod">
        <pc:chgData name="Do Trong Hiep" userId="dca8e81de8d7b791" providerId="LiveId" clId="{144D979B-6A42-4772-96F4-5ED033F86134}" dt="2025-02-24T16:27:06.636" v="24" actId="113"/>
        <pc:sldMkLst>
          <pc:docMk/>
          <pc:sldMk cId="0" sldId="506"/>
        </pc:sldMkLst>
        <pc:spChg chg="mod">
          <ac:chgData name="Do Trong Hiep" userId="dca8e81de8d7b791" providerId="LiveId" clId="{144D979B-6A42-4772-96F4-5ED033F86134}" dt="2025-02-24T16:27:06.636" v="24" actId="113"/>
          <ac:spMkLst>
            <pc:docMk/>
            <pc:sldMk cId="0" sldId="506"/>
            <ac:spMk id="19459" creationId="{00000000-0000-0000-0000-000000000000}"/>
          </ac:spMkLst>
        </pc:spChg>
      </pc:sldChg>
      <pc:sldChg chg="modSp mod">
        <pc:chgData name="Do Trong Hiep" userId="dca8e81de8d7b791" providerId="LiveId" clId="{144D979B-6A42-4772-96F4-5ED033F86134}" dt="2025-02-24T16:27:26.182" v="29" actId="14100"/>
        <pc:sldMkLst>
          <pc:docMk/>
          <pc:sldMk cId="0" sldId="507"/>
        </pc:sldMkLst>
        <pc:spChg chg="mod">
          <ac:chgData name="Do Trong Hiep" userId="dca8e81de8d7b791" providerId="LiveId" clId="{144D979B-6A42-4772-96F4-5ED033F86134}" dt="2025-02-24T16:27:26.182" v="29" actId="14100"/>
          <ac:spMkLst>
            <pc:docMk/>
            <pc:sldMk cId="0" sldId="507"/>
            <ac:spMk id="20484" creationId="{00000000-0000-0000-0000-000000000000}"/>
          </ac:spMkLst>
        </pc:spChg>
        <pc:picChg chg="mod">
          <ac:chgData name="Do Trong Hiep" userId="dca8e81de8d7b791" providerId="LiveId" clId="{144D979B-6A42-4772-96F4-5ED033F86134}" dt="2025-02-24T16:27:14.198" v="25" actId="14100"/>
          <ac:picMkLst>
            <pc:docMk/>
            <pc:sldMk cId="0" sldId="507"/>
            <ac:picMk id="20482" creationId="{00000000-0000-0000-0000-000000000000}"/>
          </ac:picMkLst>
        </pc:picChg>
      </pc:sldChg>
      <pc:sldChg chg="modSp mod">
        <pc:chgData name="Do Trong Hiep" userId="dca8e81de8d7b791" providerId="LiveId" clId="{144D979B-6A42-4772-96F4-5ED033F86134}" dt="2025-02-24T16:27:41.118" v="30" actId="1076"/>
        <pc:sldMkLst>
          <pc:docMk/>
          <pc:sldMk cId="2622752928" sldId="510"/>
        </pc:sldMkLst>
        <pc:spChg chg="mod">
          <ac:chgData name="Do Trong Hiep" userId="dca8e81de8d7b791" providerId="LiveId" clId="{144D979B-6A42-4772-96F4-5ED033F86134}" dt="2025-02-24T16:27:41.118" v="30" actId="1076"/>
          <ac:spMkLst>
            <pc:docMk/>
            <pc:sldMk cId="2622752928" sldId="510"/>
            <ac:spMk id="7" creationId="{238F4C5F-813A-C676-8EE9-3F707D4AB972}"/>
          </ac:spMkLst>
        </pc:spChg>
      </pc:sldChg>
      <pc:sldChg chg="modSp mod">
        <pc:chgData name="Do Trong Hiep" userId="dca8e81de8d7b791" providerId="LiveId" clId="{144D979B-6A42-4772-96F4-5ED033F86134}" dt="2025-02-24T16:27:48.899" v="31" actId="1076"/>
        <pc:sldMkLst>
          <pc:docMk/>
          <pc:sldMk cId="2424861608" sldId="511"/>
        </pc:sldMkLst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9" creationId="{9A12BE99-13A0-9D58-3E77-FD67D52F6BDB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10" creationId="{F1B9271F-1BE6-400C-0F60-4F9C29667B49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18" creationId="{62820F7F-B5B2-50C4-27D0-1B258F1D039F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25" creationId="{32F1CF4E-A9BC-DB0C-6FA6-F958B9561834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26" creationId="{491DD7B2-0979-EF74-50C5-9617D1239B2D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28" creationId="{F212E6C8-791B-D342-18B9-0C5D6DA20628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32" creationId="{FD889493-B9BC-51AC-53E2-9377624EEAE9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35" creationId="{64635948-1AFF-0109-0EA8-F389A598A732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43" creationId="{9EC3E144-9FD0-5BF4-753F-72C3BC74572B}"/>
          </ac:spMkLst>
        </pc:spChg>
        <pc:spChg chg="mod">
          <ac:chgData name="Do Trong Hiep" userId="dca8e81de8d7b791" providerId="LiveId" clId="{144D979B-6A42-4772-96F4-5ED033F86134}" dt="2025-02-24T16:27:48.899" v="31" actId="1076"/>
          <ac:spMkLst>
            <pc:docMk/>
            <pc:sldMk cId="2424861608" sldId="511"/>
            <ac:spMk id="48" creationId="{85362040-96C2-0A36-06C1-F653DF7F7EBB}"/>
          </ac:spMkLst>
        </pc:spChg>
      </pc:sldChg>
      <pc:sldChg chg="addSp delSp modSp mod">
        <pc:chgData name="Do Trong Hiep" userId="dca8e81de8d7b791" providerId="LiveId" clId="{144D979B-6A42-4772-96F4-5ED033F86134}" dt="2025-03-02T00:34:21.679" v="529" actId="1076"/>
        <pc:sldMkLst>
          <pc:docMk/>
          <pc:sldMk cId="3118860659" sldId="513"/>
        </pc:sldMkLst>
        <pc:spChg chg="add mod">
          <ac:chgData name="Do Trong Hiep" userId="dca8e81de8d7b791" providerId="LiveId" clId="{144D979B-6A42-4772-96F4-5ED033F86134}" dt="2025-03-02T00:31:14.942" v="230" actId="1076"/>
          <ac:spMkLst>
            <pc:docMk/>
            <pc:sldMk cId="3118860659" sldId="513"/>
            <ac:spMk id="8" creationId="{51A53102-6B2B-F62B-9E42-C1DBEF9490DF}"/>
          </ac:spMkLst>
        </pc:spChg>
        <pc:spChg chg="add mod">
          <ac:chgData name="Do Trong Hiep" userId="dca8e81de8d7b791" providerId="LiveId" clId="{144D979B-6A42-4772-96F4-5ED033F86134}" dt="2025-03-02T00:31:55.404" v="295" actId="1076"/>
          <ac:spMkLst>
            <pc:docMk/>
            <pc:sldMk cId="3118860659" sldId="513"/>
            <ac:spMk id="9" creationId="{D7C543F6-CCB7-15A1-01B8-F7A7DEABF5F6}"/>
          </ac:spMkLst>
        </pc:spChg>
        <pc:spChg chg="add mod">
          <ac:chgData name="Do Trong Hiep" userId="dca8e81de8d7b791" providerId="LiveId" clId="{144D979B-6A42-4772-96F4-5ED033F86134}" dt="2025-03-02T00:34:07.420" v="525" actId="1076"/>
          <ac:spMkLst>
            <pc:docMk/>
            <pc:sldMk cId="3118860659" sldId="513"/>
            <ac:spMk id="10" creationId="{2951762A-78FE-3E2C-0A40-FAA9C97E8485}"/>
          </ac:spMkLst>
        </pc:spChg>
        <pc:spChg chg="add mod">
          <ac:chgData name="Do Trong Hiep" userId="dca8e81de8d7b791" providerId="LiveId" clId="{144D979B-6A42-4772-96F4-5ED033F86134}" dt="2025-03-02T00:34:09.624" v="526" actId="1076"/>
          <ac:spMkLst>
            <pc:docMk/>
            <pc:sldMk cId="3118860659" sldId="513"/>
            <ac:spMk id="11" creationId="{FA541FCF-A6FB-FCB2-5FDD-94167A81703E}"/>
          </ac:spMkLst>
        </pc:spChg>
        <pc:spChg chg="add mod">
          <ac:chgData name="Do Trong Hiep" userId="dca8e81de8d7b791" providerId="LiveId" clId="{144D979B-6A42-4772-96F4-5ED033F86134}" dt="2025-03-02T00:32:28.028" v="398" actId="20577"/>
          <ac:spMkLst>
            <pc:docMk/>
            <pc:sldMk cId="3118860659" sldId="513"/>
            <ac:spMk id="12" creationId="{D81DB56F-4F44-E0BD-8B52-E0A5EBD055CD}"/>
          </ac:spMkLst>
        </pc:spChg>
        <pc:spChg chg="add mod">
          <ac:chgData name="Do Trong Hiep" userId="dca8e81de8d7b791" providerId="LiveId" clId="{144D979B-6A42-4772-96F4-5ED033F86134}" dt="2025-03-02T00:34:21.679" v="529" actId="1076"/>
          <ac:spMkLst>
            <pc:docMk/>
            <pc:sldMk cId="3118860659" sldId="513"/>
            <ac:spMk id="13" creationId="{ED408289-D433-B335-5DA4-0613626B1B6A}"/>
          </ac:spMkLst>
        </pc:spChg>
        <pc:spChg chg="add mod">
          <ac:chgData name="Do Trong Hiep" userId="dca8e81de8d7b791" providerId="LiveId" clId="{144D979B-6A42-4772-96F4-5ED033F86134}" dt="2025-03-02T00:34:19.021" v="528" actId="1076"/>
          <ac:spMkLst>
            <pc:docMk/>
            <pc:sldMk cId="3118860659" sldId="513"/>
            <ac:spMk id="14" creationId="{9AEF5B88-91E6-013F-B7E3-F4D97F3BCC9D}"/>
          </ac:spMkLst>
        </pc:spChg>
        <pc:spChg chg="add mod">
          <ac:chgData name="Do Trong Hiep" userId="dca8e81de8d7b791" providerId="LiveId" clId="{144D979B-6A42-4772-96F4-5ED033F86134}" dt="2025-03-02T00:34:16.248" v="527" actId="1076"/>
          <ac:spMkLst>
            <pc:docMk/>
            <pc:sldMk cId="3118860659" sldId="513"/>
            <ac:spMk id="15" creationId="{42549050-6FE0-ADA9-8947-014B41B76A4D}"/>
          </ac:spMkLst>
        </pc:spChg>
        <pc:spChg chg="add mod">
          <ac:chgData name="Do Trong Hiep" userId="dca8e81de8d7b791" providerId="LiveId" clId="{144D979B-6A42-4772-96F4-5ED033F86134}" dt="2025-03-02T00:34:04.177" v="524" actId="1076"/>
          <ac:spMkLst>
            <pc:docMk/>
            <pc:sldMk cId="3118860659" sldId="513"/>
            <ac:spMk id="16" creationId="{48A88103-8901-16D3-B6FF-321B8D4446C3}"/>
          </ac:spMkLst>
        </pc:spChg>
        <pc:spChg chg="add mod">
          <ac:chgData name="Do Trong Hiep" userId="dca8e81de8d7b791" providerId="LiveId" clId="{144D979B-6A42-4772-96F4-5ED033F86134}" dt="2025-03-02T00:33:59.549" v="523" actId="1076"/>
          <ac:spMkLst>
            <pc:docMk/>
            <pc:sldMk cId="3118860659" sldId="513"/>
            <ac:spMk id="17" creationId="{85BF56DE-389E-C677-CAF3-517D4101C73D}"/>
          </ac:spMkLst>
        </pc:spChg>
        <pc:cxnChg chg="add mod">
          <ac:chgData name="Do Trong Hiep" userId="dca8e81de8d7b791" providerId="LiveId" clId="{144D979B-6A42-4772-96F4-5ED033F86134}" dt="2025-03-02T00:28:52.905" v="203" actId="692"/>
          <ac:cxnSpMkLst>
            <pc:docMk/>
            <pc:sldMk cId="3118860659" sldId="513"/>
            <ac:cxnSpMk id="3" creationId="{E23C3655-C8CD-9AED-BF33-C804BBDA2063}"/>
          </ac:cxnSpMkLst>
        </pc:cxnChg>
        <pc:cxnChg chg="add mod">
          <ac:chgData name="Do Trong Hiep" userId="dca8e81de8d7b791" providerId="LiveId" clId="{144D979B-6A42-4772-96F4-5ED033F86134}" dt="2025-03-02T00:29:10.076" v="208" actId="1038"/>
          <ac:cxnSpMkLst>
            <pc:docMk/>
            <pc:sldMk cId="3118860659" sldId="513"/>
            <ac:cxnSpMk id="4" creationId="{DFB151C5-E2C4-79F1-B6D6-A9F9E24AE58A}"/>
          </ac:cxnSpMkLst>
        </pc:cxnChg>
      </pc:sldChg>
      <pc:sldChg chg="modSp mod">
        <pc:chgData name="Do Trong Hiep" userId="dca8e81de8d7b791" providerId="LiveId" clId="{144D979B-6A42-4772-96F4-5ED033F86134}" dt="2025-02-24T16:27:57.649" v="32" actId="1076"/>
        <pc:sldMkLst>
          <pc:docMk/>
          <pc:sldMk cId="1208425115" sldId="515"/>
        </pc:sldMkLst>
        <pc:spChg chg="mod">
          <ac:chgData name="Do Trong Hiep" userId="dca8e81de8d7b791" providerId="LiveId" clId="{144D979B-6A42-4772-96F4-5ED033F86134}" dt="2025-02-24T16:27:57.649" v="32" actId="1076"/>
          <ac:spMkLst>
            <pc:docMk/>
            <pc:sldMk cId="1208425115" sldId="515"/>
            <ac:spMk id="14" creationId="{9C2362BD-6E0F-3568-E7F4-DD37E7DB5542}"/>
          </ac:spMkLst>
        </pc:spChg>
        <pc:grpChg chg="mod">
          <ac:chgData name="Do Trong Hiep" userId="dca8e81de8d7b791" providerId="LiveId" clId="{144D979B-6A42-4772-96F4-5ED033F86134}" dt="2025-02-24T16:27:57.649" v="32" actId="1076"/>
          <ac:grpSpMkLst>
            <pc:docMk/>
            <pc:sldMk cId="1208425115" sldId="515"/>
            <ac:grpSpMk id="8" creationId="{C3228F9C-2547-5E1F-F112-315145F4802F}"/>
          </ac:grpSpMkLst>
        </pc:grpChg>
      </pc:sldChg>
      <pc:sldChg chg="addSp modSp mod">
        <pc:chgData name="Do Trong Hiep" userId="dca8e81de8d7b791" providerId="LiveId" clId="{144D979B-6A42-4772-96F4-5ED033F86134}" dt="2025-02-24T16:29:19.659" v="49" actId="1036"/>
        <pc:sldMkLst>
          <pc:docMk/>
          <pc:sldMk cId="3019723912" sldId="516"/>
        </pc:sldMkLst>
        <pc:spChg chg="add mod">
          <ac:chgData name="Do Trong Hiep" userId="dca8e81de8d7b791" providerId="LiveId" clId="{144D979B-6A42-4772-96F4-5ED033F86134}" dt="2025-02-24T16:28:47.817" v="38" actId="13822"/>
          <ac:spMkLst>
            <pc:docMk/>
            <pc:sldMk cId="3019723912" sldId="516"/>
            <ac:spMk id="2" creationId="{A25DD818-EF02-51D3-66CE-5CFE54BFC386}"/>
          </ac:spMkLst>
        </pc:spChg>
        <pc:spChg chg="add mod">
          <ac:chgData name="Do Trong Hiep" userId="dca8e81de8d7b791" providerId="LiveId" clId="{144D979B-6A42-4772-96F4-5ED033F86134}" dt="2025-02-24T16:28:59.504" v="41" actId="14100"/>
          <ac:spMkLst>
            <pc:docMk/>
            <pc:sldMk cId="3019723912" sldId="516"/>
            <ac:spMk id="4" creationId="{4F4BF622-280C-7A0C-8E1F-5352B0DC6826}"/>
          </ac:spMkLst>
        </pc:spChg>
        <pc:spChg chg="add mod">
          <ac:chgData name="Do Trong Hiep" userId="dca8e81de8d7b791" providerId="LiveId" clId="{144D979B-6A42-4772-96F4-5ED033F86134}" dt="2025-02-24T16:29:19.659" v="49" actId="1036"/>
          <ac:spMkLst>
            <pc:docMk/>
            <pc:sldMk cId="3019723912" sldId="516"/>
            <ac:spMk id="5" creationId="{3E9A0859-8335-ACD5-2D46-4AC9DD9FE66A}"/>
          </ac:spMkLst>
        </pc:spChg>
      </pc:sldChg>
      <pc:sldChg chg="modSp mod">
        <pc:chgData name="Do Trong Hiep" userId="dca8e81de8d7b791" providerId="LiveId" clId="{144D979B-6A42-4772-96F4-5ED033F86134}" dt="2025-02-24T16:30:56.030" v="84" actId="20577"/>
        <pc:sldMkLst>
          <pc:docMk/>
          <pc:sldMk cId="595690685" sldId="517"/>
        </pc:sldMkLst>
        <pc:spChg chg="mod">
          <ac:chgData name="Do Trong Hiep" userId="dca8e81de8d7b791" providerId="LiveId" clId="{144D979B-6A42-4772-96F4-5ED033F86134}" dt="2025-02-24T16:30:56.030" v="84" actId="20577"/>
          <ac:spMkLst>
            <pc:docMk/>
            <pc:sldMk cId="595690685" sldId="517"/>
            <ac:spMk id="17" creationId="{A8F8E4ED-C859-4D8C-480D-A95BE0A4A6C8}"/>
          </ac:spMkLst>
        </pc:spChg>
      </pc:sldChg>
      <pc:sldChg chg="modSp mod">
        <pc:chgData name="Do Trong Hiep" userId="dca8e81de8d7b791" providerId="LiveId" clId="{144D979B-6A42-4772-96F4-5ED033F86134}" dt="2025-02-24T16:31:11.216" v="85" actId="20577"/>
        <pc:sldMkLst>
          <pc:docMk/>
          <pc:sldMk cId="2686736164" sldId="519"/>
        </pc:sldMkLst>
        <pc:spChg chg="mod">
          <ac:chgData name="Do Trong Hiep" userId="dca8e81de8d7b791" providerId="LiveId" clId="{144D979B-6A42-4772-96F4-5ED033F86134}" dt="2025-02-24T16:31:11.216" v="85" actId="20577"/>
          <ac:spMkLst>
            <pc:docMk/>
            <pc:sldMk cId="2686736164" sldId="519"/>
            <ac:spMk id="7" creationId="{B9928482-C0CB-D415-A5E9-05F966C6E78B}"/>
          </ac:spMkLst>
        </pc:spChg>
      </pc:sldChg>
      <pc:sldChg chg="modSp mod">
        <pc:chgData name="Do Trong Hiep" userId="dca8e81de8d7b791" providerId="LiveId" clId="{144D979B-6A42-4772-96F4-5ED033F86134}" dt="2025-02-24T16:31:40.308" v="89" actId="255"/>
        <pc:sldMkLst>
          <pc:docMk/>
          <pc:sldMk cId="1956587463" sldId="520"/>
        </pc:sldMkLst>
        <pc:spChg chg="mod">
          <ac:chgData name="Do Trong Hiep" userId="dca8e81de8d7b791" providerId="LiveId" clId="{144D979B-6A42-4772-96F4-5ED033F86134}" dt="2025-02-24T16:31:40.308" v="89" actId="255"/>
          <ac:spMkLst>
            <pc:docMk/>
            <pc:sldMk cId="1956587463" sldId="520"/>
            <ac:spMk id="7" creationId="{7A309CD7-9819-9CBA-A2EE-1A7D1CD88BF8}"/>
          </ac:spMkLst>
        </pc:spChg>
      </pc:sldChg>
      <pc:sldChg chg="modSp mod">
        <pc:chgData name="Do Trong Hiep" userId="dca8e81de8d7b791" providerId="LiveId" clId="{144D979B-6A42-4772-96F4-5ED033F86134}" dt="2025-02-24T16:32:19.290" v="151" actId="20577"/>
        <pc:sldMkLst>
          <pc:docMk/>
          <pc:sldMk cId="902328320" sldId="521"/>
        </pc:sldMkLst>
        <pc:spChg chg="mod">
          <ac:chgData name="Do Trong Hiep" userId="dca8e81de8d7b791" providerId="LiveId" clId="{144D979B-6A42-4772-96F4-5ED033F86134}" dt="2025-02-24T16:32:19.290" v="151" actId="20577"/>
          <ac:spMkLst>
            <pc:docMk/>
            <pc:sldMk cId="902328320" sldId="521"/>
            <ac:spMk id="7" creationId="{A9775FB7-26A7-7FB3-2E5A-A0C98C48E45A}"/>
          </ac:spMkLst>
        </pc:spChg>
      </pc:sldChg>
      <pc:sldChg chg="addSp modSp new">
        <pc:chgData name="Do Trong Hiep" userId="dca8e81de8d7b791" providerId="LiveId" clId="{144D979B-6A42-4772-96F4-5ED033F86134}" dt="2025-03-05T02:43:13.509" v="531"/>
        <pc:sldMkLst>
          <pc:docMk/>
          <pc:sldMk cId="3967650775" sldId="522"/>
        </pc:sldMkLst>
        <pc:picChg chg="add mod">
          <ac:chgData name="Do Trong Hiep" userId="dca8e81de8d7b791" providerId="LiveId" clId="{144D979B-6A42-4772-96F4-5ED033F86134}" dt="2025-03-05T02:43:13.509" v="531"/>
          <ac:picMkLst>
            <pc:docMk/>
            <pc:sldMk cId="3967650775" sldId="522"/>
            <ac:picMk id="3" creationId="{83E5EDA2-70C5-F84E-EAC8-E1B7802532A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0235B8-40E9-724A-1F00-C0066C2F3A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8D803A-3195-E76B-F1C7-CC976F2E4F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vi-VN"/>
              <a:t>27/2/2025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0B9E1D-F580-9564-E2C4-BB6798CD01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CCB320-319F-324A-412C-21FDA55305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92CC1-F8A6-45E1-A5A9-424E09BC2890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7054151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vi-VN"/>
              <a:t>27/2/2025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0B3BB-1B98-4991-BDB0-7163ACEC16A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4914351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b1f4cfee0b_2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2b1f4cfee0b_2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7404A5-BEDD-5291-4A2A-D9F027BA247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65539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B2893F-B921-8988-EF1A-57C3C8BC600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66563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E9EEE1-FDC1-1AAF-379A-B4B79FFEC89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82947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789A69-37EF-6559-DB2E-AE334C070EB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83971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E0CA84-FDEB-A5E2-5352-F219D540E6A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84995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49D1FF-4387-BF5D-8BEB-A4392AA5B81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67587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332CFB-DAB7-C3A0-CE2D-0EDF3A382C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68611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9E29E5-CEBC-2180-176E-6FBF77D8FD7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69635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53BB52-F2BA-BF30-B9D0-1D3BAD78C7D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Google Shape;591;p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miter lim="800000"/>
            <a:headEnd/>
            <a:tailEnd/>
          </a:ln>
        </p:spPr>
      </p:sp>
      <p:sp>
        <p:nvSpPr>
          <p:cNvPr id="70659" name="Google Shape;592;p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E7ACD-0E4E-82C4-9E77-D16563A3704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14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AEA17F-D019-A0B2-4C23-3121943A64A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2513016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5A722-BD78-CC71-F387-F204EDBD1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97F2C9-42D3-4490-64E7-7E5014143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62C614-2A41-E95C-FA16-6BC65D417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4C55D-C347-D339-B469-6C4E1A75CB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18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443A9-0F09-E0B0-5CE4-F92DDEE2FEF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3271281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13716-A1BA-91FB-6551-E02AEDF7C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816781-3D02-C2DC-F15B-FEC982709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5283CE-6EA2-98A0-A646-DB1A74871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77BA9-69CF-2EC0-8A48-5A3691141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20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3DBFA-D528-FD9A-5373-6E3FB555F2A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3291811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DA385-44CA-8843-9A7C-34BE2BF40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53F64-61C5-EA7D-3FFC-4D6C8B556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7E706A-8158-8668-63A3-CEEC8BAB7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724F9-4CC5-8418-C501-63618C81C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22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E8373-BA33-32FD-99F7-9013497D7CE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1139212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23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426E1-2451-EA44-AE6A-F5A8179D776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3810785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BB1D1-7A05-7162-4ABD-C54AC4DE8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9030AC-8CC1-9938-15E8-DB22AB0239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FFEAC7-FF43-065F-E78A-0508E20BF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101FE-465C-A806-4546-DC514E8B5A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25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67F433-A995-845F-B8AF-73D0E451B69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2322036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E33BF-F49C-5335-21D2-36CDE00A6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752BEE-24AC-3C2A-235F-B39056141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C8DB50-1C8F-C749-9C36-98ABA3E56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A756F9-C049-821C-5C22-DF92743F1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26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9C31B-DBC1-C2D3-C3C5-04EFE2607E5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2186940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23317-9B2F-B5E3-4514-4D4F4FE6B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43BEE-20BC-CE33-031C-37E249343F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3D2080-E90A-F0E8-21FB-085A4E2DF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64F4C-2176-1E0F-F205-C9EFC6E6B9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27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351FD-23F4-1DB1-21B4-2D1E6F86542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3722053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61B58-A48A-AEB6-0EA1-AE3D3866E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33E33-709B-3E11-99FE-60AE748CD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04A0DD-BB0D-A4AF-6F45-E4A30F1B8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1E85D-A5F1-4F45-A306-0FD26AB9A8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28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2FE4A-F83B-7995-0738-AA746864FF4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19999766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17D4B-F23B-8CD7-4DD6-F4128731D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71F2BE-9C27-D024-6CE6-62D155F18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040CC0-AA14-E706-B6B7-4B14DAB81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B84F2-2780-CC30-971A-F2FCF61C40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B3BB-1B98-4991-BDB0-7163ACEC16AB}" type="slidenum">
              <a:rPr lang="vi-VN" smtClean="0"/>
              <a:t>34</a:t>
            </a:fld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0DBC4-3FF0-F954-A429-3C347D6B970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vi-VN"/>
              <a:t>27/2/2025</a:t>
            </a:r>
          </a:p>
        </p:txBody>
      </p:sp>
    </p:spTree>
    <p:extLst>
      <p:ext uri="{BB962C8B-B14F-4D97-AF65-F5344CB8AC3E}">
        <p14:creationId xmlns:p14="http://schemas.microsoft.com/office/powerpoint/2010/main" val="246159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85294" y="509264"/>
            <a:ext cx="17359796" cy="1086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1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665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accen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5"/>
          <p:cNvGrpSpPr/>
          <p:nvPr/>
        </p:nvGrpSpPr>
        <p:grpSpPr>
          <a:xfrm>
            <a:off x="-3124815" y="-5663312"/>
            <a:ext cx="26292894" cy="24131848"/>
            <a:chOff x="-1562408" y="-2831656"/>
            <a:chExt cx="13146447" cy="12065924"/>
          </a:xfrm>
        </p:grpSpPr>
        <p:sp>
          <p:nvSpPr>
            <p:cNvPr id="95" name="Google Shape;95;p15"/>
            <p:cNvSpPr/>
            <p:nvPr/>
          </p:nvSpPr>
          <p:spPr>
            <a:xfrm rot="-1800004">
              <a:off x="-443676" y="-395388"/>
              <a:ext cx="10908984" cy="7397977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96" name="Google Shape;96;p15"/>
            <p:cNvSpPr/>
            <p:nvPr/>
          </p:nvSpPr>
          <p:spPr>
            <a:xfrm rot="9739395">
              <a:off x="3835164" y="-1991161"/>
              <a:ext cx="6188594" cy="4196823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</p:grpSp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233400" y="4153150"/>
            <a:ext cx="11821200" cy="331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8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8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8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8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8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8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8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8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ubTitle" idx="1"/>
          </p:nvPr>
        </p:nvSpPr>
        <p:spPr>
          <a:xfrm>
            <a:off x="3592700" y="7945816"/>
            <a:ext cx="11106600" cy="98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title" idx="2" hasCustomPrompt="1"/>
          </p:nvPr>
        </p:nvSpPr>
        <p:spPr>
          <a:xfrm>
            <a:off x="13979766" y="902158"/>
            <a:ext cx="2948400" cy="29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7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24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24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24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24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24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24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24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24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467278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3;p8"/>
          <p:cNvGrpSpPr/>
          <p:nvPr/>
        </p:nvGrpSpPr>
        <p:grpSpPr>
          <a:xfrm>
            <a:off x="-9724364" y="-3921065"/>
            <a:ext cx="30820064" cy="27807730"/>
            <a:chOff x="-4862182" y="-1960533"/>
            <a:chExt cx="15410032" cy="13903865"/>
          </a:xfrm>
        </p:grpSpPr>
        <p:sp>
          <p:nvSpPr>
            <p:cNvPr id="44" name="Google Shape;44;p8"/>
            <p:cNvSpPr/>
            <p:nvPr/>
          </p:nvSpPr>
          <p:spPr>
            <a:xfrm rot="1800135" flipH="1">
              <a:off x="-3550807" y="655522"/>
              <a:ext cx="12787283" cy="8671754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5" name="Google Shape;45;p8"/>
            <p:cNvSpPr/>
            <p:nvPr/>
          </p:nvSpPr>
          <p:spPr>
            <a:xfrm rot="-5400000" flipH="1">
              <a:off x="7279860" y="-479531"/>
              <a:ext cx="2584992" cy="1753024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6" name="Google Shape;46;p8"/>
            <p:cNvSpPr/>
            <p:nvPr/>
          </p:nvSpPr>
          <p:spPr>
            <a:xfrm rot="-9900048" flipH="1">
              <a:off x="-2399316" y="-1196416"/>
              <a:ext cx="4699671" cy="3186899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</p:grpSp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6675600" y="1628350"/>
            <a:ext cx="9974400" cy="703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 sz="26000">
                <a:solidFill>
                  <a:schemeClr val="accent5"/>
                </a:solidFill>
                <a:latin typeface="UTM Facebook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5940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accen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1;p18"/>
          <p:cNvGrpSpPr/>
          <p:nvPr/>
        </p:nvGrpSpPr>
        <p:grpSpPr>
          <a:xfrm>
            <a:off x="-1092382" y="-2605851"/>
            <a:ext cx="28007832" cy="20325862"/>
            <a:chOff x="-546191" y="-1302926"/>
            <a:chExt cx="14003916" cy="10162931"/>
          </a:xfrm>
        </p:grpSpPr>
        <p:sp>
          <p:nvSpPr>
            <p:cNvPr id="112" name="Google Shape;112;p18"/>
            <p:cNvSpPr/>
            <p:nvPr/>
          </p:nvSpPr>
          <p:spPr>
            <a:xfrm rot="5400000">
              <a:off x="-1115179" y="-733938"/>
              <a:ext cx="3535782" cy="2397807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113" name="Google Shape;113;p18"/>
            <p:cNvSpPr/>
            <p:nvPr/>
          </p:nvSpPr>
          <p:spPr>
            <a:xfrm rot="899874" flipH="1">
              <a:off x="3973065" y="1808878"/>
              <a:ext cx="8858247" cy="6007260"/>
            </a:xfrm>
            <a:custGeom>
              <a:avLst/>
              <a:gdLst/>
              <a:ahLst/>
              <a:cxnLst/>
              <a:rect l="l" t="t" r="r" b="b"/>
              <a:pathLst>
                <a:path w="124653" h="84534" extrusionOk="0">
                  <a:moveTo>
                    <a:pt x="38538" y="0"/>
                  </a:moveTo>
                  <a:cubicBezTo>
                    <a:pt x="31277" y="0"/>
                    <a:pt x="23914" y="1651"/>
                    <a:pt x="17782" y="5121"/>
                  </a:cubicBezTo>
                  <a:cubicBezTo>
                    <a:pt x="5137" y="12295"/>
                    <a:pt x="0" y="25881"/>
                    <a:pt x="2797" y="37401"/>
                  </a:cubicBezTo>
                  <a:cubicBezTo>
                    <a:pt x="5654" y="48891"/>
                    <a:pt x="15168" y="58374"/>
                    <a:pt x="26444" y="65548"/>
                  </a:cubicBezTo>
                  <a:cubicBezTo>
                    <a:pt x="40974" y="74788"/>
                    <a:pt x="58694" y="80806"/>
                    <a:pt x="77509" y="83025"/>
                  </a:cubicBezTo>
                  <a:cubicBezTo>
                    <a:pt x="82402" y="83614"/>
                    <a:pt x="89834" y="84534"/>
                    <a:pt x="97300" y="84534"/>
                  </a:cubicBezTo>
                  <a:cubicBezTo>
                    <a:pt x="108339" y="84534"/>
                    <a:pt x="119455" y="82522"/>
                    <a:pt x="122556" y="74454"/>
                  </a:cubicBezTo>
                  <a:cubicBezTo>
                    <a:pt x="124653" y="69013"/>
                    <a:pt x="119911" y="63694"/>
                    <a:pt x="114136" y="60836"/>
                  </a:cubicBezTo>
                  <a:cubicBezTo>
                    <a:pt x="108361" y="58010"/>
                    <a:pt x="101491" y="56551"/>
                    <a:pt x="96051" y="53329"/>
                  </a:cubicBezTo>
                  <a:cubicBezTo>
                    <a:pt x="84014" y="46064"/>
                    <a:pt x="82433" y="32265"/>
                    <a:pt x="76172" y="21261"/>
                  </a:cubicBezTo>
                  <a:cubicBezTo>
                    <a:pt x="71400" y="12781"/>
                    <a:pt x="63193" y="5516"/>
                    <a:pt x="52311" y="2082"/>
                  </a:cubicBezTo>
                  <a:cubicBezTo>
                    <a:pt x="48014" y="710"/>
                    <a:pt x="43298" y="0"/>
                    <a:pt x="385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</p:grpSp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1638000" y="1377898"/>
            <a:ext cx="15012000" cy="115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0040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/>
          <p:nvPr/>
        </p:nvSpPr>
        <p:spPr>
          <a:xfrm rot="899910" flipH="1">
            <a:off x="-3585156" y="-4297980"/>
            <a:ext cx="12790728" cy="8674092"/>
          </a:xfrm>
          <a:custGeom>
            <a:avLst/>
            <a:gdLst/>
            <a:ahLst/>
            <a:cxnLst/>
            <a:rect l="l" t="t" r="r" b="b"/>
            <a:pathLst>
              <a:path w="124653" h="84534" extrusionOk="0">
                <a:moveTo>
                  <a:pt x="38538" y="0"/>
                </a:moveTo>
                <a:cubicBezTo>
                  <a:pt x="31277" y="0"/>
                  <a:pt x="23914" y="1651"/>
                  <a:pt x="17782" y="5121"/>
                </a:cubicBezTo>
                <a:cubicBezTo>
                  <a:pt x="5137" y="12295"/>
                  <a:pt x="0" y="25881"/>
                  <a:pt x="2797" y="37401"/>
                </a:cubicBezTo>
                <a:cubicBezTo>
                  <a:pt x="5654" y="48891"/>
                  <a:pt x="15168" y="58374"/>
                  <a:pt x="26444" y="65548"/>
                </a:cubicBezTo>
                <a:cubicBezTo>
                  <a:pt x="40974" y="74788"/>
                  <a:pt x="58694" y="80806"/>
                  <a:pt x="77509" y="83025"/>
                </a:cubicBezTo>
                <a:cubicBezTo>
                  <a:pt x="82402" y="83614"/>
                  <a:pt x="89834" y="84534"/>
                  <a:pt x="97300" y="84534"/>
                </a:cubicBezTo>
                <a:cubicBezTo>
                  <a:pt x="108339" y="84534"/>
                  <a:pt x="119455" y="82522"/>
                  <a:pt x="122556" y="74454"/>
                </a:cubicBezTo>
                <a:cubicBezTo>
                  <a:pt x="124653" y="69013"/>
                  <a:pt x="119911" y="63694"/>
                  <a:pt x="114136" y="60836"/>
                </a:cubicBezTo>
                <a:cubicBezTo>
                  <a:pt x="108361" y="58010"/>
                  <a:pt x="101491" y="56551"/>
                  <a:pt x="96051" y="53329"/>
                </a:cubicBezTo>
                <a:cubicBezTo>
                  <a:pt x="84014" y="46064"/>
                  <a:pt x="82433" y="32265"/>
                  <a:pt x="76172" y="21261"/>
                </a:cubicBezTo>
                <a:cubicBezTo>
                  <a:pt x="71400" y="12781"/>
                  <a:pt x="63193" y="5516"/>
                  <a:pt x="52311" y="2082"/>
                </a:cubicBezTo>
                <a:cubicBezTo>
                  <a:pt x="48014" y="710"/>
                  <a:pt x="43298" y="0"/>
                  <a:pt x="38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1638000" y="1377898"/>
            <a:ext cx="15012000" cy="115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0851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5348" y="8964750"/>
            <a:ext cx="7500800" cy="10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4"/>
          <p:cNvSpPr/>
          <p:nvPr/>
        </p:nvSpPr>
        <p:spPr>
          <a:xfrm>
            <a:off x="0" y="2043112"/>
            <a:ext cx="18288000" cy="6615112"/>
          </a:xfrm>
          <a:prstGeom prst="rect">
            <a:avLst/>
          </a:prstGeom>
          <a:solidFill>
            <a:srgbClr val="FF581D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4267" y="532829"/>
            <a:ext cx="5139466" cy="12037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0025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3"/>
            <a:ext cx="18288000" cy="1847850"/>
          </a:xfrm>
          <a:prstGeom prst="rect">
            <a:avLst/>
          </a:prstGeom>
          <a:solidFill>
            <a:srgbClr val="FF581D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" name="Google Shape;65;p16"/>
          <p:cNvCxnSpPr/>
          <p:nvPr/>
        </p:nvCxnSpPr>
        <p:spPr>
          <a:xfrm>
            <a:off x="0" y="9136416"/>
            <a:ext cx="18288000" cy="0"/>
          </a:xfrm>
          <a:prstGeom prst="straightConnector1">
            <a:avLst/>
          </a:prstGeom>
          <a:noFill/>
          <a:ln w="19050" cap="flat" cmpd="sng">
            <a:solidFill>
              <a:srgbClr val="1F497D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6" name="Google Shape;6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937089" y="9346791"/>
            <a:ext cx="3096562" cy="7252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665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11334" y="9184489"/>
            <a:ext cx="693760" cy="693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11166" y="9299398"/>
            <a:ext cx="2568276" cy="7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91829" y="9245250"/>
            <a:ext cx="557150" cy="57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0A4DFA-0FC0-5BFA-DF9D-6EAFDBEE09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4728" y="8955170"/>
            <a:ext cx="1150148" cy="115014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967E9A7B-565B-15BD-F561-27C71041FAC3}"/>
              </a:ext>
            </a:extLst>
          </p:cNvPr>
          <p:cNvSpPr txBox="1"/>
          <p:nvPr/>
        </p:nvSpPr>
        <p:spPr>
          <a:xfrm>
            <a:off x="592952" y="2309976"/>
            <a:ext cx="1710209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6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 ĐỀ</a:t>
            </a:r>
            <a:endParaRPr lang="vi-VN" sz="9600" b="1" noProof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3B55716-D230-CB22-0EC3-9B14FC9A43C3}"/>
              </a:ext>
            </a:extLst>
          </p:cNvPr>
          <p:cNvSpPr txBox="1"/>
          <p:nvPr/>
        </p:nvSpPr>
        <p:spPr>
          <a:xfrm>
            <a:off x="592952" y="4174140"/>
            <a:ext cx="16449080" cy="4236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8800" b="1" dirty="0">
                <a:solidFill>
                  <a:schemeClr val="bg1"/>
                </a:solidFill>
                <a:latin typeface="UTM Facebook" panose="02040403050506020204" pitchFamily="18" charset="0"/>
                <a:ea typeface="Cabin Bold"/>
                <a:cs typeface="Cabin Bold"/>
                <a:sym typeface="Cabin Bold"/>
              </a:rPr>
              <a:t>TIẾP THỊ CHUỖI GIÁ TRỊ </a:t>
            </a:r>
          </a:p>
          <a:p>
            <a:pPr algn="ctr">
              <a:lnSpc>
                <a:spcPts val="10800"/>
              </a:lnSpc>
            </a:pPr>
            <a:r>
              <a:rPr lang="en-US" sz="8800" b="1" dirty="0">
                <a:solidFill>
                  <a:schemeClr val="bg1"/>
                </a:solidFill>
                <a:latin typeface="UTM Facebook" panose="02040403050506020204" pitchFamily="18" charset="0"/>
                <a:ea typeface="Cabin Bold"/>
                <a:cs typeface="Cabin Bold"/>
                <a:sym typeface="Cabin Bold"/>
              </a:rPr>
              <a:t>NÔNG SẢN BẢN ĐỊA </a:t>
            </a:r>
          </a:p>
          <a:p>
            <a:pPr algn="ctr">
              <a:lnSpc>
                <a:spcPct val="125000"/>
              </a:lnSpc>
            </a:pP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Chuyên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Đỗ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Trọng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Hiệp</a:t>
            </a:r>
            <a:endParaRPr lang="en-US" sz="40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</a:pPr>
            <a:endParaRPr lang="vi-VN" sz="4000" b="1" noProof="1">
              <a:solidFill>
                <a:schemeClr val="bg1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4287DA-9C32-F189-1C9E-1633CC8F0DDA}"/>
              </a:ext>
            </a:extLst>
          </p:cNvPr>
          <p:cNvSpPr txBox="1"/>
          <p:nvPr/>
        </p:nvSpPr>
        <p:spPr>
          <a:xfrm>
            <a:off x="4674504" y="7827537"/>
            <a:ext cx="921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bg1"/>
                </a:solidFill>
              </a:rPr>
              <a:t>Sa Pa</a:t>
            </a:r>
            <a:r>
              <a:rPr lang="vi-VN" sz="3600" b="1" i="1" dirty="0">
                <a:solidFill>
                  <a:schemeClr val="bg1"/>
                </a:solidFill>
              </a:rPr>
              <a:t>, tháng </a:t>
            </a:r>
            <a:r>
              <a:rPr lang="en-US" sz="3600" b="1" i="1" dirty="0">
                <a:solidFill>
                  <a:schemeClr val="bg1"/>
                </a:solidFill>
              </a:rPr>
              <a:t>2 </a:t>
            </a:r>
            <a:r>
              <a:rPr lang="vi-VN" sz="3600" b="1" i="1" dirty="0">
                <a:solidFill>
                  <a:schemeClr val="bg1"/>
                </a:solidFill>
              </a:rPr>
              <a:t>năm 202</a:t>
            </a:r>
            <a:r>
              <a:rPr lang="en-US" sz="3600" b="1" i="1" dirty="0">
                <a:solidFill>
                  <a:schemeClr val="bg1"/>
                </a:solidFill>
              </a:rPr>
              <a:t>5</a:t>
            </a:r>
            <a:endParaRPr lang="vi-VN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C720A-9149-8447-77EC-414EE28B5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A01897A5-0ED1-4B2B-9BC7-F8C3DADF8576}"/>
              </a:ext>
            </a:extLst>
          </p:cNvPr>
          <p:cNvSpPr txBox="1"/>
          <p:nvPr/>
        </p:nvSpPr>
        <p:spPr>
          <a:xfrm>
            <a:off x="202146" y="286154"/>
            <a:ext cx="17400053" cy="1255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6400" b="1" dirty="0">
                <a:solidFill>
                  <a:schemeClr val="bg1"/>
                </a:solidFill>
                <a:latin typeface="+mj-lt"/>
                <a:ea typeface="Cabin Bold"/>
                <a:cs typeface="Cabin Bold"/>
                <a:sym typeface="Cabin Bold"/>
              </a:rPr>
              <a:t>MÔ HÌNH TIẾP THỊ	TỔNG HỢP – PHILIP KOTLER</a:t>
            </a:r>
          </a:p>
        </p:txBody>
      </p:sp>
      <p:pic>
        <p:nvPicPr>
          <p:cNvPr id="15364" name="Picture 3" descr="4P-trong-market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0252" y="2859726"/>
            <a:ext cx="10767496" cy="563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F23473-0476-4680-9B0D-ADB8628FC23A}"/>
              </a:ext>
            </a:extLst>
          </p:cNvPr>
          <p:cNvSpPr txBox="1"/>
          <p:nvPr/>
        </p:nvSpPr>
        <p:spPr>
          <a:xfrm>
            <a:off x="1219200" y="3771900"/>
            <a:ext cx="2141008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SẢN PHẨM</a:t>
            </a:r>
            <a:endParaRPr lang="vi-V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CDDD91-A4CE-3C6B-DC15-C5967003FC05}"/>
              </a:ext>
            </a:extLst>
          </p:cNvPr>
          <p:cNvSpPr txBox="1"/>
          <p:nvPr/>
        </p:nvSpPr>
        <p:spPr>
          <a:xfrm>
            <a:off x="1219200" y="6972300"/>
            <a:ext cx="2141008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ĐỊA ĐIỂM</a:t>
            </a:r>
            <a:endParaRPr lang="vi-VN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9CF2F-5F16-2BCD-6707-4DA56D02362E}"/>
              </a:ext>
            </a:extLst>
          </p:cNvPr>
          <p:cNvSpPr txBox="1"/>
          <p:nvPr/>
        </p:nvSpPr>
        <p:spPr>
          <a:xfrm>
            <a:off x="15087600" y="3771900"/>
            <a:ext cx="1676400" cy="107721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CƠ CHẾ GIÁ</a:t>
            </a:r>
            <a:endParaRPr lang="vi-VN" sz="32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AF9676-EA0A-1FC6-7304-508EB5E28B27}"/>
              </a:ext>
            </a:extLst>
          </p:cNvPr>
          <p:cNvSpPr txBox="1"/>
          <p:nvPr/>
        </p:nvSpPr>
        <p:spPr>
          <a:xfrm>
            <a:off x="15087600" y="6679912"/>
            <a:ext cx="2514600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XÚC TIẾN BÁN HÀNG</a:t>
            </a:r>
            <a:endParaRPr lang="vi-V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2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-639762" y="3693"/>
            <a:ext cx="11280776" cy="21653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Sản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phẩm</a:t>
            </a:r>
            <a:endParaRPr lang="en-US" sz="6400" b="1" dirty="0">
              <a:solidFill>
                <a:schemeClr val="bg1"/>
              </a:solidFill>
              <a:cs typeface="Arial" charset="0"/>
              <a:sym typeface="Raleway Thin" charset="0"/>
            </a:endParaRPr>
          </a:p>
        </p:txBody>
      </p:sp>
      <p:sp>
        <p:nvSpPr>
          <p:cNvPr id="16387" name="Google Shape;595;p17"/>
          <p:cNvSpPr txBox="1">
            <a:spLocks noGrp="1"/>
          </p:cNvSpPr>
          <p:nvPr>
            <p:ph type="body" idx="4294967295"/>
          </p:nvPr>
        </p:nvSpPr>
        <p:spPr>
          <a:xfrm>
            <a:off x="1" y="3714750"/>
            <a:ext cx="10001250" cy="5283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Lợi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ích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cốt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lõi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mang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tới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cho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khách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Nhãn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hiệu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chỉ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tiêu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chất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lượng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đặc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tính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hình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ảnh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bên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ngoài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Hướng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dẫn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sử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dụng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bảo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hành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dịch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vụ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sau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bán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giao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tính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dụng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sửa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chữa</a:t>
            </a:r>
            <a:endParaRPr lang="en-US" sz="4000" dirty="0">
              <a:solidFill>
                <a:srgbClr val="3A3F50"/>
              </a:solidFill>
              <a:latin typeface="Barlow Light" charset="0"/>
              <a:cs typeface="Arial" charset="0"/>
              <a:sym typeface="Barlow Light" charset="0"/>
            </a:endParaRPr>
          </a:p>
        </p:txBody>
      </p:sp>
      <p:sp>
        <p:nvSpPr>
          <p:cNvPr id="16388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6389" name="Picture 253" descr="4p-trong-marketing-3-cap-do-san-pham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19830" y="2169043"/>
            <a:ext cx="8682032" cy="648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 txBox="1">
            <a:spLocks noGrp="1"/>
          </p:cNvSpPr>
          <p:nvPr>
            <p:ph type="title" idx="4294967295"/>
          </p:nvPr>
        </p:nvSpPr>
        <p:spPr>
          <a:xfrm>
            <a:off x="20782" y="483347"/>
            <a:ext cx="15374680" cy="133983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6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Sản</a:t>
            </a:r>
            <a:r>
              <a:rPr lang="en-US" sz="64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phẩm</a:t>
            </a:r>
            <a:r>
              <a:rPr lang="en-US" sz="64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từ</a:t>
            </a:r>
            <a:r>
              <a:rPr lang="en-US" sz="64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gà</a:t>
            </a:r>
            <a:r>
              <a:rPr lang="en-US" sz="64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đen</a:t>
            </a:r>
            <a:r>
              <a:rPr lang="en-US" sz="64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H’Mông</a:t>
            </a:r>
            <a:endParaRPr lang="en-US" sz="64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741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88270414-C5C7-464F-BDE9-3BC7331FFAE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9806" y="7817489"/>
            <a:ext cx="674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Sản</a:t>
            </a:r>
            <a:r>
              <a:rPr lang="en-US" sz="3600" dirty="0"/>
              <a:t> </a:t>
            </a:r>
            <a:r>
              <a:rPr lang="en-US" sz="3600" dirty="0" err="1"/>
              <a:t>phẩm</a:t>
            </a:r>
            <a:r>
              <a:rPr lang="en-US" sz="3600" dirty="0"/>
              <a:t> ban </a:t>
            </a:r>
            <a:r>
              <a:rPr lang="en-US" sz="3600" dirty="0" err="1"/>
              <a:t>đầu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6016742" y="7817489"/>
            <a:ext cx="5062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Sản</a:t>
            </a:r>
            <a:r>
              <a:rPr lang="en-US" sz="3600" dirty="0"/>
              <a:t> </a:t>
            </a:r>
            <a:r>
              <a:rPr lang="en-US" sz="3600" dirty="0" err="1"/>
              <a:t>phẩm</a:t>
            </a:r>
            <a:r>
              <a:rPr lang="en-US" sz="3600" dirty="0"/>
              <a:t> </a:t>
            </a:r>
            <a:r>
              <a:rPr lang="en-US" sz="3600" dirty="0" err="1"/>
              <a:t>tiện</a:t>
            </a:r>
            <a:r>
              <a:rPr lang="en-US" sz="3600" dirty="0"/>
              <a:t> </a:t>
            </a:r>
            <a:r>
              <a:rPr lang="en-US" sz="3600" dirty="0" err="1"/>
              <a:t>lợi</a:t>
            </a:r>
            <a:r>
              <a:rPr lang="en-US" sz="3600" dirty="0"/>
              <a:t> </a:t>
            </a:r>
            <a:r>
              <a:rPr lang="en-US" sz="3600" dirty="0" err="1"/>
              <a:t>hơn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3030200" y="3467100"/>
            <a:ext cx="3687564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400" dirty="0" err="1"/>
              <a:t>Sản</a:t>
            </a:r>
            <a:r>
              <a:rPr lang="en-US" sz="6400" dirty="0"/>
              <a:t> </a:t>
            </a:r>
            <a:r>
              <a:rPr lang="en-US" sz="6400" dirty="0" err="1"/>
              <a:t>phẩm</a:t>
            </a:r>
            <a:r>
              <a:rPr lang="en-US" sz="6400" dirty="0"/>
              <a:t> 3 </a:t>
            </a:r>
            <a:r>
              <a:rPr lang="en-US" sz="6400" dirty="0" err="1"/>
              <a:t>tầng</a:t>
            </a:r>
            <a:r>
              <a:rPr lang="en-US" sz="6400" dirty="0"/>
              <a:t>  </a:t>
            </a:r>
            <a:r>
              <a:rPr lang="en-US" sz="6400" dirty="0" err="1"/>
              <a:t>sẽ</a:t>
            </a:r>
            <a:r>
              <a:rPr lang="en-US" sz="6400" dirty="0"/>
              <a:t> </a:t>
            </a:r>
            <a:r>
              <a:rPr lang="en-US" sz="6400" dirty="0" err="1"/>
              <a:t>thế</a:t>
            </a:r>
            <a:r>
              <a:rPr lang="en-US" sz="6400" dirty="0"/>
              <a:t> </a:t>
            </a:r>
            <a:r>
              <a:rPr lang="en-US" sz="6400" dirty="0" err="1"/>
              <a:t>nào</a:t>
            </a:r>
            <a:r>
              <a:rPr lang="en-US" sz="6400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1F48BB-B056-BF85-EFBB-8BC6EB07D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23" y="2948051"/>
            <a:ext cx="4539974" cy="4539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4853BC-2B32-3B55-553E-B9FA3D8665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36" t="14470" r="10862"/>
          <a:stretch/>
        </p:blipFill>
        <p:spPr>
          <a:xfrm>
            <a:off x="6485859" y="2154059"/>
            <a:ext cx="4231758" cy="5333966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838200" y="430646"/>
            <a:ext cx="8686800" cy="1450109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Cơ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chế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giá</a:t>
            </a:r>
            <a:endParaRPr lang="en-US" sz="6400" b="1" dirty="0">
              <a:solidFill>
                <a:schemeClr val="bg1"/>
              </a:solidFill>
              <a:cs typeface="Arial" charset="0"/>
              <a:sym typeface="Raleway Thin" charset="0"/>
            </a:endParaRPr>
          </a:p>
        </p:txBody>
      </p:sp>
      <p:sp>
        <p:nvSpPr>
          <p:cNvPr id="18435" name="Google Shape;595;p17"/>
          <p:cNvSpPr txBox="1">
            <a:spLocks noGrp="1"/>
          </p:cNvSpPr>
          <p:nvPr>
            <p:ph type="body" idx="4294967295"/>
          </p:nvPr>
        </p:nvSpPr>
        <p:spPr>
          <a:xfrm>
            <a:off x="31715" y="3000376"/>
            <a:ext cx="6677062" cy="5283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Định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giá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hớt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phần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ngon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Định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giá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cao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Định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giá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thấp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Định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giá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thâm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nhập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Đính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giá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ngang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bằng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</p:txBody>
      </p:sp>
      <p:sp>
        <p:nvSpPr>
          <p:cNvPr id="18436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8437" name="Picture 525" descr="homemade-cabbage-ointmen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62295" y="5273679"/>
            <a:ext cx="4778374" cy="358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526" descr="măng-tây-tím-hatgiongtihon-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6816" y="2116866"/>
            <a:ext cx="3794128" cy="6313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FE4E0C-01F8-123E-CF10-6DA6DCA49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3924" y="2116866"/>
            <a:ext cx="3794128" cy="379412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75;p27"/>
          <p:cNvGrpSpPr>
            <a:grpSpLocks/>
          </p:cNvGrpSpPr>
          <p:nvPr/>
        </p:nvGrpSpPr>
        <p:grpSpPr bwMode="auto">
          <a:xfrm>
            <a:off x="12115800" y="2667000"/>
            <a:ext cx="4876800" cy="4943471"/>
            <a:chOff x="2152775" y="305709"/>
            <a:chExt cx="4264823" cy="4762415"/>
          </a:xfrm>
        </p:grpSpPr>
        <p:grpSp>
          <p:nvGrpSpPr>
            <p:cNvPr id="3" name="Google Shape;1176;p27"/>
            <p:cNvGrpSpPr>
              <a:grpSpLocks/>
            </p:cNvGrpSpPr>
            <p:nvPr/>
          </p:nvGrpSpPr>
          <p:grpSpPr bwMode="auto">
            <a:xfrm>
              <a:off x="2593845" y="3487641"/>
              <a:ext cx="936028" cy="696373"/>
              <a:chOff x="4403470" y="4229766"/>
              <a:chExt cx="936028" cy="696373"/>
            </a:xfrm>
          </p:grpSpPr>
          <p:sp>
            <p:nvSpPr>
              <p:cNvPr id="38397" name="Google Shape;1177;p27"/>
              <p:cNvSpPr>
                <a:spLocks noChangeArrowheads="1"/>
              </p:cNvSpPr>
              <p:nvPr/>
            </p:nvSpPr>
            <p:spPr bwMode="auto">
              <a:xfrm>
                <a:off x="4403470" y="441464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6D8E5">
                  <a:alpha val="29803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8" name="Google Shape;1178;p27"/>
              <p:cNvSpPr>
                <a:spLocks noChangeArrowheads="1"/>
              </p:cNvSpPr>
              <p:nvPr/>
            </p:nvSpPr>
            <p:spPr bwMode="auto">
              <a:xfrm>
                <a:off x="4455646" y="433930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9" name="Google Shape;1179;p27"/>
              <p:cNvSpPr>
                <a:spLocks noChangeArrowheads="1"/>
              </p:cNvSpPr>
              <p:nvPr/>
            </p:nvSpPr>
            <p:spPr bwMode="auto">
              <a:xfrm>
                <a:off x="4455741" y="448246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0" name="Google Shape;1180;p27"/>
              <p:cNvSpPr>
                <a:spLocks noChangeArrowheads="1"/>
              </p:cNvSpPr>
              <p:nvPr/>
            </p:nvSpPr>
            <p:spPr bwMode="auto">
              <a:xfrm>
                <a:off x="5272972" y="448551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1" name="Google Shape;1181;p27"/>
              <p:cNvSpPr>
                <a:spLocks noChangeArrowheads="1"/>
              </p:cNvSpPr>
              <p:nvPr/>
            </p:nvSpPr>
            <p:spPr bwMode="auto">
              <a:xfrm>
                <a:off x="4455646" y="422976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2" name="Google Shape;1182;p27"/>
              <p:cNvSpPr>
                <a:spLocks noChangeArrowheads="1"/>
              </p:cNvSpPr>
              <p:nvPr/>
            </p:nvSpPr>
            <p:spPr bwMode="auto">
              <a:xfrm>
                <a:off x="4581266" y="4299370"/>
                <a:ext cx="632693" cy="366117"/>
              </a:xfrm>
              <a:custGeom>
                <a:avLst/>
                <a:gdLst>
                  <a:gd name="T0" fmla="*/ 0 w 632693"/>
                  <a:gd name="T1" fmla="*/ 0 h 366117"/>
                  <a:gd name="T2" fmla="*/ 632693 w 632693"/>
                  <a:gd name="T3" fmla="*/ 366117 h 366117"/>
                </a:gdLst>
                <a:ahLst/>
                <a:cxnLst/>
                <a:rect l="T0" t="T1" r="T2" b="T3"/>
                <a:pathLst>
                  <a:path w="632693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7121" y="92130"/>
                      <a:pt x="63734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3" name="Google Shape;1183;p27"/>
              <p:cNvSpPr>
                <a:spLocks noChangeArrowheads="1"/>
              </p:cNvSpPr>
              <p:nvPr/>
            </p:nvSpPr>
            <p:spPr bwMode="auto">
              <a:xfrm>
                <a:off x="4581856" y="4321278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4" name="Google Shape;1184;p27"/>
              <p:cNvSpPr>
                <a:spLocks noChangeArrowheads="1"/>
              </p:cNvSpPr>
              <p:nvPr/>
            </p:nvSpPr>
            <p:spPr bwMode="auto">
              <a:xfrm>
                <a:off x="4743040" y="4404074"/>
                <a:ext cx="295357" cy="184784"/>
              </a:xfrm>
              <a:custGeom>
                <a:avLst/>
                <a:gdLst>
                  <a:gd name="T0" fmla="*/ 0 w 295357"/>
                  <a:gd name="T1" fmla="*/ 0 h 184784"/>
                  <a:gd name="T2" fmla="*/ 295357 w 295357"/>
                  <a:gd name="T3" fmla="*/ 184784 h 184784"/>
                </a:gdLst>
                <a:ahLst/>
                <a:cxnLst/>
                <a:rect l="T0" t="T1" r="T2" b="T3"/>
                <a:pathLst>
                  <a:path w="295357" h="184784" extrusionOk="0">
                    <a:moveTo>
                      <a:pt x="149875" y="29432"/>
                    </a:moveTo>
                    <a:cubicBezTo>
                      <a:pt x="145990" y="29423"/>
                      <a:pt x="142111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678" y="36576"/>
                      <a:pt x="100645" y="38671"/>
                    </a:cubicBezTo>
                    <a:cubicBezTo>
                      <a:pt x="93878" y="40719"/>
                      <a:pt x="87271" y="43272"/>
                      <a:pt x="80877" y="46292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84" y="58598"/>
                      <a:pt x="199589" y="56779"/>
                      <a:pt x="210699" y="56007"/>
                    </a:cubicBezTo>
                    <a:cubicBezTo>
                      <a:pt x="220849" y="55397"/>
                      <a:pt x="231037" y="56102"/>
                      <a:pt x="241016" y="58103"/>
                    </a:cubicBezTo>
                    <a:cubicBezTo>
                      <a:pt x="251062" y="60293"/>
                      <a:pt x="260689" y="64084"/>
                      <a:pt x="269527" y="69342"/>
                    </a:cubicBezTo>
                    <a:cubicBezTo>
                      <a:pt x="278299" y="73743"/>
                      <a:pt x="285826" y="80296"/>
                      <a:pt x="291386" y="88392"/>
                    </a:cubicBezTo>
                    <a:cubicBezTo>
                      <a:pt x="295112" y="94317"/>
                      <a:pt x="296281" y="101498"/>
                      <a:pt x="294617" y="108299"/>
                    </a:cubicBezTo>
                    <a:cubicBezTo>
                      <a:pt x="292460" y="115776"/>
                      <a:pt x="288364" y="122549"/>
                      <a:pt x="282738" y="127921"/>
                    </a:cubicBezTo>
                    <a:cubicBezTo>
                      <a:pt x="275762" y="134922"/>
                      <a:pt x="267978" y="141065"/>
                      <a:pt x="259548" y="146209"/>
                    </a:cubicBezTo>
                    <a:lnTo>
                      <a:pt x="291861" y="165259"/>
                    </a:lnTo>
                    <a:lnTo>
                      <a:pt x="274279" y="175451"/>
                    </a:lnTo>
                    <a:lnTo>
                      <a:pt x="241681" y="156401"/>
                    </a:lnTo>
                    <a:cubicBezTo>
                      <a:pt x="226162" y="164068"/>
                      <a:pt x="209929" y="170193"/>
                      <a:pt x="193212" y="174688"/>
                    </a:cubicBezTo>
                    <a:cubicBezTo>
                      <a:pt x="175734" y="179604"/>
                      <a:pt x="157863" y="182975"/>
                      <a:pt x="139801" y="184785"/>
                    </a:cubicBezTo>
                    <a:lnTo>
                      <a:pt x="122219" y="154305"/>
                    </a:lnTo>
                    <a:cubicBezTo>
                      <a:pt x="126957" y="154276"/>
                      <a:pt x="131688" y="153924"/>
                      <a:pt x="136379" y="153257"/>
                    </a:cubicBezTo>
                    <a:cubicBezTo>
                      <a:pt x="142842" y="152495"/>
                      <a:pt x="149875" y="151257"/>
                      <a:pt x="157763" y="149638"/>
                    </a:cubicBezTo>
                    <a:cubicBezTo>
                      <a:pt x="165651" y="148019"/>
                      <a:pt x="173824" y="145733"/>
                      <a:pt x="182568" y="143256"/>
                    </a:cubicBezTo>
                    <a:cubicBezTo>
                      <a:pt x="191055" y="140684"/>
                      <a:pt x="199342" y="137503"/>
                      <a:pt x="207373" y="133731"/>
                    </a:cubicBezTo>
                    <a:lnTo>
                      <a:pt x="156812" y="104489"/>
                    </a:lnTo>
                    <a:cubicBezTo>
                      <a:pt x="154722" y="105346"/>
                      <a:pt x="152536" y="106109"/>
                      <a:pt x="150255" y="106871"/>
                    </a:cubicBezTo>
                    <a:lnTo>
                      <a:pt x="143317" y="108966"/>
                    </a:lnTo>
                    <a:cubicBezTo>
                      <a:pt x="130582" y="113157"/>
                      <a:pt x="118987" y="116396"/>
                      <a:pt x="108343" y="118491"/>
                    </a:cubicBezTo>
                    <a:cubicBezTo>
                      <a:pt x="98576" y="120768"/>
                      <a:pt x="88616" y="122101"/>
                      <a:pt x="78596" y="122492"/>
                    </a:cubicBezTo>
                    <a:cubicBezTo>
                      <a:pt x="69750" y="122854"/>
                      <a:pt x="60896" y="122015"/>
                      <a:pt x="52271" y="120015"/>
                    </a:cubicBezTo>
                    <a:cubicBezTo>
                      <a:pt x="43727" y="118091"/>
                      <a:pt x="35524" y="114881"/>
                      <a:pt x="27941" y="110490"/>
                    </a:cubicBezTo>
                    <a:cubicBezTo>
                      <a:pt x="19600" y="106099"/>
                      <a:pt x="12355" y="99889"/>
                      <a:pt x="6748" y="92297"/>
                    </a:cubicBezTo>
                    <a:cubicBezTo>
                      <a:pt x="2686" y="86592"/>
                      <a:pt x="675" y="79677"/>
                      <a:pt x="1045" y="72676"/>
                    </a:cubicBezTo>
                    <a:cubicBezTo>
                      <a:pt x="1772" y="65380"/>
                      <a:pt x="4687" y="58464"/>
                      <a:pt x="9409" y="52864"/>
                    </a:cubicBezTo>
                    <a:cubicBezTo>
                      <a:pt x="15218" y="45482"/>
                      <a:pt x="22145" y="39053"/>
                      <a:pt x="29937" y="33814"/>
                    </a:cubicBezTo>
                    <a:lnTo>
                      <a:pt x="0" y="16478"/>
                    </a:lnTo>
                    <a:lnTo>
                      <a:pt x="17677" y="6858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58" y="4277"/>
                      <a:pt x="119901" y="1629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53" y="86639"/>
                      <a:pt x="77868" y="88306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245"/>
                    </a:lnTo>
                    <a:cubicBezTo>
                      <a:pt x="50845" y="64675"/>
                      <a:pt x="49230" y="74514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30" y="92793"/>
                      <a:pt x="214786" y="91288"/>
                      <a:pt x="206612" y="92488"/>
                    </a:cubicBezTo>
                    <a:cubicBezTo>
                      <a:pt x="195331" y="93945"/>
                      <a:pt x="184202" y="96403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5" name="Google Shape;1185;p27"/>
              <p:cNvSpPr>
                <a:spLocks noChangeArrowheads="1"/>
              </p:cNvSpPr>
              <p:nvPr/>
            </p:nvSpPr>
            <p:spPr bwMode="auto">
              <a:xfrm>
                <a:off x="4865259" y="4541234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6" name="Google Shape;1186;p27"/>
              <p:cNvSpPr>
                <a:spLocks noChangeArrowheads="1"/>
              </p:cNvSpPr>
              <p:nvPr/>
            </p:nvSpPr>
            <p:spPr bwMode="auto">
              <a:xfrm>
                <a:off x="4992800" y="455209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240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045" y="19717"/>
                    </a:lnTo>
                    <a:lnTo>
                      <a:pt x="42007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7" name="Google Shape;1187;p27"/>
              <p:cNvSpPr>
                <a:spLocks noChangeArrowheads="1"/>
              </p:cNvSpPr>
              <p:nvPr/>
            </p:nvSpPr>
            <p:spPr bwMode="auto">
              <a:xfrm>
                <a:off x="5006866" y="448894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8" name="Google Shape;1188;p27"/>
              <p:cNvSpPr>
                <a:spLocks noChangeArrowheads="1"/>
              </p:cNvSpPr>
              <p:nvPr/>
            </p:nvSpPr>
            <p:spPr bwMode="auto">
              <a:xfrm>
                <a:off x="4908026" y="449532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09" name="Google Shape;1189;p27"/>
              <p:cNvSpPr>
                <a:spLocks noChangeArrowheads="1"/>
              </p:cNvSpPr>
              <p:nvPr/>
            </p:nvSpPr>
            <p:spPr bwMode="auto">
              <a:xfrm>
                <a:off x="4811468" y="4440078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8924" y="31718"/>
                    </a:lnTo>
                    <a:cubicBezTo>
                      <a:pt x="58924" y="31718"/>
                      <a:pt x="52841" y="24670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10" name="Google Shape;1190;p27"/>
              <p:cNvSpPr>
                <a:spLocks noChangeArrowheads="1"/>
              </p:cNvSpPr>
              <p:nvPr/>
            </p:nvSpPr>
            <p:spPr bwMode="auto">
              <a:xfrm>
                <a:off x="4865639" y="440902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11" name="Google Shape;1191;p27"/>
              <p:cNvSpPr>
                <a:spLocks noChangeArrowheads="1"/>
              </p:cNvSpPr>
              <p:nvPr/>
            </p:nvSpPr>
            <p:spPr bwMode="auto">
              <a:xfrm>
                <a:off x="4743421" y="4403978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12" name="Google Shape;1192;p27"/>
              <p:cNvSpPr>
                <a:spLocks noChangeArrowheads="1"/>
              </p:cNvSpPr>
              <p:nvPr/>
            </p:nvSpPr>
            <p:spPr bwMode="auto">
              <a:xfrm>
                <a:off x="4744371" y="4461509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413" name="Google Shape;1193;p27"/>
              <p:cNvSpPr>
                <a:spLocks noChangeArrowheads="1"/>
              </p:cNvSpPr>
              <p:nvPr/>
            </p:nvSpPr>
            <p:spPr bwMode="auto">
              <a:xfrm>
                <a:off x="4743040" y="4386929"/>
                <a:ext cx="295352" cy="185070"/>
              </a:xfrm>
              <a:custGeom>
                <a:avLst/>
                <a:gdLst>
                  <a:gd name="T0" fmla="*/ 0 w 295352"/>
                  <a:gd name="T1" fmla="*/ 0 h 185070"/>
                  <a:gd name="T2" fmla="*/ 295352 w 295352"/>
                  <a:gd name="T3" fmla="*/ 185070 h 185070"/>
                </a:gdLst>
                <a:ahLst/>
                <a:cxnLst/>
                <a:rect l="T0" t="T1" r="T2" b="T3"/>
                <a:pathLst>
                  <a:path w="295352" h="185070" extrusionOk="0">
                    <a:moveTo>
                      <a:pt x="149875" y="29432"/>
                    </a:moveTo>
                    <a:cubicBezTo>
                      <a:pt x="145994" y="29432"/>
                      <a:pt x="142119" y="29718"/>
                      <a:pt x="138280" y="30289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678" y="36576"/>
                      <a:pt x="100645" y="38671"/>
                    </a:cubicBezTo>
                    <a:cubicBezTo>
                      <a:pt x="93881" y="40691"/>
                      <a:pt x="87274" y="43205"/>
                      <a:pt x="80877" y="46196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74" y="58550"/>
                      <a:pt x="199589" y="56740"/>
                      <a:pt x="210699" y="56007"/>
                    </a:cubicBezTo>
                    <a:cubicBezTo>
                      <a:pt x="220849" y="55369"/>
                      <a:pt x="231037" y="56045"/>
                      <a:pt x="241016" y="58007"/>
                    </a:cubicBezTo>
                    <a:cubicBezTo>
                      <a:pt x="251052" y="60274"/>
                      <a:pt x="260670" y="64094"/>
                      <a:pt x="269527" y="69342"/>
                    </a:cubicBezTo>
                    <a:cubicBezTo>
                      <a:pt x="278328" y="73705"/>
                      <a:pt x="285855" y="80258"/>
                      <a:pt x="291386" y="88392"/>
                    </a:cubicBezTo>
                    <a:cubicBezTo>
                      <a:pt x="295112" y="94278"/>
                      <a:pt x="296271" y="101432"/>
                      <a:pt x="294617" y="108204"/>
                    </a:cubicBezTo>
                    <a:cubicBezTo>
                      <a:pt x="292508" y="115700"/>
                      <a:pt x="288402" y="122482"/>
                      <a:pt x="282738" y="127825"/>
                    </a:cubicBezTo>
                    <a:cubicBezTo>
                      <a:pt x="275762" y="134855"/>
                      <a:pt x="267978" y="141027"/>
                      <a:pt x="259548" y="146209"/>
                    </a:cubicBezTo>
                    <a:lnTo>
                      <a:pt x="291861" y="165259"/>
                    </a:lnTo>
                    <a:lnTo>
                      <a:pt x="274279" y="175546"/>
                    </a:lnTo>
                    <a:lnTo>
                      <a:pt x="241681" y="156496"/>
                    </a:lnTo>
                    <a:cubicBezTo>
                      <a:pt x="226181" y="164239"/>
                      <a:pt x="209939" y="170402"/>
                      <a:pt x="193212" y="174879"/>
                    </a:cubicBezTo>
                    <a:cubicBezTo>
                      <a:pt x="175668" y="179784"/>
                      <a:pt x="157733" y="183194"/>
                      <a:pt x="139611" y="185071"/>
                    </a:cubicBezTo>
                    <a:lnTo>
                      <a:pt x="122219" y="154305"/>
                    </a:lnTo>
                    <a:cubicBezTo>
                      <a:pt x="125355" y="154305"/>
                      <a:pt x="130107" y="154305"/>
                      <a:pt x="136379" y="153257"/>
                    </a:cubicBezTo>
                    <a:cubicBezTo>
                      <a:pt x="142652" y="152209"/>
                      <a:pt x="149875" y="151257"/>
                      <a:pt x="157763" y="149542"/>
                    </a:cubicBezTo>
                    <a:cubicBezTo>
                      <a:pt x="165651" y="147828"/>
                      <a:pt x="173824" y="145732"/>
                      <a:pt x="182568" y="143161"/>
                    </a:cubicBezTo>
                    <a:cubicBezTo>
                      <a:pt x="191074" y="140636"/>
                      <a:pt x="199361" y="137446"/>
                      <a:pt x="207373" y="133636"/>
                    </a:cubicBezTo>
                    <a:lnTo>
                      <a:pt x="156812" y="104394"/>
                    </a:lnTo>
                    <a:cubicBezTo>
                      <a:pt x="154722" y="105156"/>
                      <a:pt x="152536" y="106013"/>
                      <a:pt x="150255" y="106680"/>
                    </a:cubicBezTo>
                    <a:lnTo>
                      <a:pt x="143317" y="108871"/>
                    </a:lnTo>
                    <a:cubicBezTo>
                      <a:pt x="130582" y="113062"/>
                      <a:pt x="118987" y="116300"/>
                      <a:pt x="108343" y="118396"/>
                    </a:cubicBezTo>
                    <a:cubicBezTo>
                      <a:pt x="98576" y="120672"/>
                      <a:pt x="88616" y="122006"/>
                      <a:pt x="78596" y="122396"/>
                    </a:cubicBezTo>
                    <a:cubicBezTo>
                      <a:pt x="69751" y="122711"/>
                      <a:pt x="60903" y="121882"/>
                      <a:pt x="52271" y="119920"/>
                    </a:cubicBezTo>
                    <a:cubicBezTo>
                      <a:pt x="43739" y="117958"/>
                      <a:pt x="35542" y="114748"/>
                      <a:pt x="27941" y="110395"/>
                    </a:cubicBezTo>
                    <a:cubicBezTo>
                      <a:pt x="19600" y="106004"/>
                      <a:pt x="12355" y="99793"/>
                      <a:pt x="6748" y="92202"/>
                    </a:cubicBezTo>
                    <a:cubicBezTo>
                      <a:pt x="2692" y="86496"/>
                      <a:pt x="682" y="79581"/>
                      <a:pt x="1045" y="72580"/>
                    </a:cubicBezTo>
                    <a:cubicBezTo>
                      <a:pt x="1772" y="65284"/>
                      <a:pt x="4687" y="58369"/>
                      <a:pt x="9409" y="52768"/>
                    </a:cubicBezTo>
                    <a:cubicBezTo>
                      <a:pt x="15221" y="45386"/>
                      <a:pt x="22148" y="38957"/>
                      <a:pt x="29937" y="33718"/>
                    </a:cubicBezTo>
                    <a:lnTo>
                      <a:pt x="0" y="16383"/>
                    </a:lnTo>
                    <a:lnTo>
                      <a:pt x="17677" y="6763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48" y="4229"/>
                      <a:pt x="119894" y="1591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69" y="86601"/>
                      <a:pt x="77870" y="88259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149"/>
                    </a:lnTo>
                    <a:cubicBezTo>
                      <a:pt x="50845" y="64675"/>
                      <a:pt x="49230" y="74486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120" y="92735"/>
                      <a:pt x="214776" y="91259"/>
                      <a:pt x="206612" y="92488"/>
                    </a:cubicBezTo>
                    <a:cubicBezTo>
                      <a:pt x="195331" y="93907"/>
                      <a:pt x="184202" y="96326"/>
                      <a:pt x="173349" y="99727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4" name="Google Shape;1194;p27"/>
            <p:cNvGrpSpPr>
              <a:grpSpLocks/>
            </p:cNvGrpSpPr>
            <p:nvPr/>
          </p:nvGrpSpPr>
          <p:grpSpPr bwMode="auto">
            <a:xfrm>
              <a:off x="2682040" y="3351243"/>
              <a:ext cx="883852" cy="621125"/>
              <a:chOff x="4491665" y="4093368"/>
              <a:chExt cx="883852" cy="621125"/>
            </a:xfrm>
          </p:grpSpPr>
          <p:sp>
            <p:nvSpPr>
              <p:cNvPr id="38381" name="Google Shape;1195;p27"/>
              <p:cNvSpPr>
                <a:spLocks noChangeArrowheads="1"/>
              </p:cNvSpPr>
              <p:nvPr/>
            </p:nvSpPr>
            <p:spPr bwMode="auto">
              <a:xfrm>
                <a:off x="4491665" y="420300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2" name="Google Shape;1196;p27"/>
              <p:cNvSpPr>
                <a:spLocks noChangeArrowheads="1"/>
              </p:cNvSpPr>
              <p:nvPr/>
            </p:nvSpPr>
            <p:spPr bwMode="auto">
              <a:xfrm>
                <a:off x="4491855" y="4346066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3" name="Google Shape;1197;p27"/>
              <p:cNvSpPr>
                <a:spLocks noChangeArrowheads="1"/>
              </p:cNvSpPr>
              <p:nvPr/>
            </p:nvSpPr>
            <p:spPr bwMode="auto">
              <a:xfrm>
                <a:off x="5309086" y="4349115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4" name="Google Shape;1198;p27"/>
              <p:cNvSpPr>
                <a:spLocks noChangeArrowheads="1"/>
              </p:cNvSpPr>
              <p:nvPr/>
            </p:nvSpPr>
            <p:spPr bwMode="auto">
              <a:xfrm>
                <a:off x="4491665" y="409336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5" name="Google Shape;1199;p27"/>
              <p:cNvSpPr>
                <a:spLocks noChangeArrowheads="1"/>
              </p:cNvSpPr>
              <p:nvPr/>
            </p:nvSpPr>
            <p:spPr bwMode="auto">
              <a:xfrm>
                <a:off x="4617381" y="4162996"/>
                <a:ext cx="632721" cy="366093"/>
              </a:xfrm>
              <a:custGeom>
                <a:avLst/>
                <a:gdLst>
                  <a:gd name="T0" fmla="*/ 0 w 632721"/>
                  <a:gd name="T1" fmla="*/ 0 h 366093"/>
                  <a:gd name="T2" fmla="*/ 632721 w 632721"/>
                  <a:gd name="T3" fmla="*/ 366093 h 366093"/>
                </a:gdLst>
                <a:ahLst/>
                <a:cxnLst/>
                <a:rect l="T0" t="T1" r="T2" b="T3"/>
                <a:pathLst>
                  <a:path w="632721" h="366093" extrusionOk="0">
                    <a:moveTo>
                      <a:pt x="632116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107"/>
                      <a:pt x="637534" y="143637"/>
                      <a:pt x="632116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6" name="Google Shape;1200;p27"/>
              <p:cNvSpPr>
                <a:spLocks noChangeArrowheads="1"/>
              </p:cNvSpPr>
              <p:nvPr/>
            </p:nvSpPr>
            <p:spPr bwMode="auto">
              <a:xfrm>
                <a:off x="4617971" y="4184904"/>
                <a:ext cx="631526" cy="344185"/>
              </a:xfrm>
              <a:custGeom>
                <a:avLst/>
                <a:gdLst>
                  <a:gd name="T0" fmla="*/ 0 w 631526"/>
                  <a:gd name="T1" fmla="*/ 0 h 344185"/>
                  <a:gd name="T2" fmla="*/ 631526 w 631526"/>
                  <a:gd name="T3" fmla="*/ 344185 h 344185"/>
                </a:gdLst>
                <a:ahLst/>
                <a:cxnLst/>
                <a:rect l="T0" t="T1" r="T2" b="T3"/>
                <a:pathLst>
                  <a:path w="631526" h="344185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363" y="86677"/>
                      <a:pt x="627440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7" name="Google Shape;1201;p27"/>
              <p:cNvSpPr>
                <a:spLocks noChangeArrowheads="1"/>
              </p:cNvSpPr>
              <p:nvPr/>
            </p:nvSpPr>
            <p:spPr bwMode="auto">
              <a:xfrm>
                <a:off x="4779725" y="4267771"/>
                <a:ext cx="295065" cy="184880"/>
              </a:xfrm>
              <a:custGeom>
                <a:avLst/>
                <a:gdLst>
                  <a:gd name="T0" fmla="*/ 0 w 295065"/>
                  <a:gd name="T1" fmla="*/ 0 h 184880"/>
                  <a:gd name="T2" fmla="*/ 295065 w 295065"/>
                  <a:gd name="T3" fmla="*/ 184880 h 184880"/>
                </a:gdLst>
                <a:ahLst/>
                <a:cxnLst/>
                <a:rect l="T0" t="T1" r="T2" b="T3"/>
                <a:pathLst>
                  <a:path w="295065" h="184880" extrusionOk="0">
                    <a:moveTo>
                      <a:pt x="149304" y="29337"/>
                    </a:moveTo>
                    <a:cubicBezTo>
                      <a:pt x="145417" y="29375"/>
                      <a:pt x="141549" y="29689"/>
                      <a:pt x="137710" y="30289"/>
                    </a:cubicBezTo>
                    <a:cubicBezTo>
                      <a:pt x="132483" y="31052"/>
                      <a:pt x="126685" y="32099"/>
                      <a:pt x="120223" y="33433"/>
                    </a:cubicBezTo>
                    <a:cubicBezTo>
                      <a:pt x="113760" y="34766"/>
                      <a:pt x="107013" y="36576"/>
                      <a:pt x="100075" y="38671"/>
                    </a:cubicBezTo>
                    <a:cubicBezTo>
                      <a:pt x="93311" y="40691"/>
                      <a:pt x="86703" y="43206"/>
                      <a:pt x="80307" y="46196"/>
                    </a:cubicBezTo>
                    <a:lnTo>
                      <a:pt x="131057" y="75629"/>
                    </a:lnTo>
                    <a:lnTo>
                      <a:pt x="140561" y="72390"/>
                    </a:lnTo>
                    <a:cubicBezTo>
                      <a:pt x="153486" y="68104"/>
                      <a:pt x="165651" y="64389"/>
                      <a:pt x="177151" y="61436"/>
                    </a:cubicBezTo>
                    <a:cubicBezTo>
                      <a:pt x="187899" y="58503"/>
                      <a:pt x="198914" y="56683"/>
                      <a:pt x="210034" y="56007"/>
                    </a:cubicBezTo>
                    <a:cubicBezTo>
                      <a:pt x="220155" y="55321"/>
                      <a:pt x="230315" y="55988"/>
                      <a:pt x="240256" y="58007"/>
                    </a:cubicBezTo>
                    <a:cubicBezTo>
                      <a:pt x="250463" y="60217"/>
                      <a:pt x="260242" y="64037"/>
                      <a:pt x="269242" y="69342"/>
                    </a:cubicBezTo>
                    <a:cubicBezTo>
                      <a:pt x="278024" y="73733"/>
                      <a:pt x="285541" y="80286"/>
                      <a:pt x="291101" y="88392"/>
                    </a:cubicBezTo>
                    <a:cubicBezTo>
                      <a:pt x="294817" y="94317"/>
                      <a:pt x="295986" y="101498"/>
                      <a:pt x="294332" y="108299"/>
                    </a:cubicBezTo>
                    <a:cubicBezTo>
                      <a:pt x="292194" y="115786"/>
                      <a:pt x="288088" y="122568"/>
                      <a:pt x="282453" y="127921"/>
                    </a:cubicBezTo>
                    <a:cubicBezTo>
                      <a:pt x="275477" y="134950"/>
                      <a:pt x="267693" y="141122"/>
                      <a:pt x="259263" y="146304"/>
                    </a:cubicBezTo>
                    <a:lnTo>
                      <a:pt x="291576" y="165354"/>
                    </a:lnTo>
                    <a:lnTo>
                      <a:pt x="273899" y="175546"/>
                    </a:lnTo>
                    <a:lnTo>
                      <a:pt x="241301" y="156496"/>
                    </a:lnTo>
                    <a:cubicBezTo>
                      <a:pt x="225781" y="164202"/>
                      <a:pt x="209549" y="170355"/>
                      <a:pt x="192832" y="174879"/>
                    </a:cubicBezTo>
                    <a:cubicBezTo>
                      <a:pt x="175345" y="179718"/>
                      <a:pt x="157478" y="183061"/>
                      <a:pt x="139421" y="184880"/>
                    </a:cubicBezTo>
                    <a:lnTo>
                      <a:pt x="122409" y="154305"/>
                    </a:lnTo>
                    <a:cubicBezTo>
                      <a:pt x="127146" y="154181"/>
                      <a:pt x="131874" y="153800"/>
                      <a:pt x="136569" y="153162"/>
                    </a:cubicBezTo>
                    <a:cubicBezTo>
                      <a:pt x="143726" y="152352"/>
                      <a:pt x="150835" y="151143"/>
                      <a:pt x="157858" y="149543"/>
                    </a:cubicBezTo>
                    <a:cubicBezTo>
                      <a:pt x="165746" y="147828"/>
                      <a:pt x="174014" y="145732"/>
                      <a:pt x="182758" y="143161"/>
                    </a:cubicBezTo>
                    <a:cubicBezTo>
                      <a:pt x="191245" y="140580"/>
                      <a:pt x="199532" y="137398"/>
                      <a:pt x="207563" y="133636"/>
                    </a:cubicBezTo>
                    <a:lnTo>
                      <a:pt x="157003" y="104394"/>
                    </a:lnTo>
                    <a:lnTo>
                      <a:pt x="150445" y="106680"/>
                    </a:lnTo>
                    <a:lnTo>
                      <a:pt x="143507" y="108776"/>
                    </a:lnTo>
                    <a:cubicBezTo>
                      <a:pt x="130772" y="112967"/>
                      <a:pt x="119177" y="116300"/>
                      <a:pt x="108533" y="118301"/>
                    </a:cubicBezTo>
                    <a:cubicBezTo>
                      <a:pt x="98766" y="120577"/>
                      <a:pt x="88806" y="121911"/>
                      <a:pt x="78786" y="122301"/>
                    </a:cubicBezTo>
                    <a:cubicBezTo>
                      <a:pt x="69941" y="122615"/>
                      <a:pt x="61093" y="121787"/>
                      <a:pt x="52461" y="119825"/>
                    </a:cubicBezTo>
                    <a:cubicBezTo>
                      <a:pt x="43893" y="117881"/>
                      <a:pt x="35661" y="114671"/>
                      <a:pt x="28036" y="110300"/>
                    </a:cubicBezTo>
                    <a:cubicBezTo>
                      <a:pt x="19700" y="105947"/>
                      <a:pt x="12480" y="99717"/>
                      <a:pt x="6938" y="92107"/>
                    </a:cubicBezTo>
                    <a:cubicBezTo>
                      <a:pt x="2819" y="86430"/>
                      <a:pt x="803" y="79496"/>
                      <a:pt x="1235" y="72485"/>
                    </a:cubicBezTo>
                    <a:cubicBezTo>
                      <a:pt x="1979" y="65189"/>
                      <a:pt x="4893" y="58283"/>
                      <a:pt x="9599" y="52673"/>
                    </a:cubicBezTo>
                    <a:cubicBezTo>
                      <a:pt x="15435" y="45310"/>
                      <a:pt x="22357" y="38891"/>
                      <a:pt x="30127" y="33623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7" y="17059"/>
                      <a:pt x="75797" y="11697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2915" y="82772"/>
                    </a:moveTo>
                    <a:cubicBezTo>
                      <a:pt x="69599" y="86601"/>
                      <a:pt x="77300" y="88259"/>
                      <a:pt x="84964" y="87535"/>
                    </a:cubicBezTo>
                    <a:cubicBezTo>
                      <a:pt x="95260" y="86382"/>
                      <a:pt x="105397" y="84077"/>
                      <a:pt x="115186" y="80677"/>
                    </a:cubicBezTo>
                    <a:lnTo>
                      <a:pt x="67667" y="53150"/>
                    </a:lnTo>
                    <a:cubicBezTo>
                      <a:pt x="50180" y="64579"/>
                      <a:pt x="48659" y="74486"/>
                      <a:pt x="62915" y="82772"/>
                    </a:cubicBezTo>
                    <a:close/>
                    <a:moveTo>
                      <a:pt x="229802" y="96679"/>
                    </a:moveTo>
                    <a:cubicBezTo>
                      <a:pt x="222503" y="92755"/>
                      <a:pt x="214149" y="91250"/>
                      <a:pt x="205947" y="92393"/>
                    </a:cubicBezTo>
                    <a:cubicBezTo>
                      <a:pt x="194704" y="93907"/>
                      <a:pt x="183613" y="96364"/>
                      <a:pt x="172779" y="99727"/>
                    </a:cubicBezTo>
                    <a:lnTo>
                      <a:pt x="220298" y="127063"/>
                    </a:lnTo>
                    <a:cubicBezTo>
                      <a:pt x="240256" y="114776"/>
                      <a:pt x="243487" y="104204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8" name="Google Shape;1202;p27"/>
              <p:cNvSpPr>
                <a:spLocks noChangeArrowheads="1"/>
              </p:cNvSpPr>
              <p:nvPr/>
            </p:nvSpPr>
            <p:spPr bwMode="auto">
              <a:xfrm>
                <a:off x="4901754" y="4404931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9" name="Google Shape;1203;p27"/>
              <p:cNvSpPr>
                <a:spLocks noChangeArrowheads="1"/>
              </p:cNvSpPr>
              <p:nvPr/>
            </p:nvSpPr>
            <p:spPr bwMode="auto">
              <a:xfrm>
                <a:off x="5028819" y="4415790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0" name="Google Shape;1204;p27"/>
              <p:cNvSpPr>
                <a:spLocks noChangeArrowheads="1"/>
              </p:cNvSpPr>
              <p:nvPr/>
            </p:nvSpPr>
            <p:spPr bwMode="auto">
              <a:xfrm>
                <a:off x="5042980" y="435254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1" name="Google Shape;1205;p27"/>
              <p:cNvSpPr>
                <a:spLocks noChangeArrowheads="1"/>
              </p:cNvSpPr>
              <p:nvPr/>
            </p:nvSpPr>
            <p:spPr bwMode="auto">
              <a:xfrm>
                <a:off x="4944141" y="4358925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2" name="Google Shape;1206;p27"/>
              <p:cNvSpPr>
                <a:spLocks noChangeArrowheads="1"/>
              </p:cNvSpPr>
              <p:nvPr/>
            </p:nvSpPr>
            <p:spPr bwMode="auto">
              <a:xfrm>
                <a:off x="4847487" y="4303680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8"/>
                    </a:lnTo>
                    <a:lnTo>
                      <a:pt x="58543" y="31623"/>
                    </a:lnTo>
                    <a:cubicBezTo>
                      <a:pt x="58543" y="31623"/>
                      <a:pt x="52461" y="24575"/>
                      <a:pt x="51986" y="23908"/>
                    </a:cubicBezTo>
                    <a:cubicBezTo>
                      <a:pt x="47612" y="18888"/>
                      <a:pt x="42482" y="14573"/>
                      <a:pt x="36780" y="11144"/>
                    </a:cubicBezTo>
                    <a:cubicBezTo>
                      <a:pt x="33168" y="10383"/>
                      <a:pt x="9884" y="0"/>
                      <a:pt x="988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3" name="Google Shape;1207;p27"/>
              <p:cNvSpPr>
                <a:spLocks noChangeArrowheads="1"/>
              </p:cNvSpPr>
              <p:nvPr/>
            </p:nvSpPr>
            <p:spPr bwMode="auto">
              <a:xfrm>
                <a:off x="4901754" y="4272629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4" name="Google Shape;1208;p27"/>
              <p:cNvSpPr>
                <a:spLocks noChangeArrowheads="1"/>
              </p:cNvSpPr>
              <p:nvPr/>
            </p:nvSpPr>
            <p:spPr bwMode="auto">
              <a:xfrm>
                <a:off x="4779535" y="4267581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5" name="Google Shape;1209;p27"/>
              <p:cNvSpPr>
                <a:spLocks noChangeArrowheads="1"/>
              </p:cNvSpPr>
              <p:nvPr/>
            </p:nvSpPr>
            <p:spPr bwMode="auto">
              <a:xfrm>
                <a:off x="4780485" y="4325492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96" name="Google Shape;1210;p27"/>
              <p:cNvSpPr>
                <a:spLocks noChangeArrowheads="1"/>
              </p:cNvSpPr>
              <p:nvPr/>
            </p:nvSpPr>
            <p:spPr bwMode="auto">
              <a:xfrm>
                <a:off x="4779725" y="4250816"/>
                <a:ext cx="295065" cy="184594"/>
              </a:xfrm>
              <a:custGeom>
                <a:avLst/>
                <a:gdLst>
                  <a:gd name="T0" fmla="*/ 0 w 295065"/>
                  <a:gd name="T1" fmla="*/ 0 h 184594"/>
                  <a:gd name="T2" fmla="*/ 295065 w 295065"/>
                  <a:gd name="T3" fmla="*/ 184594 h 184594"/>
                </a:gdLst>
                <a:ahLst/>
                <a:cxnLst/>
                <a:rect l="T0" t="T1" r="T2" b="T3"/>
                <a:pathLst>
                  <a:path w="295065" h="184594" extrusionOk="0">
                    <a:moveTo>
                      <a:pt x="149304" y="29146"/>
                    </a:moveTo>
                    <a:cubicBezTo>
                      <a:pt x="145417" y="29137"/>
                      <a:pt x="141540" y="29451"/>
                      <a:pt x="137710" y="30099"/>
                    </a:cubicBezTo>
                    <a:cubicBezTo>
                      <a:pt x="132483" y="30861"/>
                      <a:pt x="126685" y="31909"/>
                      <a:pt x="120223" y="33242"/>
                    </a:cubicBezTo>
                    <a:cubicBezTo>
                      <a:pt x="113760" y="34576"/>
                      <a:pt x="107013" y="36290"/>
                      <a:pt x="100075" y="38386"/>
                    </a:cubicBezTo>
                    <a:cubicBezTo>
                      <a:pt x="93308" y="40434"/>
                      <a:pt x="86701" y="42986"/>
                      <a:pt x="80307" y="46006"/>
                    </a:cubicBezTo>
                    <a:lnTo>
                      <a:pt x="131057" y="75343"/>
                    </a:lnTo>
                    <a:lnTo>
                      <a:pt x="140561" y="72199"/>
                    </a:lnTo>
                    <a:cubicBezTo>
                      <a:pt x="153486" y="67818"/>
                      <a:pt x="165651" y="64198"/>
                      <a:pt x="177151" y="61246"/>
                    </a:cubicBezTo>
                    <a:cubicBezTo>
                      <a:pt x="187899" y="58331"/>
                      <a:pt x="198914" y="56474"/>
                      <a:pt x="210034" y="55721"/>
                    </a:cubicBezTo>
                    <a:cubicBezTo>
                      <a:pt x="220155" y="55112"/>
                      <a:pt x="230315" y="55817"/>
                      <a:pt x="240256" y="57817"/>
                    </a:cubicBezTo>
                    <a:cubicBezTo>
                      <a:pt x="250453" y="59988"/>
                      <a:pt x="260242" y="63780"/>
                      <a:pt x="269242" y="69056"/>
                    </a:cubicBezTo>
                    <a:cubicBezTo>
                      <a:pt x="278014" y="73457"/>
                      <a:pt x="285541" y="80010"/>
                      <a:pt x="291101" y="88106"/>
                    </a:cubicBezTo>
                    <a:cubicBezTo>
                      <a:pt x="294817" y="94031"/>
                      <a:pt x="295986" y="101213"/>
                      <a:pt x="294332" y="108013"/>
                    </a:cubicBezTo>
                    <a:cubicBezTo>
                      <a:pt x="292175" y="115491"/>
                      <a:pt x="288079" y="122263"/>
                      <a:pt x="282453" y="127635"/>
                    </a:cubicBezTo>
                    <a:cubicBezTo>
                      <a:pt x="275477" y="134664"/>
                      <a:pt x="267693" y="140837"/>
                      <a:pt x="259263" y="146018"/>
                    </a:cubicBezTo>
                    <a:lnTo>
                      <a:pt x="291576" y="165068"/>
                    </a:lnTo>
                    <a:lnTo>
                      <a:pt x="273899" y="175260"/>
                    </a:lnTo>
                    <a:lnTo>
                      <a:pt x="241301" y="156210"/>
                    </a:lnTo>
                    <a:cubicBezTo>
                      <a:pt x="225762" y="163868"/>
                      <a:pt x="209539" y="170031"/>
                      <a:pt x="192832" y="174593"/>
                    </a:cubicBezTo>
                    <a:cubicBezTo>
                      <a:pt x="175345" y="179432"/>
                      <a:pt x="157478" y="182775"/>
                      <a:pt x="139421" y="184595"/>
                    </a:cubicBezTo>
                    <a:lnTo>
                      <a:pt x="122409" y="154019"/>
                    </a:lnTo>
                    <a:cubicBezTo>
                      <a:pt x="127146" y="153896"/>
                      <a:pt x="131874" y="153514"/>
                      <a:pt x="136569" y="152876"/>
                    </a:cubicBezTo>
                    <a:cubicBezTo>
                      <a:pt x="142937" y="152114"/>
                      <a:pt x="150065" y="150971"/>
                      <a:pt x="157858" y="149257"/>
                    </a:cubicBezTo>
                    <a:cubicBezTo>
                      <a:pt x="165651" y="147542"/>
                      <a:pt x="174014" y="145447"/>
                      <a:pt x="182758" y="142875"/>
                    </a:cubicBezTo>
                    <a:cubicBezTo>
                      <a:pt x="191245" y="140294"/>
                      <a:pt x="199532" y="137112"/>
                      <a:pt x="207563" y="133350"/>
                    </a:cubicBezTo>
                    <a:lnTo>
                      <a:pt x="157003" y="104108"/>
                    </a:lnTo>
                    <a:lnTo>
                      <a:pt x="150445" y="106394"/>
                    </a:lnTo>
                    <a:lnTo>
                      <a:pt x="143507" y="108490"/>
                    </a:lnTo>
                    <a:cubicBezTo>
                      <a:pt x="130772" y="112681"/>
                      <a:pt x="119177" y="116014"/>
                      <a:pt x="108533" y="118015"/>
                    </a:cubicBezTo>
                    <a:cubicBezTo>
                      <a:pt x="98772" y="120310"/>
                      <a:pt x="88807" y="121615"/>
                      <a:pt x="78786" y="121920"/>
                    </a:cubicBezTo>
                    <a:cubicBezTo>
                      <a:pt x="69946" y="122263"/>
                      <a:pt x="61097" y="121463"/>
                      <a:pt x="52461" y="119539"/>
                    </a:cubicBezTo>
                    <a:cubicBezTo>
                      <a:pt x="43906" y="117558"/>
                      <a:pt x="35680" y="114348"/>
                      <a:pt x="28036" y="110014"/>
                    </a:cubicBezTo>
                    <a:cubicBezTo>
                      <a:pt x="19642" y="105928"/>
                      <a:pt x="12295" y="99965"/>
                      <a:pt x="6558" y="92583"/>
                    </a:cubicBezTo>
                    <a:cubicBezTo>
                      <a:pt x="2453" y="86897"/>
                      <a:pt x="439" y="79962"/>
                      <a:pt x="855" y="72962"/>
                    </a:cubicBezTo>
                    <a:cubicBezTo>
                      <a:pt x="1599" y="65665"/>
                      <a:pt x="4512" y="58760"/>
                      <a:pt x="9219" y="53149"/>
                    </a:cubicBezTo>
                    <a:cubicBezTo>
                      <a:pt x="15027" y="45768"/>
                      <a:pt x="21955" y="39338"/>
                      <a:pt x="29747" y="34099"/>
                    </a:cubicBezTo>
                    <a:lnTo>
                      <a:pt x="0" y="16383"/>
                    </a:lnTo>
                    <a:lnTo>
                      <a:pt x="17392" y="6858"/>
                    </a:lnTo>
                    <a:lnTo>
                      <a:pt x="47044" y="24003"/>
                    </a:lnTo>
                    <a:cubicBezTo>
                      <a:pt x="60984" y="17126"/>
                      <a:pt x="75605" y="11725"/>
                      <a:pt x="90666" y="7906"/>
                    </a:cubicBezTo>
                    <a:cubicBezTo>
                      <a:pt x="105021" y="4324"/>
                      <a:pt x="119593" y="1686"/>
                      <a:pt x="134288" y="0"/>
                    </a:cubicBezTo>
                    <a:close/>
                    <a:moveTo>
                      <a:pt x="62915" y="82487"/>
                    </a:moveTo>
                    <a:cubicBezTo>
                      <a:pt x="69567" y="86401"/>
                      <a:pt x="77295" y="88068"/>
                      <a:pt x="84964" y="87249"/>
                    </a:cubicBezTo>
                    <a:cubicBezTo>
                      <a:pt x="95251" y="86087"/>
                      <a:pt x="105383" y="83820"/>
                      <a:pt x="115186" y="80486"/>
                    </a:cubicBezTo>
                    <a:lnTo>
                      <a:pt x="67667" y="52959"/>
                    </a:lnTo>
                    <a:cubicBezTo>
                      <a:pt x="50180" y="64008"/>
                      <a:pt x="48659" y="74295"/>
                      <a:pt x="62915" y="82487"/>
                    </a:cubicBezTo>
                    <a:close/>
                    <a:moveTo>
                      <a:pt x="229802" y="96488"/>
                    </a:moveTo>
                    <a:cubicBezTo>
                      <a:pt x="222531" y="92488"/>
                      <a:pt x="214149" y="90983"/>
                      <a:pt x="205947" y="92202"/>
                    </a:cubicBezTo>
                    <a:cubicBezTo>
                      <a:pt x="194695" y="93669"/>
                      <a:pt x="183604" y="96126"/>
                      <a:pt x="172779" y="99536"/>
                    </a:cubicBezTo>
                    <a:lnTo>
                      <a:pt x="220298" y="126873"/>
                    </a:lnTo>
                    <a:cubicBezTo>
                      <a:pt x="240256" y="114586"/>
                      <a:pt x="243487" y="104394"/>
                      <a:pt x="229802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5" name="Google Shape;1211;p27"/>
            <p:cNvGrpSpPr>
              <a:grpSpLocks/>
            </p:cNvGrpSpPr>
            <p:nvPr/>
          </p:nvGrpSpPr>
          <p:grpSpPr bwMode="auto">
            <a:xfrm>
              <a:off x="2654955" y="3219989"/>
              <a:ext cx="883852" cy="621029"/>
              <a:chOff x="4464580" y="3962114"/>
              <a:chExt cx="883852" cy="621029"/>
            </a:xfrm>
          </p:grpSpPr>
          <p:sp>
            <p:nvSpPr>
              <p:cNvPr id="38365" name="Google Shape;1212;p27"/>
              <p:cNvSpPr>
                <a:spLocks noChangeArrowheads="1"/>
              </p:cNvSpPr>
              <p:nvPr/>
            </p:nvSpPr>
            <p:spPr bwMode="auto">
              <a:xfrm>
                <a:off x="4464580" y="407165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6" name="Google Shape;1213;p27"/>
              <p:cNvSpPr>
                <a:spLocks noChangeArrowheads="1"/>
              </p:cNvSpPr>
              <p:nvPr/>
            </p:nvSpPr>
            <p:spPr bwMode="auto">
              <a:xfrm>
                <a:off x="4464770" y="4214812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7" name="Google Shape;1214;p27"/>
              <p:cNvSpPr>
                <a:spLocks noChangeArrowheads="1"/>
              </p:cNvSpPr>
              <p:nvPr/>
            </p:nvSpPr>
            <p:spPr bwMode="auto">
              <a:xfrm>
                <a:off x="5281905" y="421786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954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8" name="Google Shape;1215;p27"/>
              <p:cNvSpPr>
                <a:spLocks noChangeArrowheads="1"/>
              </p:cNvSpPr>
              <p:nvPr/>
            </p:nvSpPr>
            <p:spPr bwMode="auto">
              <a:xfrm>
                <a:off x="4464580" y="396211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9" name="Google Shape;1216;p27"/>
              <p:cNvSpPr>
                <a:spLocks noChangeArrowheads="1"/>
              </p:cNvSpPr>
              <p:nvPr/>
            </p:nvSpPr>
            <p:spPr bwMode="auto">
              <a:xfrm>
                <a:off x="4590295" y="4031718"/>
                <a:ext cx="632609" cy="366117"/>
              </a:xfrm>
              <a:custGeom>
                <a:avLst/>
                <a:gdLst>
                  <a:gd name="T0" fmla="*/ 0 w 632609"/>
                  <a:gd name="T1" fmla="*/ 0 h 366117"/>
                  <a:gd name="T2" fmla="*/ 632609 w 632609"/>
                  <a:gd name="T3" fmla="*/ 366117 h 366117"/>
                </a:gdLst>
                <a:ahLst/>
                <a:cxnLst/>
                <a:rect l="T0" t="T1" r="T2" b="T3"/>
                <a:pathLst>
                  <a:path w="632609" h="366117" extrusionOk="0">
                    <a:moveTo>
                      <a:pt x="632022" y="194048"/>
                    </a:moveTo>
                    <a:cubicBezTo>
                      <a:pt x="627555" y="237101"/>
                      <a:pt x="596953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551" y="92607"/>
                      <a:pt x="637344" y="143661"/>
                      <a:pt x="632022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0" name="Google Shape;1217;p27"/>
              <p:cNvSpPr>
                <a:spLocks noChangeArrowheads="1"/>
              </p:cNvSpPr>
              <p:nvPr/>
            </p:nvSpPr>
            <p:spPr bwMode="auto">
              <a:xfrm>
                <a:off x="4590885" y="4053625"/>
                <a:ext cx="631431" cy="344209"/>
              </a:xfrm>
              <a:custGeom>
                <a:avLst/>
                <a:gdLst>
                  <a:gd name="T0" fmla="*/ 0 w 631431"/>
                  <a:gd name="T1" fmla="*/ 0 h 344209"/>
                  <a:gd name="T2" fmla="*/ 631431 w 631431"/>
                  <a:gd name="T3" fmla="*/ 344209 h 344209"/>
                </a:gdLst>
                <a:ahLst/>
                <a:cxnLst/>
                <a:rect l="T0" t="T1" r="T2" b="T3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4"/>
                      <a:pt x="0" y="172140"/>
                    </a:cubicBezTo>
                    <a:cubicBezTo>
                      <a:pt x="4372" y="129088"/>
                      <a:pt x="34974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1" name="Google Shape;1218;p27"/>
              <p:cNvSpPr>
                <a:spLocks noChangeArrowheads="1"/>
              </p:cNvSpPr>
              <p:nvPr/>
            </p:nvSpPr>
            <p:spPr bwMode="auto">
              <a:xfrm>
                <a:off x="4752449" y="4136612"/>
                <a:ext cx="294752" cy="184784"/>
              </a:xfrm>
              <a:custGeom>
                <a:avLst/>
                <a:gdLst>
                  <a:gd name="T0" fmla="*/ 0 w 294752"/>
                  <a:gd name="T1" fmla="*/ 0 h 184784"/>
                  <a:gd name="T2" fmla="*/ 294752 w 294752"/>
                  <a:gd name="T3" fmla="*/ 184784 h 184784"/>
                </a:gdLst>
                <a:ahLst/>
                <a:cxnLst/>
                <a:rect l="T0" t="T1" r="T2" b="T3"/>
                <a:pathLst>
                  <a:path w="294752" h="184784" extrusionOk="0">
                    <a:moveTo>
                      <a:pt x="149495" y="29242"/>
                    </a:moveTo>
                    <a:cubicBezTo>
                      <a:pt x="145609" y="29232"/>
                      <a:pt x="141731" y="29546"/>
                      <a:pt x="137900" y="30194"/>
                    </a:cubicBezTo>
                    <a:cubicBezTo>
                      <a:pt x="132673" y="30956"/>
                      <a:pt x="126876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481"/>
                    </a:cubicBezTo>
                    <a:cubicBezTo>
                      <a:pt x="93482" y="40576"/>
                      <a:pt x="86847" y="43119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99" y="58426"/>
                      <a:pt x="199104" y="56569"/>
                      <a:pt x="210224" y="55816"/>
                    </a:cubicBezTo>
                    <a:cubicBezTo>
                      <a:pt x="220345" y="55207"/>
                      <a:pt x="230505" y="55912"/>
                      <a:pt x="240446" y="57912"/>
                    </a:cubicBezTo>
                    <a:cubicBezTo>
                      <a:pt x="250501" y="60122"/>
                      <a:pt x="260128" y="63951"/>
                      <a:pt x="268957" y="69247"/>
                    </a:cubicBezTo>
                    <a:cubicBezTo>
                      <a:pt x="277758" y="73609"/>
                      <a:pt x="285285" y="80172"/>
                      <a:pt x="290816" y="88297"/>
                    </a:cubicBezTo>
                    <a:cubicBezTo>
                      <a:pt x="294494" y="94240"/>
                      <a:pt x="295653" y="101403"/>
                      <a:pt x="294047" y="108204"/>
                    </a:cubicBezTo>
                    <a:cubicBezTo>
                      <a:pt x="291852" y="115662"/>
                      <a:pt x="287756" y="122425"/>
                      <a:pt x="282167" y="127825"/>
                    </a:cubicBezTo>
                    <a:cubicBezTo>
                      <a:pt x="275163" y="134855"/>
                      <a:pt x="267342" y="141027"/>
                      <a:pt x="258883" y="146209"/>
                    </a:cubicBezTo>
                    <a:lnTo>
                      <a:pt x="291196" y="165259"/>
                    </a:lnTo>
                    <a:lnTo>
                      <a:pt x="273614" y="175450"/>
                    </a:lnTo>
                    <a:lnTo>
                      <a:pt x="241016" y="156400"/>
                    </a:lnTo>
                    <a:cubicBezTo>
                      <a:pt x="225487" y="164068"/>
                      <a:pt x="209254" y="170231"/>
                      <a:pt x="192547" y="174784"/>
                    </a:cubicBezTo>
                    <a:cubicBezTo>
                      <a:pt x="175060" y="179622"/>
                      <a:pt x="157188" y="182966"/>
                      <a:pt x="139135" y="184785"/>
                    </a:cubicBezTo>
                    <a:lnTo>
                      <a:pt x="122314" y="154210"/>
                    </a:lnTo>
                    <a:cubicBezTo>
                      <a:pt x="127083" y="154086"/>
                      <a:pt x="131841" y="153705"/>
                      <a:pt x="136569" y="153067"/>
                    </a:cubicBezTo>
                    <a:cubicBezTo>
                      <a:pt x="142937" y="152305"/>
                      <a:pt x="150065" y="151162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78" y="140494"/>
                      <a:pt x="199504" y="137312"/>
                      <a:pt x="207563" y="133540"/>
                    </a:cubicBezTo>
                    <a:lnTo>
                      <a:pt x="157003" y="104299"/>
                    </a:lnTo>
                    <a:lnTo>
                      <a:pt x="150350" y="106585"/>
                    </a:lnTo>
                    <a:lnTo>
                      <a:pt x="143507" y="108680"/>
                    </a:lnTo>
                    <a:cubicBezTo>
                      <a:pt x="130772" y="112871"/>
                      <a:pt x="119083" y="116205"/>
                      <a:pt x="108533" y="118205"/>
                    </a:cubicBezTo>
                    <a:cubicBezTo>
                      <a:pt x="98735" y="120482"/>
                      <a:pt x="88743" y="121825"/>
                      <a:pt x="78691" y="122206"/>
                    </a:cubicBezTo>
                    <a:cubicBezTo>
                      <a:pt x="69880" y="122472"/>
                      <a:pt x="61068" y="121644"/>
                      <a:pt x="52461" y="119729"/>
                    </a:cubicBezTo>
                    <a:cubicBezTo>
                      <a:pt x="43906" y="117748"/>
                      <a:pt x="35680" y="114538"/>
                      <a:pt x="28036" y="110204"/>
                    </a:cubicBezTo>
                    <a:cubicBezTo>
                      <a:pt x="19681" y="106004"/>
                      <a:pt x="12399" y="99946"/>
                      <a:pt x="6748" y="92488"/>
                    </a:cubicBezTo>
                    <a:cubicBezTo>
                      <a:pt x="2599" y="86820"/>
                      <a:pt x="581" y="79877"/>
                      <a:pt x="1045" y="72866"/>
                    </a:cubicBezTo>
                    <a:cubicBezTo>
                      <a:pt x="1795" y="65589"/>
                      <a:pt x="4672" y="58703"/>
                      <a:pt x="9314" y="53054"/>
                    </a:cubicBezTo>
                    <a:cubicBezTo>
                      <a:pt x="15159" y="45672"/>
                      <a:pt x="22117" y="39243"/>
                      <a:pt x="29937" y="34004"/>
                    </a:cubicBezTo>
                    <a:lnTo>
                      <a:pt x="0" y="16669"/>
                    </a:lnTo>
                    <a:lnTo>
                      <a:pt x="17772" y="6763"/>
                    </a:lnTo>
                    <a:lnTo>
                      <a:pt x="47424" y="23908"/>
                    </a:lnTo>
                    <a:cubicBezTo>
                      <a:pt x="61342" y="17002"/>
                      <a:pt x="75969" y="11639"/>
                      <a:pt x="91046" y="7906"/>
                    </a:cubicBezTo>
                    <a:cubicBezTo>
                      <a:pt x="105382" y="4238"/>
                      <a:pt x="119959" y="1591"/>
                      <a:pt x="134669" y="0"/>
                    </a:cubicBezTo>
                    <a:close/>
                    <a:moveTo>
                      <a:pt x="63105" y="82963"/>
                    </a:moveTo>
                    <a:cubicBezTo>
                      <a:pt x="69780" y="86811"/>
                      <a:pt x="77497" y="88449"/>
                      <a:pt x="85154" y="87630"/>
                    </a:cubicBezTo>
                    <a:cubicBezTo>
                      <a:pt x="95447" y="86506"/>
                      <a:pt x="105583" y="84239"/>
                      <a:pt x="115376" y="80867"/>
                    </a:cubicBezTo>
                    <a:lnTo>
                      <a:pt x="67857" y="53340"/>
                    </a:lnTo>
                    <a:cubicBezTo>
                      <a:pt x="50370" y="64484"/>
                      <a:pt x="48849" y="74390"/>
                      <a:pt x="63105" y="82963"/>
                    </a:cubicBezTo>
                    <a:close/>
                    <a:moveTo>
                      <a:pt x="229992" y="96869"/>
                    </a:moveTo>
                    <a:cubicBezTo>
                      <a:pt x="222721" y="92869"/>
                      <a:pt x="214339" y="91364"/>
                      <a:pt x="206137" y="92583"/>
                    </a:cubicBezTo>
                    <a:cubicBezTo>
                      <a:pt x="194894" y="94088"/>
                      <a:pt x="183803" y="96545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2" name="Google Shape;1219;p27"/>
              <p:cNvSpPr>
                <a:spLocks noChangeArrowheads="1"/>
              </p:cNvSpPr>
              <p:nvPr/>
            </p:nvSpPr>
            <p:spPr bwMode="auto">
              <a:xfrm>
                <a:off x="4874763" y="4273581"/>
                <a:ext cx="19007" cy="25621"/>
              </a:xfrm>
              <a:custGeom>
                <a:avLst/>
                <a:gdLst>
                  <a:gd name="T0" fmla="*/ 0 w 19007"/>
                  <a:gd name="T1" fmla="*/ 0 h 25621"/>
                  <a:gd name="T2" fmla="*/ 19007 w 19007"/>
                  <a:gd name="T3" fmla="*/ 25621 h 25621"/>
                </a:gdLst>
                <a:ahLst/>
                <a:cxnLst/>
                <a:rect l="T0" t="T1" r="T2" b="T3"/>
                <a:pathLst>
                  <a:path w="19007" h="25621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668"/>
                    </a:lnTo>
                    <a:lnTo>
                      <a:pt x="10644" y="2562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3" name="Google Shape;1220;p27"/>
              <p:cNvSpPr>
                <a:spLocks noChangeArrowheads="1"/>
              </p:cNvSpPr>
              <p:nvPr/>
            </p:nvSpPr>
            <p:spPr bwMode="auto">
              <a:xfrm>
                <a:off x="5001734" y="4284535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4" name="Google Shape;1221;p27"/>
              <p:cNvSpPr>
                <a:spLocks noChangeArrowheads="1"/>
              </p:cNvSpPr>
              <p:nvPr/>
            </p:nvSpPr>
            <p:spPr bwMode="auto">
              <a:xfrm>
                <a:off x="5015894" y="4221289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5" name="Google Shape;1222;p27"/>
              <p:cNvSpPr>
                <a:spLocks noChangeArrowheads="1"/>
              </p:cNvSpPr>
              <p:nvPr/>
            </p:nvSpPr>
            <p:spPr bwMode="auto">
              <a:xfrm>
                <a:off x="4917055" y="4227671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ubicBezTo>
                      <a:pt x="15586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6" name="Google Shape;1223;p27"/>
              <p:cNvSpPr>
                <a:spLocks noChangeArrowheads="1"/>
              </p:cNvSpPr>
              <p:nvPr/>
            </p:nvSpPr>
            <p:spPr bwMode="auto">
              <a:xfrm>
                <a:off x="4820401" y="4172521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049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8" y="18869"/>
                      <a:pt x="42409" y="14526"/>
                      <a:pt x="36685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7" name="Google Shape;1224;p27"/>
              <p:cNvSpPr>
                <a:spLocks noChangeArrowheads="1"/>
              </p:cNvSpPr>
              <p:nvPr/>
            </p:nvSpPr>
            <p:spPr bwMode="auto">
              <a:xfrm>
                <a:off x="4874573" y="4141374"/>
                <a:ext cx="27370" cy="24479"/>
              </a:xfrm>
              <a:custGeom>
                <a:avLst/>
                <a:gdLst>
                  <a:gd name="T0" fmla="*/ 0 w 27370"/>
                  <a:gd name="T1" fmla="*/ 0 h 24479"/>
                  <a:gd name="T2" fmla="*/ 27370 w 27370"/>
                  <a:gd name="T3" fmla="*/ 24479 h 24479"/>
                </a:gdLst>
                <a:ahLst/>
                <a:cxnLst/>
                <a:rect l="T0" t="T1" r="T2" b="T3"/>
                <a:pathLst>
                  <a:path w="27370" h="24479" extrusionOk="0">
                    <a:moveTo>
                      <a:pt x="27371" y="24479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235" y="19621"/>
                    </a:lnTo>
                    <a:lnTo>
                      <a:pt x="27371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8" name="Google Shape;1225;p27"/>
              <p:cNvSpPr>
                <a:spLocks noChangeArrowheads="1"/>
              </p:cNvSpPr>
              <p:nvPr/>
            </p:nvSpPr>
            <p:spPr bwMode="auto">
              <a:xfrm>
                <a:off x="4752449" y="4136326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582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79" name="Google Shape;1226;p27"/>
              <p:cNvSpPr>
                <a:spLocks noChangeArrowheads="1"/>
              </p:cNvSpPr>
              <p:nvPr/>
            </p:nvSpPr>
            <p:spPr bwMode="auto">
              <a:xfrm>
                <a:off x="4753400" y="4193857"/>
                <a:ext cx="29936" cy="30480"/>
              </a:xfrm>
              <a:custGeom>
                <a:avLst/>
                <a:gdLst>
                  <a:gd name="T0" fmla="*/ 0 w 29936"/>
                  <a:gd name="T1" fmla="*/ 0 h 30480"/>
                  <a:gd name="T2" fmla="*/ 29936 w 29936"/>
                  <a:gd name="T3" fmla="*/ 30480 h 30480"/>
                </a:gdLst>
                <a:ahLst/>
                <a:cxnLst/>
                <a:rect l="T0" t="T1" r="T2" b="T3"/>
                <a:pathLst>
                  <a:path w="29936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193"/>
                    </a:lnTo>
                    <a:lnTo>
                      <a:pt x="9599" y="3048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80" name="Google Shape;1227;p27"/>
              <p:cNvSpPr>
                <a:spLocks noChangeArrowheads="1"/>
              </p:cNvSpPr>
              <p:nvPr/>
            </p:nvSpPr>
            <p:spPr bwMode="auto">
              <a:xfrm>
                <a:off x="4752639" y="4119372"/>
                <a:ext cx="294568" cy="184689"/>
              </a:xfrm>
              <a:custGeom>
                <a:avLst/>
                <a:gdLst>
                  <a:gd name="T0" fmla="*/ 0 w 294568"/>
                  <a:gd name="T1" fmla="*/ 0 h 184689"/>
                  <a:gd name="T2" fmla="*/ 294568 w 294568"/>
                  <a:gd name="T3" fmla="*/ 184689 h 184689"/>
                </a:gdLst>
                <a:ahLst/>
                <a:cxnLst/>
                <a:rect l="T0" t="T1" r="T2" b="T3"/>
                <a:pathLst>
                  <a:path w="294568" h="184689" extrusionOk="0">
                    <a:moveTo>
                      <a:pt x="149304" y="29337"/>
                    </a:moveTo>
                    <a:cubicBezTo>
                      <a:pt x="145419" y="29327"/>
                      <a:pt x="141541" y="29642"/>
                      <a:pt x="137710" y="30289"/>
                    </a:cubicBezTo>
                    <a:cubicBezTo>
                      <a:pt x="132483" y="31051"/>
                      <a:pt x="126685" y="32004"/>
                      <a:pt x="120223" y="33433"/>
                    </a:cubicBezTo>
                    <a:cubicBezTo>
                      <a:pt x="113760" y="34862"/>
                      <a:pt x="107013" y="36481"/>
                      <a:pt x="100075" y="38576"/>
                    </a:cubicBezTo>
                    <a:cubicBezTo>
                      <a:pt x="93278" y="40624"/>
                      <a:pt x="86638" y="43177"/>
                      <a:pt x="80212" y="46196"/>
                    </a:cubicBezTo>
                    <a:lnTo>
                      <a:pt x="131057" y="75533"/>
                    </a:lnTo>
                    <a:lnTo>
                      <a:pt x="140561" y="72295"/>
                    </a:lnTo>
                    <a:cubicBezTo>
                      <a:pt x="153486" y="68008"/>
                      <a:pt x="165651" y="64389"/>
                      <a:pt x="177151" y="61341"/>
                    </a:cubicBezTo>
                    <a:cubicBezTo>
                      <a:pt x="187918" y="58503"/>
                      <a:pt x="198924" y="56683"/>
                      <a:pt x="210034" y="55912"/>
                    </a:cubicBezTo>
                    <a:cubicBezTo>
                      <a:pt x="220155" y="55302"/>
                      <a:pt x="230315" y="56007"/>
                      <a:pt x="240256" y="58007"/>
                    </a:cubicBezTo>
                    <a:cubicBezTo>
                      <a:pt x="250301" y="60179"/>
                      <a:pt x="259929" y="63979"/>
                      <a:pt x="268767" y="69247"/>
                    </a:cubicBezTo>
                    <a:cubicBezTo>
                      <a:pt x="277539" y="73647"/>
                      <a:pt x="285066" y="80200"/>
                      <a:pt x="290626" y="88297"/>
                    </a:cubicBezTo>
                    <a:cubicBezTo>
                      <a:pt x="294313" y="94231"/>
                      <a:pt x="295473" y="101403"/>
                      <a:pt x="293857" y="108204"/>
                    </a:cubicBezTo>
                    <a:cubicBezTo>
                      <a:pt x="291662" y="115662"/>
                      <a:pt x="287566" y="122425"/>
                      <a:pt x="281977" y="127825"/>
                    </a:cubicBezTo>
                    <a:cubicBezTo>
                      <a:pt x="274964" y="134826"/>
                      <a:pt x="267151" y="140960"/>
                      <a:pt x="258693" y="146113"/>
                    </a:cubicBezTo>
                    <a:lnTo>
                      <a:pt x="291006" y="165163"/>
                    </a:lnTo>
                    <a:lnTo>
                      <a:pt x="273424" y="175355"/>
                    </a:lnTo>
                    <a:lnTo>
                      <a:pt x="240826" y="156305"/>
                    </a:lnTo>
                    <a:cubicBezTo>
                      <a:pt x="225287" y="163944"/>
                      <a:pt x="209064" y="170069"/>
                      <a:pt x="192357" y="174593"/>
                    </a:cubicBezTo>
                    <a:cubicBezTo>
                      <a:pt x="174879" y="179508"/>
                      <a:pt x="157007" y="182880"/>
                      <a:pt x="138945" y="184690"/>
                    </a:cubicBezTo>
                    <a:lnTo>
                      <a:pt x="122124" y="154210"/>
                    </a:lnTo>
                    <a:cubicBezTo>
                      <a:pt x="126892" y="154133"/>
                      <a:pt x="131651" y="153781"/>
                      <a:pt x="136379" y="153162"/>
                    </a:cubicBezTo>
                    <a:cubicBezTo>
                      <a:pt x="142747" y="152400"/>
                      <a:pt x="149875" y="151162"/>
                      <a:pt x="157668" y="149447"/>
                    </a:cubicBezTo>
                    <a:cubicBezTo>
                      <a:pt x="165461" y="147733"/>
                      <a:pt x="173824" y="145637"/>
                      <a:pt x="182473" y="143161"/>
                    </a:cubicBezTo>
                    <a:cubicBezTo>
                      <a:pt x="190988" y="140589"/>
                      <a:pt x="199313" y="137408"/>
                      <a:pt x="207373" y="133636"/>
                    </a:cubicBezTo>
                    <a:lnTo>
                      <a:pt x="156812" y="104394"/>
                    </a:lnTo>
                    <a:lnTo>
                      <a:pt x="150160" y="106775"/>
                    </a:lnTo>
                    <a:lnTo>
                      <a:pt x="143317" y="108871"/>
                    </a:lnTo>
                    <a:cubicBezTo>
                      <a:pt x="130582" y="113062"/>
                      <a:pt x="118892" y="116300"/>
                      <a:pt x="108343" y="118396"/>
                    </a:cubicBezTo>
                    <a:cubicBezTo>
                      <a:pt x="98545" y="120672"/>
                      <a:pt x="88552" y="122015"/>
                      <a:pt x="78501" y="122396"/>
                    </a:cubicBezTo>
                    <a:cubicBezTo>
                      <a:pt x="69686" y="122758"/>
                      <a:pt x="60862" y="121929"/>
                      <a:pt x="52271" y="119920"/>
                    </a:cubicBezTo>
                    <a:cubicBezTo>
                      <a:pt x="43701" y="117986"/>
                      <a:pt x="35469" y="114767"/>
                      <a:pt x="27846" y="110395"/>
                    </a:cubicBezTo>
                    <a:cubicBezTo>
                      <a:pt x="19529" y="106013"/>
                      <a:pt x="12316" y="99793"/>
                      <a:pt x="6748" y="92202"/>
                    </a:cubicBezTo>
                    <a:cubicBezTo>
                      <a:pt x="2599" y="86535"/>
                      <a:pt x="581" y="79591"/>
                      <a:pt x="1045" y="72580"/>
                    </a:cubicBezTo>
                    <a:cubicBezTo>
                      <a:pt x="1772" y="65303"/>
                      <a:pt x="4652" y="58398"/>
                      <a:pt x="9314" y="52768"/>
                    </a:cubicBezTo>
                    <a:cubicBezTo>
                      <a:pt x="15159" y="45386"/>
                      <a:pt x="22117" y="38957"/>
                      <a:pt x="29937" y="33718"/>
                    </a:cubicBezTo>
                    <a:lnTo>
                      <a:pt x="0" y="16383"/>
                    </a:lnTo>
                    <a:lnTo>
                      <a:pt x="17582" y="6763"/>
                    </a:lnTo>
                    <a:lnTo>
                      <a:pt x="47044" y="24003"/>
                    </a:lnTo>
                    <a:cubicBezTo>
                      <a:pt x="60959" y="17069"/>
                      <a:pt x="75586" y="11668"/>
                      <a:pt x="90666" y="7906"/>
                    </a:cubicBezTo>
                    <a:cubicBezTo>
                      <a:pt x="105011" y="4286"/>
                      <a:pt x="119585" y="1638"/>
                      <a:pt x="134288" y="0"/>
                    </a:cubicBezTo>
                    <a:close/>
                    <a:moveTo>
                      <a:pt x="62915" y="82677"/>
                    </a:moveTo>
                    <a:cubicBezTo>
                      <a:pt x="69578" y="86553"/>
                      <a:pt x="77297" y="88220"/>
                      <a:pt x="84964" y="87439"/>
                    </a:cubicBezTo>
                    <a:cubicBezTo>
                      <a:pt x="95249" y="86268"/>
                      <a:pt x="105380" y="84001"/>
                      <a:pt x="115186" y="80677"/>
                    </a:cubicBezTo>
                    <a:lnTo>
                      <a:pt x="67667" y="53149"/>
                    </a:lnTo>
                    <a:cubicBezTo>
                      <a:pt x="50180" y="64579"/>
                      <a:pt x="48659" y="74390"/>
                      <a:pt x="62915" y="82677"/>
                    </a:cubicBezTo>
                    <a:close/>
                    <a:moveTo>
                      <a:pt x="229802" y="96679"/>
                    </a:moveTo>
                    <a:cubicBezTo>
                      <a:pt x="222531" y="92678"/>
                      <a:pt x="214149" y="91173"/>
                      <a:pt x="205947" y="92392"/>
                    </a:cubicBezTo>
                    <a:cubicBezTo>
                      <a:pt x="194695" y="93850"/>
                      <a:pt x="183594" y="96307"/>
                      <a:pt x="172779" y="99727"/>
                    </a:cubicBezTo>
                    <a:lnTo>
                      <a:pt x="220298" y="127063"/>
                    </a:lnTo>
                    <a:cubicBezTo>
                      <a:pt x="240379" y="114681"/>
                      <a:pt x="243554" y="104556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6" name="Google Shape;1228;p27"/>
            <p:cNvGrpSpPr>
              <a:grpSpLocks/>
            </p:cNvGrpSpPr>
            <p:nvPr/>
          </p:nvGrpSpPr>
          <p:grpSpPr bwMode="auto">
            <a:xfrm>
              <a:off x="2692590" y="3093401"/>
              <a:ext cx="883852" cy="621030"/>
              <a:chOff x="4502215" y="3835526"/>
              <a:chExt cx="883852" cy="621030"/>
            </a:xfrm>
          </p:grpSpPr>
          <p:sp>
            <p:nvSpPr>
              <p:cNvPr id="38349" name="Google Shape;1229;p27"/>
              <p:cNvSpPr>
                <a:spLocks noChangeArrowheads="1"/>
              </p:cNvSpPr>
              <p:nvPr/>
            </p:nvSpPr>
            <p:spPr bwMode="auto">
              <a:xfrm>
                <a:off x="4502215" y="394506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0" name="Google Shape;1230;p27"/>
              <p:cNvSpPr>
                <a:spLocks noChangeArrowheads="1"/>
              </p:cNvSpPr>
              <p:nvPr/>
            </p:nvSpPr>
            <p:spPr bwMode="auto">
              <a:xfrm>
                <a:off x="4502310" y="408822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1" name="Google Shape;1231;p27"/>
              <p:cNvSpPr>
                <a:spLocks noChangeArrowheads="1"/>
              </p:cNvSpPr>
              <p:nvPr/>
            </p:nvSpPr>
            <p:spPr bwMode="auto">
              <a:xfrm>
                <a:off x="5319540" y="409127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2" name="Google Shape;1232;p27"/>
              <p:cNvSpPr>
                <a:spLocks noChangeArrowheads="1"/>
              </p:cNvSpPr>
              <p:nvPr/>
            </p:nvSpPr>
            <p:spPr bwMode="auto">
              <a:xfrm>
                <a:off x="4502215" y="383552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3" name="Google Shape;1233;p27"/>
              <p:cNvSpPr>
                <a:spLocks noChangeArrowheads="1"/>
              </p:cNvSpPr>
              <p:nvPr/>
            </p:nvSpPr>
            <p:spPr bwMode="auto">
              <a:xfrm>
                <a:off x="4627912" y="3905130"/>
                <a:ext cx="632610" cy="366117"/>
              </a:xfrm>
              <a:custGeom>
                <a:avLst/>
                <a:gdLst>
                  <a:gd name="T0" fmla="*/ 0 w 632610"/>
                  <a:gd name="T1" fmla="*/ 0 h 366117"/>
                  <a:gd name="T2" fmla="*/ 632610 w 632610"/>
                  <a:gd name="T3" fmla="*/ 366117 h 366117"/>
                </a:gdLst>
                <a:ahLst/>
                <a:cxnLst/>
                <a:rect l="T0" t="T1" r="T2" b="T3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4" name="Google Shape;1234;p27"/>
              <p:cNvSpPr>
                <a:spLocks noChangeArrowheads="1"/>
              </p:cNvSpPr>
              <p:nvPr/>
            </p:nvSpPr>
            <p:spPr bwMode="auto">
              <a:xfrm>
                <a:off x="4628520" y="3927038"/>
                <a:ext cx="631431" cy="344209"/>
              </a:xfrm>
              <a:custGeom>
                <a:avLst/>
                <a:gdLst>
                  <a:gd name="T0" fmla="*/ 0 w 631431"/>
                  <a:gd name="T1" fmla="*/ 0 h 344209"/>
                  <a:gd name="T2" fmla="*/ 631431 w 631431"/>
                  <a:gd name="T3" fmla="*/ 344209 h 344209"/>
                </a:gdLst>
                <a:ahLst/>
                <a:cxnLst/>
                <a:rect l="T0" t="T1" r="T2" b="T3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631"/>
                    </a:cubicBezTo>
                    <a:cubicBezTo>
                      <a:pt x="415791" y="362069"/>
                      <a:pt x="215451" y="362069"/>
                      <a:pt x="91902" y="290631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9087"/>
                      <a:pt x="34974" y="86415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5" name="Google Shape;1235;p27"/>
              <p:cNvSpPr>
                <a:spLocks noChangeArrowheads="1"/>
              </p:cNvSpPr>
              <p:nvPr/>
            </p:nvSpPr>
            <p:spPr bwMode="auto">
              <a:xfrm>
                <a:off x="4789989" y="4009739"/>
                <a:ext cx="294525" cy="184880"/>
              </a:xfrm>
              <a:custGeom>
                <a:avLst/>
                <a:gdLst>
                  <a:gd name="T0" fmla="*/ 0 w 294525"/>
                  <a:gd name="T1" fmla="*/ 0 h 184880"/>
                  <a:gd name="T2" fmla="*/ 294525 w 294525"/>
                  <a:gd name="T3" fmla="*/ 184880 h 184880"/>
                </a:gdLst>
                <a:ahLst/>
                <a:cxnLst/>
                <a:rect l="T0" t="T1" r="T2" b="T3"/>
                <a:pathLst>
                  <a:path w="294525" h="184880" extrusionOk="0">
                    <a:moveTo>
                      <a:pt x="149495" y="29528"/>
                    </a:moveTo>
                    <a:cubicBezTo>
                      <a:pt x="145608" y="29518"/>
                      <a:pt x="141730" y="29832"/>
                      <a:pt x="137900" y="30480"/>
                    </a:cubicBezTo>
                    <a:cubicBezTo>
                      <a:pt x="132768" y="31147"/>
                      <a:pt x="126876" y="32195"/>
                      <a:pt x="120413" y="33623"/>
                    </a:cubicBezTo>
                    <a:cubicBezTo>
                      <a:pt x="113950" y="35052"/>
                      <a:pt x="107298" y="36671"/>
                      <a:pt x="100360" y="38767"/>
                    </a:cubicBezTo>
                    <a:cubicBezTo>
                      <a:pt x="93573" y="40815"/>
                      <a:pt x="86937" y="43329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579"/>
                      <a:pt x="176960" y="61531"/>
                    </a:cubicBezTo>
                    <a:cubicBezTo>
                      <a:pt x="187728" y="58693"/>
                      <a:pt x="198734" y="56874"/>
                      <a:pt x="209844" y="56102"/>
                    </a:cubicBezTo>
                    <a:cubicBezTo>
                      <a:pt x="219994" y="55493"/>
                      <a:pt x="230191" y="56197"/>
                      <a:pt x="240161" y="58198"/>
                    </a:cubicBezTo>
                    <a:cubicBezTo>
                      <a:pt x="250206" y="60370"/>
                      <a:pt x="259833" y="64170"/>
                      <a:pt x="268672" y="69437"/>
                    </a:cubicBezTo>
                    <a:cubicBezTo>
                      <a:pt x="277444" y="73838"/>
                      <a:pt x="284971" y="80391"/>
                      <a:pt x="290531" y="88487"/>
                    </a:cubicBezTo>
                    <a:cubicBezTo>
                      <a:pt x="294294" y="94355"/>
                      <a:pt x="295463" y="101527"/>
                      <a:pt x="293762" y="108299"/>
                    </a:cubicBezTo>
                    <a:cubicBezTo>
                      <a:pt x="291633" y="115814"/>
                      <a:pt x="287528" y="122625"/>
                      <a:pt x="281882" y="128016"/>
                    </a:cubicBezTo>
                    <a:cubicBezTo>
                      <a:pt x="274906" y="135017"/>
                      <a:pt x="267123" y="141161"/>
                      <a:pt x="258693" y="146304"/>
                    </a:cubicBezTo>
                    <a:lnTo>
                      <a:pt x="291006" y="165354"/>
                    </a:lnTo>
                    <a:lnTo>
                      <a:pt x="273329" y="175546"/>
                    </a:lnTo>
                    <a:lnTo>
                      <a:pt x="240731" y="156496"/>
                    </a:lnTo>
                    <a:cubicBezTo>
                      <a:pt x="225211" y="164163"/>
                      <a:pt x="208979" y="170288"/>
                      <a:pt x="192262" y="174784"/>
                    </a:cubicBezTo>
                    <a:cubicBezTo>
                      <a:pt x="174775" y="179661"/>
                      <a:pt x="156907" y="183032"/>
                      <a:pt x="138850" y="184880"/>
                    </a:cubicBezTo>
                    <a:lnTo>
                      <a:pt x="121839" y="154210"/>
                    </a:lnTo>
                    <a:cubicBezTo>
                      <a:pt x="124975" y="154210"/>
                      <a:pt x="129727" y="154210"/>
                      <a:pt x="136094" y="153162"/>
                    </a:cubicBezTo>
                    <a:cubicBezTo>
                      <a:pt x="142462" y="152114"/>
                      <a:pt x="149495" y="151162"/>
                      <a:pt x="157383" y="149447"/>
                    </a:cubicBezTo>
                    <a:cubicBezTo>
                      <a:pt x="165271" y="147733"/>
                      <a:pt x="173444" y="145637"/>
                      <a:pt x="182188" y="143161"/>
                    </a:cubicBezTo>
                    <a:cubicBezTo>
                      <a:pt x="190684" y="140608"/>
                      <a:pt x="198971" y="137427"/>
                      <a:pt x="206992" y="133636"/>
                    </a:cubicBezTo>
                    <a:lnTo>
                      <a:pt x="156907" y="105061"/>
                    </a:lnTo>
                    <a:cubicBezTo>
                      <a:pt x="154722" y="105918"/>
                      <a:pt x="152536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7" y="121339"/>
                      <a:pt x="88616" y="122682"/>
                      <a:pt x="78596" y="123063"/>
                    </a:cubicBezTo>
                    <a:cubicBezTo>
                      <a:pt x="69750" y="123425"/>
                      <a:pt x="60896" y="122587"/>
                      <a:pt x="52271" y="120587"/>
                    </a:cubicBezTo>
                    <a:cubicBezTo>
                      <a:pt x="43732" y="118643"/>
                      <a:pt x="35532" y="115433"/>
                      <a:pt x="27941" y="111062"/>
                    </a:cubicBezTo>
                    <a:cubicBezTo>
                      <a:pt x="19600" y="106671"/>
                      <a:pt x="12355" y="100460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200" y="82868"/>
                    </a:moveTo>
                    <a:cubicBezTo>
                      <a:pt x="69834" y="86735"/>
                      <a:pt x="77518" y="88402"/>
                      <a:pt x="85154" y="87630"/>
                    </a:cubicBezTo>
                    <a:cubicBezTo>
                      <a:pt x="95470" y="86458"/>
                      <a:pt x="105633" y="84191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849" y="74581"/>
                      <a:pt x="63200" y="82868"/>
                    </a:cubicBezTo>
                    <a:close/>
                    <a:moveTo>
                      <a:pt x="229992" y="96774"/>
                    </a:moveTo>
                    <a:cubicBezTo>
                      <a:pt x="222740" y="92831"/>
                      <a:pt x="214396" y="91354"/>
                      <a:pt x="206232" y="92583"/>
                    </a:cubicBezTo>
                    <a:cubicBezTo>
                      <a:pt x="194951" y="94050"/>
                      <a:pt x="183822" y="96507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586"/>
                      <a:pt x="243677" y="105061"/>
                      <a:pt x="22999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6" name="Google Shape;1236;p27"/>
              <p:cNvSpPr>
                <a:spLocks noChangeArrowheads="1"/>
              </p:cNvSpPr>
              <p:nvPr/>
            </p:nvSpPr>
            <p:spPr bwMode="auto">
              <a:xfrm>
                <a:off x="4912208" y="4146994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7" name="Google Shape;1237;p27"/>
              <p:cNvSpPr>
                <a:spLocks noChangeArrowheads="1"/>
              </p:cNvSpPr>
              <p:nvPr/>
            </p:nvSpPr>
            <p:spPr bwMode="auto">
              <a:xfrm>
                <a:off x="5039369" y="415785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8" name="Google Shape;1238;p27"/>
              <p:cNvSpPr>
                <a:spLocks noChangeArrowheads="1"/>
              </p:cNvSpPr>
              <p:nvPr/>
            </p:nvSpPr>
            <p:spPr bwMode="auto">
              <a:xfrm>
                <a:off x="5053434" y="409470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4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59" name="Google Shape;1239;p27"/>
              <p:cNvSpPr>
                <a:spLocks noChangeArrowheads="1"/>
              </p:cNvSpPr>
              <p:nvPr/>
            </p:nvSpPr>
            <p:spPr bwMode="auto">
              <a:xfrm>
                <a:off x="4954595" y="4101083"/>
                <a:ext cx="47423" cy="33051"/>
              </a:xfrm>
              <a:custGeom>
                <a:avLst/>
                <a:gdLst>
                  <a:gd name="T0" fmla="*/ 0 w 47423"/>
                  <a:gd name="T1" fmla="*/ 0 h 33051"/>
                  <a:gd name="T2" fmla="*/ 47423 w 47423"/>
                  <a:gd name="T3" fmla="*/ 33051 h 33051"/>
                </a:gdLst>
                <a:ahLst/>
                <a:cxnLst/>
                <a:rect l="T0" t="T1" r="T2" b="T3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0" name="Google Shape;1240;p27"/>
              <p:cNvSpPr>
                <a:spLocks noChangeArrowheads="1"/>
              </p:cNvSpPr>
              <p:nvPr/>
            </p:nvSpPr>
            <p:spPr bwMode="auto">
              <a:xfrm>
                <a:off x="4858036" y="4045839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1" name="Google Shape;1241;p27"/>
              <p:cNvSpPr>
                <a:spLocks noChangeArrowheads="1"/>
              </p:cNvSpPr>
              <p:nvPr/>
            </p:nvSpPr>
            <p:spPr bwMode="auto">
              <a:xfrm>
                <a:off x="4912208" y="401478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2" name="Google Shape;1242;p27"/>
              <p:cNvSpPr>
                <a:spLocks noChangeArrowheads="1"/>
              </p:cNvSpPr>
              <p:nvPr/>
            </p:nvSpPr>
            <p:spPr bwMode="auto">
              <a:xfrm>
                <a:off x="4789989" y="4009643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3" name="Google Shape;1243;p27"/>
              <p:cNvSpPr>
                <a:spLocks noChangeArrowheads="1"/>
              </p:cNvSpPr>
              <p:nvPr/>
            </p:nvSpPr>
            <p:spPr bwMode="auto">
              <a:xfrm>
                <a:off x="4790940" y="406717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800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64" name="Google Shape;1244;p27"/>
              <p:cNvSpPr>
                <a:spLocks noChangeArrowheads="1"/>
              </p:cNvSpPr>
              <p:nvPr/>
            </p:nvSpPr>
            <p:spPr bwMode="auto">
              <a:xfrm>
                <a:off x="4789989" y="3992594"/>
                <a:ext cx="294519" cy="184499"/>
              </a:xfrm>
              <a:custGeom>
                <a:avLst/>
                <a:gdLst>
                  <a:gd name="T0" fmla="*/ 0 w 294519"/>
                  <a:gd name="T1" fmla="*/ 0 h 184499"/>
                  <a:gd name="T2" fmla="*/ 294519 w 294519"/>
                  <a:gd name="T3" fmla="*/ 184499 h 184499"/>
                </a:gdLst>
                <a:ahLst/>
                <a:cxnLst/>
                <a:rect l="T0" t="T1" r="T2" b="T3"/>
                <a:pathLst>
                  <a:path w="294519" h="184499" extrusionOk="0">
                    <a:moveTo>
                      <a:pt x="149495" y="29527"/>
                    </a:moveTo>
                    <a:cubicBezTo>
                      <a:pt x="145608" y="29470"/>
                      <a:pt x="141730" y="29756"/>
                      <a:pt x="137900" y="30384"/>
                    </a:cubicBezTo>
                    <a:cubicBezTo>
                      <a:pt x="132768" y="31147"/>
                      <a:pt x="126876" y="32194"/>
                      <a:pt x="120413" y="33528"/>
                    </a:cubicBezTo>
                    <a:cubicBezTo>
                      <a:pt x="113950" y="34861"/>
                      <a:pt x="107298" y="36671"/>
                      <a:pt x="100360" y="38767"/>
                    </a:cubicBezTo>
                    <a:cubicBezTo>
                      <a:pt x="93559" y="40767"/>
                      <a:pt x="86920" y="43281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484"/>
                      <a:pt x="176960" y="61531"/>
                    </a:cubicBezTo>
                    <a:cubicBezTo>
                      <a:pt x="187709" y="58607"/>
                      <a:pt x="198724" y="56788"/>
                      <a:pt x="209844" y="56102"/>
                    </a:cubicBezTo>
                    <a:cubicBezTo>
                      <a:pt x="219994" y="55407"/>
                      <a:pt x="230191" y="56083"/>
                      <a:pt x="240161" y="58102"/>
                    </a:cubicBezTo>
                    <a:cubicBezTo>
                      <a:pt x="250206" y="60350"/>
                      <a:pt x="259824" y="64179"/>
                      <a:pt x="268672" y="69437"/>
                    </a:cubicBezTo>
                    <a:cubicBezTo>
                      <a:pt x="277454" y="73828"/>
                      <a:pt x="284971" y="80381"/>
                      <a:pt x="290531" y="88487"/>
                    </a:cubicBezTo>
                    <a:cubicBezTo>
                      <a:pt x="294285" y="94392"/>
                      <a:pt x="295454" y="101594"/>
                      <a:pt x="293762" y="108394"/>
                    </a:cubicBezTo>
                    <a:cubicBezTo>
                      <a:pt x="291624" y="115881"/>
                      <a:pt x="287518" y="122663"/>
                      <a:pt x="281882" y="128016"/>
                    </a:cubicBezTo>
                    <a:cubicBezTo>
                      <a:pt x="274906" y="135045"/>
                      <a:pt x="267123" y="141218"/>
                      <a:pt x="258693" y="146399"/>
                    </a:cubicBezTo>
                    <a:lnTo>
                      <a:pt x="291006" y="165449"/>
                    </a:lnTo>
                    <a:lnTo>
                      <a:pt x="273329" y="175641"/>
                    </a:lnTo>
                    <a:lnTo>
                      <a:pt x="240731" y="156591"/>
                    </a:lnTo>
                    <a:cubicBezTo>
                      <a:pt x="225230" y="164335"/>
                      <a:pt x="208988" y="170488"/>
                      <a:pt x="192262" y="174974"/>
                    </a:cubicBezTo>
                    <a:cubicBezTo>
                      <a:pt x="174756" y="179661"/>
                      <a:pt x="156888" y="182842"/>
                      <a:pt x="138850" y="184499"/>
                    </a:cubicBezTo>
                    <a:lnTo>
                      <a:pt x="121839" y="153924"/>
                    </a:lnTo>
                    <a:cubicBezTo>
                      <a:pt x="126609" y="153800"/>
                      <a:pt x="131371" y="153419"/>
                      <a:pt x="136094" y="152781"/>
                    </a:cubicBezTo>
                    <a:cubicBezTo>
                      <a:pt x="143251" y="151962"/>
                      <a:pt x="150359" y="150752"/>
                      <a:pt x="157383" y="149161"/>
                    </a:cubicBezTo>
                    <a:cubicBezTo>
                      <a:pt x="165176" y="147447"/>
                      <a:pt x="173444" y="145351"/>
                      <a:pt x="182188" y="142780"/>
                    </a:cubicBezTo>
                    <a:cubicBezTo>
                      <a:pt x="190684" y="140227"/>
                      <a:pt x="198971" y="137046"/>
                      <a:pt x="206992" y="133255"/>
                    </a:cubicBezTo>
                    <a:lnTo>
                      <a:pt x="156527" y="104013"/>
                    </a:lnTo>
                    <a:lnTo>
                      <a:pt x="149875" y="106299"/>
                    </a:lnTo>
                    <a:lnTo>
                      <a:pt x="142937" y="108394"/>
                    </a:lnTo>
                    <a:cubicBezTo>
                      <a:pt x="130202" y="112585"/>
                      <a:pt x="118607" y="115919"/>
                      <a:pt x="107963" y="117919"/>
                    </a:cubicBezTo>
                    <a:cubicBezTo>
                      <a:pt x="98197" y="120196"/>
                      <a:pt x="88236" y="121539"/>
                      <a:pt x="78216" y="121920"/>
                    </a:cubicBezTo>
                    <a:cubicBezTo>
                      <a:pt x="69371" y="122234"/>
                      <a:pt x="60523" y="121396"/>
                      <a:pt x="51891" y="119443"/>
                    </a:cubicBezTo>
                    <a:cubicBezTo>
                      <a:pt x="43365" y="117462"/>
                      <a:pt x="35170" y="114252"/>
                      <a:pt x="27561" y="109918"/>
                    </a:cubicBezTo>
                    <a:cubicBezTo>
                      <a:pt x="19239" y="105499"/>
                      <a:pt x="12000" y="99288"/>
                      <a:pt x="6368" y="91726"/>
                    </a:cubicBezTo>
                    <a:cubicBezTo>
                      <a:pt x="2298" y="85992"/>
                      <a:pt x="288" y="79038"/>
                      <a:pt x="665" y="72009"/>
                    </a:cubicBezTo>
                    <a:cubicBezTo>
                      <a:pt x="1409" y="64741"/>
                      <a:pt x="4324" y="57874"/>
                      <a:pt x="9029" y="52292"/>
                    </a:cubicBezTo>
                    <a:cubicBezTo>
                      <a:pt x="14865" y="44929"/>
                      <a:pt x="21787" y="38510"/>
                      <a:pt x="29557" y="33242"/>
                    </a:cubicBezTo>
                    <a:lnTo>
                      <a:pt x="0" y="17431"/>
                    </a:lnTo>
                    <a:lnTo>
                      <a:pt x="17677" y="7239"/>
                    </a:lnTo>
                    <a:lnTo>
                      <a:pt x="47329" y="24384"/>
                    </a:lnTo>
                    <a:cubicBezTo>
                      <a:pt x="61240" y="17345"/>
                      <a:pt x="75864" y="11820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00" y="82867"/>
                    </a:moveTo>
                    <a:cubicBezTo>
                      <a:pt x="69850" y="86696"/>
                      <a:pt x="77520" y="88354"/>
                      <a:pt x="85154" y="87630"/>
                    </a:cubicBezTo>
                    <a:cubicBezTo>
                      <a:pt x="95480" y="86468"/>
                      <a:pt x="105647" y="84163"/>
                      <a:pt x="115471" y="80772"/>
                    </a:cubicBezTo>
                    <a:lnTo>
                      <a:pt x="67952" y="53245"/>
                    </a:lnTo>
                    <a:cubicBezTo>
                      <a:pt x="50465" y="65056"/>
                      <a:pt x="48849" y="74581"/>
                      <a:pt x="63200" y="82867"/>
                    </a:cubicBezTo>
                    <a:close/>
                    <a:moveTo>
                      <a:pt x="229992" y="96774"/>
                    </a:moveTo>
                    <a:cubicBezTo>
                      <a:pt x="222731" y="92840"/>
                      <a:pt x="214405" y="91335"/>
                      <a:pt x="206232" y="92488"/>
                    </a:cubicBezTo>
                    <a:cubicBezTo>
                      <a:pt x="194961" y="94002"/>
                      <a:pt x="183832" y="96460"/>
                      <a:pt x="172969" y="99822"/>
                    </a:cubicBezTo>
                    <a:lnTo>
                      <a:pt x="220488" y="127254"/>
                    </a:lnTo>
                    <a:cubicBezTo>
                      <a:pt x="240512" y="114871"/>
                      <a:pt x="243677" y="104708"/>
                      <a:pt x="229992" y="96774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7" name="Google Shape;1245;p27"/>
            <p:cNvGrpSpPr>
              <a:grpSpLocks/>
            </p:cNvGrpSpPr>
            <p:nvPr/>
          </p:nvGrpSpPr>
          <p:grpSpPr bwMode="auto">
            <a:xfrm>
              <a:off x="2665504" y="2962052"/>
              <a:ext cx="883852" cy="621125"/>
              <a:chOff x="4475129" y="3704177"/>
              <a:chExt cx="883852" cy="621125"/>
            </a:xfrm>
          </p:grpSpPr>
          <p:sp>
            <p:nvSpPr>
              <p:cNvPr id="38333" name="Google Shape;1246;p27"/>
              <p:cNvSpPr>
                <a:spLocks noChangeArrowheads="1"/>
              </p:cNvSpPr>
              <p:nvPr/>
            </p:nvSpPr>
            <p:spPr bwMode="auto">
              <a:xfrm>
                <a:off x="4475129" y="381381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4" name="Google Shape;1247;p27"/>
              <p:cNvSpPr>
                <a:spLocks noChangeArrowheads="1"/>
              </p:cNvSpPr>
              <p:nvPr/>
            </p:nvSpPr>
            <p:spPr bwMode="auto">
              <a:xfrm>
                <a:off x="4475224" y="395687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8009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5" name="Google Shape;1248;p27"/>
              <p:cNvSpPr>
                <a:spLocks noChangeArrowheads="1"/>
              </p:cNvSpPr>
              <p:nvPr/>
            </p:nvSpPr>
            <p:spPr bwMode="auto">
              <a:xfrm>
                <a:off x="5292454" y="3959923"/>
                <a:ext cx="66431" cy="157162"/>
              </a:xfrm>
              <a:custGeom>
                <a:avLst/>
                <a:gdLst>
                  <a:gd name="T0" fmla="*/ 0 w 66431"/>
                  <a:gd name="T1" fmla="*/ 0 h 157162"/>
                  <a:gd name="T2" fmla="*/ 66431 w 66431"/>
                  <a:gd name="T3" fmla="*/ 157162 h 157162"/>
                </a:gdLst>
                <a:ahLst/>
                <a:cxnLst/>
                <a:rect l="T0" t="T1" r="T2" b="T3"/>
                <a:pathLst>
                  <a:path w="66431" h="157162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6" name="Google Shape;1249;p27"/>
              <p:cNvSpPr>
                <a:spLocks noChangeArrowheads="1"/>
              </p:cNvSpPr>
              <p:nvPr/>
            </p:nvSpPr>
            <p:spPr bwMode="auto">
              <a:xfrm>
                <a:off x="4475129" y="370417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7" name="Google Shape;1250;p27"/>
              <p:cNvSpPr>
                <a:spLocks noChangeArrowheads="1"/>
              </p:cNvSpPr>
              <p:nvPr/>
            </p:nvSpPr>
            <p:spPr bwMode="auto">
              <a:xfrm>
                <a:off x="4600749" y="3773876"/>
                <a:ext cx="632686" cy="366022"/>
              </a:xfrm>
              <a:custGeom>
                <a:avLst/>
                <a:gdLst>
                  <a:gd name="T0" fmla="*/ 0 w 632686"/>
                  <a:gd name="T1" fmla="*/ 0 h 366022"/>
                  <a:gd name="T2" fmla="*/ 632686 w 632686"/>
                  <a:gd name="T3" fmla="*/ 366022 h 366022"/>
                </a:gdLst>
                <a:ahLst/>
                <a:cxnLst/>
                <a:rect l="T0" t="T1" r="T2" b="T3"/>
                <a:pathLst>
                  <a:path w="632686" h="366022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5" y="383882"/>
                      <a:pt x="216136" y="383882"/>
                      <a:pt x="92586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6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3" y="143566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8" name="Google Shape;1251;p27"/>
              <p:cNvSpPr>
                <a:spLocks noChangeArrowheads="1"/>
              </p:cNvSpPr>
              <p:nvPr/>
            </p:nvSpPr>
            <p:spPr bwMode="auto">
              <a:xfrm>
                <a:off x="4601339" y="3795784"/>
                <a:ext cx="631526" cy="344114"/>
              </a:xfrm>
              <a:custGeom>
                <a:avLst/>
                <a:gdLst>
                  <a:gd name="T0" fmla="*/ 0 w 631526"/>
                  <a:gd name="T1" fmla="*/ 0 h 344114"/>
                  <a:gd name="T2" fmla="*/ 631526 w 631526"/>
                  <a:gd name="T3" fmla="*/ 344114 h 344114"/>
                </a:gdLst>
                <a:ahLst/>
                <a:cxnLst/>
                <a:rect l="T0" t="T1" r="T2" b="T3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553" y="86606"/>
                      <a:pt x="626965" y="128992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9" name="Google Shape;1252;p27"/>
              <p:cNvSpPr>
                <a:spLocks noChangeArrowheads="1"/>
              </p:cNvSpPr>
              <p:nvPr/>
            </p:nvSpPr>
            <p:spPr bwMode="auto">
              <a:xfrm>
                <a:off x="4762903" y="3878294"/>
                <a:ext cx="294875" cy="184975"/>
              </a:xfrm>
              <a:custGeom>
                <a:avLst/>
                <a:gdLst>
                  <a:gd name="T0" fmla="*/ 0 w 294875"/>
                  <a:gd name="T1" fmla="*/ 0 h 184975"/>
                  <a:gd name="T2" fmla="*/ 294875 w 294875"/>
                  <a:gd name="T3" fmla="*/ 184975 h 184975"/>
                </a:gdLst>
                <a:ahLst/>
                <a:cxnLst/>
                <a:rect l="T0" t="T1" r="T2" b="T3"/>
                <a:pathLst>
                  <a:path w="294875" h="184975" extrusionOk="0">
                    <a:moveTo>
                      <a:pt x="149875" y="29718"/>
                    </a:moveTo>
                    <a:cubicBezTo>
                      <a:pt x="145992" y="29661"/>
                      <a:pt x="142113" y="29946"/>
                      <a:pt x="138280" y="30575"/>
                    </a:cubicBezTo>
                    <a:cubicBezTo>
                      <a:pt x="133053" y="31337"/>
                      <a:pt x="127256" y="32385"/>
                      <a:pt x="120793" y="33718"/>
                    </a:cubicBezTo>
                    <a:cubicBezTo>
                      <a:pt x="114331" y="35052"/>
                      <a:pt x="107583" y="36862"/>
                      <a:pt x="100645" y="38957"/>
                    </a:cubicBezTo>
                    <a:cubicBezTo>
                      <a:pt x="93881" y="40976"/>
                      <a:pt x="87273" y="43491"/>
                      <a:pt x="80877" y="46482"/>
                    </a:cubicBezTo>
                    <a:lnTo>
                      <a:pt x="130867" y="75914"/>
                    </a:lnTo>
                    <a:lnTo>
                      <a:pt x="140371" y="72676"/>
                    </a:lnTo>
                    <a:cubicBezTo>
                      <a:pt x="153296" y="68389"/>
                      <a:pt x="165461" y="64770"/>
                      <a:pt x="176960" y="61722"/>
                    </a:cubicBezTo>
                    <a:cubicBezTo>
                      <a:pt x="187719" y="58836"/>
                      <a:pt x="198734" y="57017"/>
                      <a:pt x="209844" y="56292"/>
                    </a:cubicBezTo>
                    <a:cubicBezTo>
                      <a:pt x="219965" y="55607"/>
                      <a:pt x="230125" y="56274"/>
                      <a:pt x="240066" y="58293"/>
                    </a:cubicBezTo>
                    <a:cubicBezTo>
                      <a:pt x="250273" y="60503"/>
                      <a:pt x="260052" y="64322"/>
                      <a:pt x="269052" y="69628"/>
                    </a:cubicBezTo>
                    <a:cubicBezTo>
                      <a:pt x="277834" y="74019"/>
                      <a:pt x="285351" y="80572"/>
                      <a:pt x="290911" y="88678"/>
                    </a:cubicBezTo>
                    <a:cubicBezTo>
                      <a:pt x="294627" y="94602"/>
                      <a:pt x="295796" y="101784"/>
                      <a:pt x="294142" y="108585"/>
                    </a:cubicBezTo>
                    <a:cubicBezTo>
                      <a:pt x="292032" y="116081"/>
                      <a:pt x="287927" y="122863"/>
                      <a:pt x="282262" y="128206"/>
                    </a:cubicBezTo>
                    <a:cubicBezTo>
                      <a:pt x="275287" y="135236"/>
                      <a:pt x="267503" y="141408"/>
                      <a:pt x="259073" y="146590"/>
                    </a:cubicBezTo>
                    <a:lnTo>
                      <a:pt x="291386" y="165640"/>
                    </a:lnTo>
                    <a:lnTo>
                      <a:pt x="273424" y="175641"/>
                    </a:lnTo>
                    <a:lnTo>
                      <a:pt x="240826" y="156591"/>
                    </a:lnTo>
                    <a:cubicBezTo>
                      <a:pt x="225325" y="164335"/>
                      <a:pt x="209083" y="170488"/>
                      <a:pt x="192357" y="174974"/>
                    </a:cubicBezTo>
                    <a:cubicBezTo>
                      <a:pt x="174870" y="179813"/>
                      <a:pt x="157003" y="183156"/>
                      <a:pt x="138945" y="184975"/>
                    </a:cubicBezTo>
                    <a:lnTo>
                      <a:pt x="121934" y="154400"/>
                    </a:lnTo>
                    <a:cubicBezTo>
                      <a:pt x="125070" y="154400"/>
                      <a:pt x="129727" y="154400"/>
                      <a:pt x="136094" y="153352"/>
                    </a:cubicBezTo>
                    <a:cubicBezTo>
                      <a:pt x="142462" y="152305"/>
                      <a:pt x="149590" y="151352"/>
                      <a:pt x="157478" y="149638"/>
                    </a:cubicBezTo>
                    <a:cubicBezTo>
                      <a:pt x="165366" y="147923"/>
                      <a:pt x="173539" y="145828"/>
                      <a:pt x="182283" y="143256"/>
                    </a:cubicBezTo>
                    <a:cubicBezTo>
                      <a:pt x="190769" y="140684"/>
                      <a:pt x="199057" y="137503"/>
                      <a:pt x="207087" y="133731"/>
                    </a:cubicBezTo>
                    <a:lnTo>
                      <a:pt x="156527" y="104489"/>
                    </a:lnTo>
                    <a:lnTo>
                      <a:pt x="149970" y="106775"/>
                    </a:lnTo>
                    <a:lnTo>
                      <a:pt x="143032" y="108966"/>
                    </a:lnTo>
                    <a:cubicBezTo>
                      <a:pt x="130297" y="113062"/>
                      <a:pt x="118702" y="116396"/>
                      <a:pt x="108058" y="118491"/>
                    </a:cubicBezTo>
                    <a:cubicBezTo>
                      <a:pt x="98291" y="120767"/>
                      <a:pt x="88331" y="122101"/>
                      <a:pt x="78311" y="122491"/>
                    </a:cubicBezTo>
                    <a:cubicBezTo>
                      <a:pt x="69466" y="122806"/>
                      <a:pt x="60618" y="121968"/>
                      <a:pt x="51986" y="120015"/>
                    </a:cubicBezTo>
                    <a:cubicBezTo>
                      <a:pt x="43454" y="118053"/>
                      <a:pt x="35257" y="114843"/>
                      <a:pt x="27656" y="110490"/>
                    </a:cubicBezTo>
                    <a:cubicBezTo>
                      <a:pt x="19316" y="106099"/>
                      <a:pt x="12072" y="99879"/>
                      <a:pt x="6463" y="92297"/>
                    </a:cubicBezTo>
                    <a:cubicBezTo>
                      <a:pt x="2407" y="86592"/>
                      <a:pt x="397" y="79677"/>
                      <a:pt x="760" y="72676"/>
                    </a:cubicBezTo>
                    <a:cubicBezTo>
                      <a:pt x="1486" y="65379"/>
                      <a:pt x="4402" y="58464"/>
                      <a:pt x="9124" y="52864"/>
                    </a:cubicBezTo>
                    <a:cubicBezTo>
                      <a:pt x="14936" y="45482"/>
                      <a:pt x="21863" y="39052"/>
                      <a:pt x="29652" y="33814"/>
                    </a:cubicBezTo>
                    <a:lnTo>
                      <a:pt x="0" y="17431"/>
                    </a:lnTo>
                    <a:lnTo>
                      <a:pt x="17582" y="7239"/>
                    </a:lnTo>
                    <a:lnTo>
                      <a:pt x="47234" y="24479"/>
                    </a:lnTo>
                    <a:cubicBezTo>
                      <a:pt x="61137" y="17393"/>
                      <a:pt x="75762" y="1183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485" y="83058"/>
                    </a:moveTo>
                    <a:cubicBezTo>
                      <a:pt x="70169" y="86887"/>
                      <a:pt x="77870" y="88544"/>
                      <a:pt x="85534" y="87821"/>
                    </a:cubicBezTo>
                    <a:cubicBezTo>
                      <a:pt x="95830" y="86668"/>
                      <a:pt x="105967" y="84363"/>
                      <a:pt x="115756" y="80963"/>
                    </a:cubicBezTo>
                    <a:lnTo>
                      <a:pt x="68237" y="53435"/>
                    </a:lnTo>
                    <a:cubicBezTo>
                      <a:pt x="50370" y="65056"/>
                      <a:pt x="48849" y="74581"/>
                      <a:pt x="63105" y="83058"/>
                    </a:cubicBezTo>
                    <a:close/>
                    <a:moveTo>
                      <a:pt x="230372" y="96964"/>
                    </a:moveTo>
                    <a:cubicBezTo>
                      <a:pt x="223092" y="93002"/>
                      <a:pt x="214710" y="91526"/>
                      <a:pt x="206517" y="92773"/>
                    </a:cubicBezTo>
                    <a:cubicBezTo>
                      <a:pt x="195274" y="94202"/>
                      <a:pt x="184174" y="96631"/>
                      <a:pt x="173349" y="100013"/>
                    </a:cubicBezTo>
                    <a:lnTo>
                      <a:pt x="220868" y="127444"/>
                    </a:lnTo>
                    <a:cubicBezTo>
                      <a:pt x="240636" y="115062"/>
                      <a:pt x="243677" y="104899"/>
                      <a:pt x="229992" y="969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0" name="Google Shape;1253;p27"/>
              <p:cNvSpPr>
                <a:spLocks noChangeArrowheads="1"/>
              </p:cNvSpPr>
              <p:nvPr/>
            </p:nvSpPr>
            <p:spPr bwMode="auto">
              <a:xfrm>
                <a:off x="4885122" y="4015740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1" name="Google Shape;1254;p27"/>
              <p:cNvSpPr>
                <a:spLocks noChangeArrowheads="1"/>
              </p:cNvSpPr>
              <p:nvPr/>
            </p:nvSpPr>
            <p:spPr bwMode="auto">
              <a:xfrm>
                <a:off x="5012188" y="402659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2" name="Google Shape;1255;p27"/>
              <p:cNvSpPr>
                <a:spLocks noChangeArrowheads="1"/>
              </p:cNvSpPr>
              <p:nvPr/>
            </p:nvSpPr>
            <p:spPr bwMode="auto">
              <a:xfrm>
                <a:off x="5026348" y="3963352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3" name="Google Shape;1256;p27"/>
              <p:cNvSpPr>
                <a:spLocks noChangeArrowheads="1"/>
              </p:cNvSpPr>
              <p:nvPr/>
            </p:nvSpPr>
            <p:spPr bwMode="auto">
              <a:xfrm>
                <a:off x="4927509" y="396973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4" name="Google Shape;1257;p27"/>
              <p:cNvSpPr>
                <a:spLocks noChangeArrowheads="1"/>
              </p:cNvSpPr>
              <p:nvPr/>
            </p:nvSpPr>
            <p:spPr bwMode="auto">
              <a:xfrm>
                <a:off x="4830855" y="3914584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5" name="Google Shape;1258;p27"/>
              <p:cNvSpPr>
                <a:spLocks noChangeArrowheads="1"/>
              </p:cNvSpPr>
              <p:nvPr/>
            </p:nvSpPr>
            <p:spPr bwMode="auto">
              <a:xfrm>
                <a:off x="4885122" y="3883437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6" name="Google Shape;1259;p27"/>
              <p:cNvSpPr>
                <a:spLocks noChangeArrowheads="1"/>
              </p:cNvSpPr>
              <p:nvPr/>
            </p:nvSpPr>
            <p:spPr bwMode="auto">
              <a:xfrm>
                <a:off x="4762903" y="3878389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7" name="Google Shape;1260;p27"/>
              <p:cNvSpPr>
                <a:spLocks noChangeArrowheads="1"/>
              </p:cNvSpPr>
              <p:nvPr/>
            </p:nvSpPr>
            <p:spPr bwMode="auto">
              <a:xfrm>
                <a:off x="4763854" y="393601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48" name="Google Shape;1261;p27"/>
              <p:cNvSpPr>
                <a:spLocks noChangeArrowheads="1"/>
              </p:cNvSpPr>
              <p:nvPr/>
            </p:nvSpPr>
            <p:spPr bwMode="auto">
              <a:xfrm>
                <a:off x="4762618" y="3860577"/>
                <a:ext cx="295161" cy="185547"/>
              </a:xfrm>
              <a:custGeom>
                <a:avLst/>
                <a:gdLst>
                  <a:gd name="T0" fmla="*/ 0 w 295161"/>
                  <a:gd name="T1" fmla="*/ 0 h 185547"/>
                  <a:gd name="T2" fmla="*/ 295161 w 295161"/>
                  <a:gd name="T3" fmla="*/ 185547 h 185547"/>
                </a:gdLst>
                <a:ahLst/>
                <a:cxnLst/>
                <a:rect l="T0" t="T1" r="T2" b="T3"/>
                <a:pathLst>
                  <a:path w="295161" h="185547" extrusionOk="0">
                    <a:moveTo>
                      <a:pt x="150160" y="30194"/>
                    </a:moveTo>
                    <a:cubicBezTo>
                      <a:pt x="146275" y="30185"/>
                      <a:pt x="142396" y="30499"/>
                      <a:pt x="138565" y="31147"/>
                    </a:cubicBezTo>
                    <a:cubicBezTo>
                      <a:pt x="133338" y="31909"/>
                      <a:pt x="127541" y="32956"/>
                      <a:pt x="121078" y="34290"/>
                    </a:cubicBezTo>
                    <a:cubicBezTo>
                      <a:pt x="114616" y="35623"/>
                      <a:pt x="107868" y="37433"/>
                      <a:pt x="100930" y="39529"/>
                    </a:cubicBezTo>
                    <a:cubicBezTo>
                      <a:pt x="94166" y="41548"/>
                      <a:pt x="87558" y="44063"/>
                      <a:pt x="81162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912" y="95174"/>
                      <a:pt x="296081" y="102356"/>
                      <a:pt x="294427" y="109156"/>
                    </a:cubicBezTo>
                    <a:cubicBezTo>
                      <a:pt x="292289" y="116643"/>
                      <a:pt x="288183" y="123425"/>
                      <a:pt x="282548" y="128778"/>
                    </a:cubicBezTo>
                    <a:cubicBezTo>
                      <a:pt x="275572" y="135807"/>
                      <a:pt x="267788" y="141980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56" y="154848"/>
                      <a:pt x="131684" y="154467"/>
                      <a:pt x="136379" y="153829"/>
                    </a:cubicBezTo>
                    <a:cubicBezTo>
                      <a:pt x="143567" y="153010"/>
                      <a:pt x="150702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6" y="121244"/>
                      <a:pt x="88616" y="122577"/>
                      <a:pt x="78596" y="122968"/>
                    </a:cubicBezTo>
                    <a:cubicBezTo>
                      <a:pt x="69751" y="123282"/>
                      <a:pt x="60903" y="122444"/>
                      <a:pt x="52271" y="120491"/>
                    </a:cubicBezTo>
                    <a:cubicBezTo>
                      <a:pt x="43728" y="118567"/>
                      <a:pt x="35526" y="115348"/>
                      <a:pt x="27941" y="110966"/>
                    </a:cubicBezTo>
                    <a:cubicBezTo>
                      <a:pt x="19562" y="106632"/>
                      <a:pt x="12305" y="100403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789" y="65856"/>
                      <a:pt x="4703" y="58950"/>
                      <a:pt x="9409" y="53340"/>
                    </a:cubicBezTo>
                    <a:cubicBezTo>
                      <a:pt x="15218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3770" y="83629"/>
                    </a:moveTo>
                    <a:cubicBezTo>
                      <a:pt x="70454" y="87459"/>
                      <a:pt x="78155" y="89116"/>
                      <a:pt x="85819" y="88392"/>
                    </a:cubicBezTo>
                    <a:cubicBezTo>
                      <a:pt x="96108" y="87192"/>
                      <a:pt x="106239" y="84887"/>
                      <a:pt x="116041" y="81534"/>
                    </a:cubicBezTo>
                    <a:lnTo>
                      <a:pt x="68522" y="54007"/>
                    </a:lnTo>
                    <a:cubicBezTo>
                      <a:pt x="50655" y="65437"/>
                      <a:pt x="49135" y="75343"/>
                      <a:pt x="63390" y="83629"/>
                    </a:cubicBezTo>
                    <a:close/>
                    <a:moveTo>
                      <a:pt x="230657" y="97536"/>
                    </a:moveTo>
                    <a:cubicBezTo>
                      <a:pt x="223387" y="93536"/>
                      <a:pt x="215004" y="92030"/>
                      <a:pt x="206802" y="93250"/>
                    </a:cubicBezTo>
                    <a:cubicBezTo>
                      <a:pt x="195559" y="94764"/>
                      <a:pt x="184469" y="97222"/>
                      <a:pt x="173634" y="100584"/>
                    </a:cubicBezTo>
                    <a:lnTo>
                      <a:pt x="221153" y="127921"/>
                    </a:lnTo>
                    <a:cubicBezTo>
                      <a:pt x="240731" y="115634"/>
                      <a:pt x="243962" y="105442"/>
                      <a:pt x="23027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8" name="Google Shape;1262;p27"/>
            <p:cNvGrpSpPr>
              <a:grpSpLocks/>
            </p:cNvGrpSpPr>
            <p:nvPr/>
          </p:nvGrpSpPr>
          <p:grpSpPr bwMode="auto">
            <a:xfrm>
              <a:off x="2665504" y="2818605"/>
              <a:ext cx="883852" cy="621125"/>
              <a:chOff x="4475129" y="3560730"/>
              <a:chExt cx="883852" cy="621125"/>
            </a:xfrm>
          </p:grpSpPr>
          <p:sp>
            <p:nvSpPr>
              <p:cNvPr id="38317" name="Google Shape;1263;p27"/>
              <p:cNvSpPr>
                <a:spLocks noChangeArrowheads="1"/>
              </p:cNvSpPr>
              <p:nvPr/>
            </p:nvSpPr>
            <p:spPr bwMode="auto">
              <a:xfrm>
                <a:off x="4475129" y="367036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8" name="Google Shape;1264;p27"/>
              <p:cNvSpPr>
                <a:spLocks noChangeArrowheads="1"/>
              </p:cNvSpPr>
              <p:nvPr/>
            </p:nvSpPr>
            <p:spPr bwMode="auto">
              <a:xfrm>
                <a:off x="4475224" y="3813428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9" name="Google Shape;1265;p27"/>
              <p:cNvSpPr>
                <a:spLocks noChangeArrowheads="1"/>
              </p:cNvSpPr>
              <p:nvPr/>
            </p:nvSpPr>
            <p:spPr bwMode="auto">
              <a:xfrm>
                <a:off x="5292454" y="3816476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0" name="Google Shape;1266;p27"/>
              <p:cNvSpPr>
                <a:spLocks noChangeArrowheads="1"/>
              </p:cNvSpPr>
              <p:nvPr/>
            </p:nvSpPr>
            <p:spPr bwMode="auto">
              <a:xfrm>
                <a:off x="4475129" y="356073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1" name="Google Shape;1267;p27"/>
              <p:cNvSpPr>
                <a:spLocks noChangeArrowheads="1"/>
              </p:cNvSpPr>
              <p:nvPr/>
            </p:nvSpPr>
            <p:spPr bwMode="auto">
              <a:xfrm>
                <a:off x="4600749" y="3630358"/>
                <a:ext cx="632686" cy="366093"/>
              </a:xfrm>
              <a:custGeom>
                <a:avLst/>
                <a:gdLst>
                  <a:gd name="T0" fmla="*/ 0 w 632686"/>
                  <a:gd name="T1" fmla="*/ 0 h 366093"/>
                  <a:gd name="T2" fmla="*/ 632686 w 632686"/>
                  <a:gd name="T3" fmla="*/ 366093 h 366093"/>
                </a:gdLst>
                <a:ahLst/>
                <a:cxnLst/>
                <a:rect l="T0" t="T1" r="T2" b="T3"/>
                <a:pathLst>
                  <a:path w="632686" h="366093" extrusionOk="0">
                    <a:moveTo>
                      <a:pt x="632116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646" y="92202"/>
                      <a:pt x="637343" y="143637"/>
                      <a:pt x="632116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2" name="Google Shape;1268;p27"/>
              <p:cNvSpPr>
                <a:spLocks noChangeArrowheads="1"/>
              </p:cNvSpPr>
              <p:nvPr/>
            </p:nvSpPr>
            <p:spPr bwMode="auto">
              <a:xfrm>
                <a:off x="4601339" y="3652337"/>
                <a:ext cx="631526" cy="344114"/>
              </a:xfrm>
              <a:custGeom>
                <a:avLst/>
                <a:gdLst>
                  <a:gd name="T0" fmla="*/ 0 w 631526"/>
                  <a:gd name="T1" fmla="*/ 0 h 344114"/>
                  <a:gd name="T2" fmla="*/ 631526 w 631526"/>
                  <a:gd name="T3" fmla="*/ 344114 h 344114"/>
                </a:gdLst>
                <a:ahLst/>
                <a:cxnLst/>
                <a:rect l="T0" t="T1" r="T2" b="T3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553" y="86606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3" name="Google Shape;1269;p27"/>
              <p:cNvSpPr>
                <a:spLocks noChangeArrowheads="1"/>
              </p:cNvSpPr>
              <p:nvPr/>
            </p:nvSpPr>
            <p:spPr bwMode="auto">
              <a:xfrm>
                <a:off x="4762618" y="3735419"/>
                <a:ext cx="295161" cy="184403"/>
              </a:xfrm>
              <a:custGeom>
                <a:avLst/>
                <a:gdLst>
                  <a:gd name="T0" fmla="*/ 0 w 295161"/>
                  <a:gd name="T1" fmla="*/ 0 h 184403"/>
                  <a:gd name="T2" fmla="*/ 295161 w 295161"/>
                  <a:gd name="T3" fmla="*/ 184403 h 184403"/>
                </a:gdLst>
                <a:ahLst/>
                <a:cxnLst/>
                <a:rect l="T0" t="T1" r="T2" b="T3"/>
                <a:pathLst>
                  <a:path w="295161" h="184403" extrusionOk="0">
                    <a:moveTo>
                      <a:pt x="150160" y="29146"/>
                    </a:moveTo>
                    <a:cubicBezTo>
                      <a:pt x="146278" y="29089"/>
                      <a:pt x="142398" y="29375"/>
                      <a:pt x="138565" y="30004"/>
                    </a:cubicBezTo>
                    <a:cubicBezTo>
                      <a:pt x="133338" y="30766"/>
                      <a:pt x="127541" y="31813"/>
                      <a:pt x="121078" y="33147"/>
                    </a:cubicBezTo>
                    <a:cubicBezTo>
                      <a:pt x="114616" y="34480"/>
                      <a:pt x="107868" y="36290"/>
                      <a:pt x="100930" y="38386"/>
                    </a:cubicBezTo>
                    <a:cubicBezTo>
                      <a:pt x="94166" y="40405"/>
                      <a:pt x="87558" y="42919"/>
                      <a:pt x="81162" y="45910"/>
                    </a:cubicBezTo>
                    <a:lnTo>
                      <a:pt x="131152" y="75342"/>
                    </a:lnTo>
                    <a:lnTo>
                      <a:pt x="140656" y="72104"/>
                    </a:lnTo>
                    <a:cubicBezTo>
                      <a:pt x="153581" y="67818"/>
                      <a:pt x="165746" y="64198"/>
                      <a:pt x="177246" y="61150"/>
                    </a:cubicBezTo>
                    <a:cubicBezTo>
                      <a:pt x="187994" y="58217"/>
                      <a:pt x="199009" y="56397"/>
                      <a:pt x="210129" y="55721"/>
                    </a:cubicBezTo>
                    <a:cubicBezTo>
                      <a:pt x="220250" y="55035"/>
                      <a:pt x="230410" y="55702"/>
                      <a:pt x="240351" y="57721"/>
                    </a:cubicBezTo>
                    <a:cubicBezTo>
                      <a:pt x="250558" y="59931"/>
                      <a:pt x="260337" y="63751"/>
                      <a:pt x="269337" y="69056"/>
                    </a:cubicBezTo>
                    <a:cubicBezTo>
                      <a:pt x="278119" y="73447"/>
                      <a:pt x="285636" y="80000"/>
                      <a:pt x="291196" y="88106"/>
                    </a:cubicBezTo>
                    <a:cubicBezTo>
                      <a:pt x="294912" y="94031"/>
                      <a:pt x="296081" y="101212"/>
                      <a:pt x="294427" y="108013"/>
                    </a:cubicBezTo>
                    <a:cubicBezTo>
                      <a:pt x="292289" y="115500"/>
                      <a:pt x="288183" y="122282"/>
                      <a:pt x="282548" y="127635"/>
                    </a:cubicBezTo>
                    <a:cubicBezTo>
                      <a:pt x="275572" y="134664"/>
                      <a:pt x="267788" y="140836"/>
                      <a:pt x="259358" y="146018"/>
                    </a:cubicBezTo>
                    <a:lnTo>
                      <a:pt x="291671" y="165068"/>
                    </a:lnTo>
                    <a:lnTo>
                      <a:pt x="273709" y="175069"/>
                    </a:lnTo>
                    <a:lnTo>
                      <a:pt x="241111" y="156019"/>
                    </a:lnTo>
                    <a:cubicBezTo>
                      <a:pt x="225610" y="163763"/>
                      <a:pt x="209368" y="169916"/>
                      <a:pt x="192642" y="174403"/>
                    </a:cubicBezTo>
                    <a:cubicBezTo>
                      <a:pt x="175155" y="179241"/>
                      <a:pt x="157288" y="182585"/>
                      <a:pt x="139230" y="184404"/>
                    </a:cubicBezTo>
                    <a:lnTo>
                      <a:pt x="122219" y="153829"/>
                    </a:lnTo>
                    <a:cubicBezTo>
                      <a:pt x="126956" y="153705"/>
                      <a:pt x="131684" y="153324"/>
                      <a:pt x="136379" y="152686"/>
                    </a:cubicBezTo>
                    <a:cubicBezTo>
                      <a:pt x="143567" y="151867"/>
                      <a:pt x="150702" y="150657"/>
                      <a:pt x="157763" y="149066"/>
                    </a:cubicBezTo>
                    <a:cubicBezTo>
                      <a:pt x="165556" y="147352"/>
                      <a:pt x="173824" y="145256"/>
                      <a:pt x="182568" y="142684"/>
                    </a:cubicBezTo>
                    <a:cubicBezTo>
                      <a:pt x="191055" y="140113"/>
                      <a:pt x="199342" y="136931"/>
                      <a:pt x="207373" y="133159"/>
                    </a:cubicBezTo>
                    <a:lnTo>
                      <a:pt x="156812" y="103917"/>
                    </a:lnTo>
                    <a:lnTo>
                      <a:pt x="150255" y="106204"/>
                    </a:lnTo>
                    <a:lnTo>
                      <a:pt x="143317" y="108299"/>
                    </a:lnTo>
                    <a:cubicBezTo>
                      <a:pt x="130582" y="112490"/>
                      <a:pt x="118987" y="115824"/>
                      <a:pt x="108343" y="117824"/>
                    </a:cubicBezTo>
                    <a:cubicBezTo>
                      <a:pt x="98576" y="120101"/>
                      <a:pt x="88616" y="121434"/>
                      <a:pt x="78596" y="121825"/>
                    </a:cubicBezTo>
                    <a:cubicBezTo>
                      <a:pt x="69751" y="122139"/>
                      <a:pt x="60903" y="121310"/>
                      <a:pt x="52271" y="119348"/>
                    </a:cubicBezTo>
                    <a:cubicBezTo>
                      <a:pt x="43739" y="117386"/>
                      <a:pt x="35542" y="114176"/>
                      <a:pt x="27941" y="109823"/>
                    </a:cubicBezTo>
                    <a:cubicBezTo>
                      <a:pt x="19602" y="105432"/>
                      <a:pt x="12357" y="99212"/>
                      <a:pt x="6748" y="91630"/>
                    </a:cubicBezTo>
                    <a:cubicBezTo>
                      <a:pt x="2678" y="85896"/>
                      <a:pt x="668" y="78943"/>
                      <a:pt x="1045" y="71914"/>
                    </a:cubicBezTo>
                    <a:cubicBezTo>
                      <a:pt x="1790" y="64646"/>
                      <a:pt x="4704" y="57778"/>
                      <a:pt x="9409" y="52197"/>
                    </a:cubicBezTo>
                    <a:cubicBezTo>
                      <a:pt x="15221" y="44815"/>
                      <a:pt x="22148" y="38386"/>
                      <a:pt x="29937" y="33147"/>
                    </a:cubicBezTo>
                    <a:lnTo>
                      <a:pt x="0" y="15811"/>
                    </a:lnTo>
                    <a:lnTo>
                      <a:pt x="17582" y="5620"/>
                    </a:lnTo>
                    <a:lnTo>
                      <a:pt x="47234" y="22765"/>
                    </a:lnTo>
                    <a:cubicBezTo>
                      <a:pt x="61313" y="16288"/>
                      <a:pt x="76028" y="11306"/>
                      <a:pt x="91141" y="7906"/>
                    </a:cubicBezTo>
                    <a:cubicBezTo>
                      <a:pt x="105477" y="4238"/>
                      <a:pt x="120054" y="1591"/>
                      <a:pt x="134764" y="0"/>
                    </a:cubicBezTo>
                    <a:close/>
                    <a:moveTo>
                      <a:pt x="63770" y="82486"/>
                    </a:moveTo>
                    <a:cubicBezTo>
                      <a:pt x="70454" y="86315"/>
                      <a:pt x="78155" y="87973"/>
                      <a:pt x="85819" y="87249"/>
                    </a:cubicBezTo>
                    <a:cubicBezTo>
                      <a:pt x="96116" y="86096"/>
                      <a:pt x="106252" y="83791"/>
                      <a:pt x="116041" y="80391"/>
                    </a:cubicBezTo>
                    <a:lnTo>
                      <a:pt x="68522" y="52864"/>
                    </a:lnTo>
                    <a:cubicBezTo>
                      <a:pt x="50655" y="64389"/>
                      <a:pt x="49135" y="74581"/>
                      <a:pt x="63390" y="82486"/>
                    </a:cubicBezTo>
                    <a:close/>
                    <a:moveTo>
                      <a:pt x="230657" y="96393"/>
                    </a:moveTo>
                    <a:cubicBezTo>
                      <a:pt x="223377" y="92430"/>
                      <a:pt x="214995" y="90954"/>
                      <a:pt x="206802" y="92202"/>
                    </a:cubicBezTo>
                    <a:cubicBezTo>
                      <a:pt x="195559" y="93631"/>
                      <a:pt x="184459" y="96060"/>
                      <a:pt x="173634" y="99441"/>
                    </a:cubicBezTo>
                    <a:lnTo>
                      <a:pt x="221153" y="126873"/>
                    </a:lnTo>
                    <a:cubicBezTo>
                      <a:pt x="240921" y="114490"/>
                      <a:pt x="243962" y="104327"/>
                      <a:pt x="230277" y="9639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4" name="Google Shape;1270;p27"/>
              <p:cNvSpPr>
                <a:spLocks noChangeArrowheads="1"/>
              </p:cNvSpPr>
              <p:nvPr/>
            </p:nvSpPr>
            <p:spPr bwMode="auto">
              <a:xfrm>
                <a:off x="4885122" y="387229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5" name="Google Shape;1271;p27"/>
              <p:cNvSpPr>
                <a:spLocks noChangeArrowheads="1"/>
              </p:cNvSpPr>
              <p:nvPr/>
            </p:nvSpPr>
            <p:spPr bwMode="auto">
              <a:xfrm>
                <a:off x="5012188" y="3883151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6" name="Google Shape;1272;p27"/>
              <p:cNvSpPr>
                <a:spLocks noChangeArrowheads="1"/>
              </p:cNvSpPr>
              <p:nvPr/>
            </p:nvSpPr>
            <p:spPr bwMode="auto">
              <a:xfrm>
                <a:off x="5026348" y="3819906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7" name="Google Shape;1273;p27"/>
              <p:cNvSpPr>
                <a:spLocks noChangeArrowheads="1"/>
              </p:cNvSpPr>
              <p:nvPr/>
            </p:nvSpPr>
            <p:spPr bwMode="auto">
              <a:xfrm>
                <a:off x="4927509" y="3826287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8" name="Google Shape;1274;p27"/>
              <p:cNvSpPr>
                <a:spLocks noChangeArrowheads="1"/>
              </p:cNvSpPr>
              <p:nvPr/>
            </p:nvSpPr>
            <p:spPr bwMode="auto">
              <a:xfrm>
                <a:off x="4830855" y="3771042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239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29" name="Google Shape;1275;p27"/>
              <p:cNvSpPr>
                <a:spLocks noChangeArrowheads="1"/>
              </p:cNvSpPr>
              <p:nvPr/>
            </p:nvSpPr>
            <p:spPr bwMode="auto">
              <a:xfrm>
                <a:off x="4885122" y="3739991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0" name="Google Shape;1276;p27"/>
              <p:cNvSpPr>
                <a:spLocks noChangeArrowheads="1"/>
              </p:cNvSpPr>
              <p:nvPr/>
            </p:nvSpPr>
            <p:spPr bwMode="auto">
              <a:xfrm>
                <a:off x="4762903" y="3734942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1" name="Google Shape;1277;p27"/>
              <p:cNvSpPr>
                <a:spLocks noChangeArrowheads="1"/>
              </p:cNvSpPr>
              <p:nvPr/>
            </p:nvSpPr>
            <p:spPr bwMode="auto">
              <a:xfrm>
                <a:off x="4763854" y="3792188"/>
                <a:ext cx="29936" cy="30194"/>
              </a:xfrm>
              <a:custGeom>
                <a:avLst/>
                <a:gdLst>
                  <a:gd name="T0" fmla="*/ 0 w 29936"/>
                  <a:gd name="T1" fmla="*/ 0 h 30194"/>
                  <a:gd name="T2" fmla="*/ 29936 w 29936"/>
                  <a:gd name="T3" fmla="*/ 30194 h 30194"/>
                </a:gdLst>
                <a:ahLst/>
                <a:cxnLst/>
                <a:rect l="T0" t="T1" r="T2" b="T3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32" name="Google Shape;1278;p27"/>
              <p:cNvSpPr>
                <a:spLocks noChangeArrowheads="1"/>
              </p:cNvSpPr>
              <p:nvPr/>
            </p:nvSpPr>
            <p:spPr bwMode="auto">
              <a:xfrm>
                <a:off x="4762903" y="3717226"/>
                <a:ext cx="294875" cy="185451"/>
              </a:xfrm>
              <a:custGeom>
                <a:avLst/>
                <a:gdLst>
                  <a:gd name="T0" fmla="*/ 0 w 294875"/>
                  <a:gd name="T1" fmla="*/ 0 h 185451"/>
                  <a:gd name="T2" fmla="*/ 294875 w 294875"/>
                  <a:gd name="T3" fmla="*/ 185451 h 185451"/>
                </a:gdLst>
                <a:ahLst/>
                <a:cxnLst/>
                <a:rect l="T0" t="T1" r="T2" b="T3"/>
                <a:pathLst>
                  <a:path w="294875" h="185451" extrusionOk="0">
                    <a:moveTo>
                      <a:pt x="149875" y="30099"/>
                    </a:moveTo>
                    <a:cubicBezTo>
                      <a:pt x="145990" y="30089"/>
                      <a:pt x="142111" y="30404"/>
                      <a:pt x="138280" y="31051"/>
                    </a:cubicBezTo>
                    <a:cubicBezTo>
                      <a:pt x="133053" y="31813"/>
                      <a:pt x="127256" y="32861"/>
                      <a:pt x="120793" y="34195"/>
                    </a:cubicBezTo>
                    <a:cubicBezTo>
                      <a:pt x="114331" y="35528"/>
                      <a:pt x="107583" y="37338"/>
                      <a:pt x="100645" y="39433"/>
                    </a:cubicBezTo>
                    <a:cubicBezTo>
                      <a:pt x="93881" y="41453"/>
                      <a:pt x="87273" y="43967"/>
                      <a:pt x="80877" y="46958"/>
                    </a:cubicBezTo>
                    <a:lnTo>
                      <a:pt x="130867" y="76390"/>
                    </a:lnTo>
                    <a:lnTo>
                      <a:pt x="140371" y="73152"/>
                    </a:lnTo>
                    <a:cubicBezTo>
                      <a:pt x="153296" y="68866"/>
                      <a:pt x="165461" y="65151"/>
                      <a:pt x="176960" y="62198"/>
                    </a:cubicBezTo>
                    <a:cubicBezTo>
                      <a:pt x="187709" y="59264"/>
                      <a:pt x="198724" y="57445"/>
                      <a:pt x="209844" y="56769"/>
                    </a:cubicBezTo>
                    <a:cubicBezTo>
                      <a:pt x="219965" y="56083"/>
                      <a:pt x="230125" y="56750"/>
                      <a:pt x="240066" y="58769"/>
                    </a:cubicBezTo>
                    <a:cubicBezTo>
                      <a:pt x="250282" y="60922"/>
                      <a:pt x="260081" y="64751"/>
                      <a:pt x="269052" y="70104"/>
                    </a:cubicBezTo>
                    <a:cubicBezTo>
                      <a:pt x="277834" y="74495"/>
                      <a:pt x="285351" y="81048"/>
                      <a:pt x="290911" y="89154"/>
                    </a:cubicBezTo>
                    <a:cubicBezTo>
                      <a:pt x="294627" y="95079"/>
                      <a:pt x="295796" y="102260"/>
                      <a:pt x="294142" y="109061"/>
                    </a:cubicBezTo>
                    <a:cubicBezTo>
                      <a:pt x="291985" y="116538"/>
                      <a:pt x="287889" y="123311"/>
                      <a:pt x="282262" y="128683"/>
                    </a:cubicBezTo>
                    <a:cubicBezTo>
                      <a:pt x="275287" y="135712"/>
                      <a:pt x="267503" y="141884"/>
                      <a:pt x="259073" y="147066"/>
                    </a:cubicBezTo>
                    <a:lnTo>
                      <a:pt x="291386" y="166116"/>
                    </a:lnTo>
                    <a:lnTo>
                      <a:pt x="273424" y="176117"/>
                    </a:lnTo>
                    <a:lnTo>
                      <a:pt x="240826" y="157067"/>
                    </a:lnTo>
                    <a:cubicBezTo>
                      <a:pt x="225306" y="164773"/>
                      <a:pt x="209074" y="170926"/>
                      <a:pt x="192357" y="175450"/>
                    </a:cubicBezTo>
                    <a:cubicBezTo>
                      <a:pt x="174870" y="180289"/>
                      <a:pt x="157003" y="183632"/>
                      <a:pt x="138945" y="185452"/>
                    </a:cubicBezTo>
                    <a:lnTo>
                      <a:pt x="121934" y="154876"/>
                    </a:lnTo>
                    <a:cubicBezTo>
                      <a:pt x="126671" y="154752"/>
                      <a:pt x="131398" y="154372"/>
                      <a:pt x="136094" y="153733"/>
                    </a:cubicBezTo>
                    <a:cubicBezTo>
                      <a:pt x="143282" y="152914"/>
                      <a:pt x="150416" y="151705"/>
                      <a:pt x="157478" y="150114"/>
                    </a:cubicBezTo>
                    <a:cubicBezTo>
                      <a:pt x="165271" y="148399"/>
                      <a:pt x="173539" y="146304"/>
                      <a:pt x="182283" y="143732"/>
                    </a:cubicBezTo>
                    <a:cubicBezTo>
                      <a:pt x="190769" y="141160"/>
                      <a:pt x="199057" y="137979"/>
                      <a:pt x="207087" y="134207"/>
                    </a:cubicBezTo>
                    <a:lnTo>
                      <a:pt x="156527" y="104965"/>
                    </a:lnTo>
                    <a:lnTo>
                      <a:pt x="149970" y="107251"/>
                    </a:lnTo>
                    <a:lnTo>
                      <a:pt x="143032" y="109347"/>
                    </a:lnTo>
                    <a:cubicBezTo>
                      <a:pt x="130297" y="113538"/>
                      <a:pt x="118702" y="116872"/>
                      <a:pt x="108058" y="118872"/>
                    </a:cubicBezTo>
                    <a:cubicBezTo>
                      <a:pt x="98291" y="121148"/>
                      <a:pt x="88331" y="122482"/>
                      <a:pt x="78311" y="122872"/>
                    </a:cubicBezTo>
                    <a:cubicBezTo>
                      <a:pt x="69466" y="123187"/>
                      <a:pt x="60618" y="122349"/>
                      <a:pt x="51986" y="120396"/>
                    </a:cubicBezTo>
                    <a:cubicBezTo>
                      <a:pt x="43443" y="118472"/>
                      <a:pt x="35241" y="115252"/>
                      <a:pt x="27656" y="110871"/>
                    </a:cubicBezTo>
                    <a:cubicBezTo>
                      <a:pt x="19390" y="106528"/>
                      <a:pt x="12235" y="100336"/>
                      <a:pt x="6748" y="92773"/>
                    </a:cubicBezTo>
                    <a:cubicBezTo>
                      <a:pt x="2671" y="87078"/>
                      <a:pt x="660" y="80153"/>
                      <a:pt x="1045" y="73152"/>
                    </a:cubicBezTo>
                    <a:cubicBezTo>
                      <a:pt x="1789" y="65856"/>
                      <a:pt x="4702" y="58950"/>
                      <a:pt x="9409" y="53340"/>
                    </a:cubicBezTo>
                    <a:cubicBezTo>
                      <a:pt x="15217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105" y="83248"/>
                    </a:moveTo>
                    <a:cubicBezTo>
                      <a:pt x="69789" y="87078"/>
                      <a:pt x="77490" y="88735"/>
                      <a:pt x="85154" y="88011"/>
                    </a:cubicBezTo>
                    <a:cubicBezTo>
                      <a:pt x="95443" y="86811"/>
                      <a:pt x="105574" y="84506"/>
                      <a:pt x="115376" y="81153"/>
                    </a:cubicBezTo>
                    <a:lnTo>
                      <a:pt x="67857" y="53626"/>
                    </a:lnTo>
                    <a:cubicBezTo>
                      <a:pt x="50370" y="65341"/>
                      <a:pt x="48849" y="75247"/>
                      <a:pt x="63105" y="83248"/>
                    </a:cubicBezTo>
                    <a:close/>
                    <a:moveTo>
                      <a:pt x="229992" y="97155"/>
                    </a:moveTo>
                    <a:cubicBezTo>
                      <a:pt x="222721" y="93154"/>
                      <a:pt x="214339" y="91649"/>
                      <a:pt x="206137" y="92869"/>
                    </a:cubicBezTo>
                    <a:cubicBezTo>
                      <a:pt x="194894" y="94383"/>
                      <a:pt x="183803" y="96841"/>
                      <a:pt x="172969" y="100203"/>
                    </a:cubicBezTo>
                    <a:lnTo>
                      <a:pt x="220488" y="127540"/>
                    </a:lnTo>
                    <a:cubicBezTo>
                      <a:pt x="240446" y="115538"/>
                      <a:pt x="243677" y="105346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9" name="Google Shape;1279;p27"/>
            <p:cNvGrpSpPr>
              <a:grpSpLocks/>
            </p:cNvGrpSpPr>
            <p:nvPr/>
          </p:nvGrpSpPr>
          <p:grpSpPr bwMode="auto">
            <a:xfrm>
              <a:off x="2694110" y="2656109"/>
              <a:ext cx="883852" cy="621029"/>
              <a:chOff x="4503735" y="3398234"/>
              <a:chExt cx="883852" cy="621029"/>
            </a:xfrm>
          </p:grpSpPr>
          <p:sp>
            <p:nvSpPr>
              <p:cNvPr id="38301" name="Google Shape;1280;p27"/>
              <p:cNvSpPr>
                <a:spLocks noChangeArrowheads="1"/>
              </p:cNvSpPr>
              <p:nvPr/>
            </p:nvSpPr>
            <p:spPr bwMode="auto">
              <a:xfrm>
                <a:off x="4503735" y="350777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2" name="Google Shape;1281;p27"/>
              <p:cNvSpPr>
                <a:spLocks noChangeArrowheads="1"/>
              </p:cNvSpPr>
              <p:nvPr/>
            </p:nvSpPr>
            <p:spPr bwMode="auto">
              <a:xfrm>
                <a:off x="4503925" y="3650932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3" name="Google Shape;1282;p27"/>
              <p:cNvSpPr>
                <a:spLocks noChangeArrowheads="1"/>
              </p:cNvSpPr>
              <p:nvPr/>
            </p:nvSpPr>
            <p:spPr bwMode="auto">
              <a:xfrm>
                <a:off x="5321061" y="365398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4" name="Google Shape;1283;p27"/>
              <p:cNvSpPr>
                <a:spLocks noChangeArrowheads="1"/>
              </p:cNvSpPr>
              <p:nvPr/>
            </p:nvSpPr>
            <p:spPr bwMode="auto">
              <a:xfrm>
                <a:off x="4503735" y="339823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5" name="Google Shape;1284;p27"/>
              <p:cNvSpPr>
                <a:spLocks noChangeArrowheads="1"/>
              </p:cNvSpPr>
              <p:nvPr/>
            </p:nvSpPr>
            <p:spPr bwMode="auto">
              <a:xfrm>
                <a:off x="4629431" y="3467838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1" y="194048"/>
                    </a:moveTo>
                    <a:cubicBezTo>
                      <a:pt x="627574" y="237101"/>
                      <a:pt x="596877" y="279773"/>
                      <a:pt x="539949" y="312444"/>
                    </a:cubicBezTo>
                    <a:cubicBezTo>
                      <a:pt x="416400" y="383977"/>
                      <a:pt x="216060" y="383977"/>
                      <a:pt x="92511" y="312444"/>
                    </a:cubicBezTo>
                    <a:cubicBezTo>
                      <a:pt x="35488" y="279487"/>
                      <a:pt x="4981" y="237101"/>
                      <a:pt x="610" y="194048"/>
                    </a:cubicBezTo>
                    <a:cubicBezTo>
                      <a:pt x="-4808" y="143566"/>
                      <a:pt x="25890" y="92131"/>
                      <a:pt x="92511" y="53650"/>
                    </a:cubicBezTo>
                    <a:cubicBezTo>
                      <a:pt x="216060" y="-17883"/>
                      <a:pt x="416400" y="-17883"/>
                      <a:pt x="539949" y="53650"/>
                    </a:cubicBezTo>
                    <a:cubicBezTo>
                      <a:pt x="606476" y="92131"/>
                      <a:pt x="637268" y="143566"/>
                      <a:pt x="63204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6" name="Google Shape;1285;p27"/>
              <p:cNvSpPr>
                <a:spLocks noChangeArrowheads="1"/>
              </p:cNvSpPr>
              <p:nvPr/>
            </p:nvSpPr>
            <p:spPr bwMode="auto">
              <a:xfrm>
                <a:off x="4630040" y="3489745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41"/>
                    </a:moveTo>
                    <a:cubicBezTo>
                      <a:pt x="626965" y="215194"/>
                      <a:pt x="596268" y="257866"/>
                      <a:pt x="539340" y="290536"/>
                    </a:cubicBezTo>
                    <a:cubicBezTo>
                      <a:pt x="415791" y="362069"/>
                      <a:pt x="215451" y="362069"/>
                      <a:pt x="91902" y="290536"/>
                    </a:cubicBezTo>
                    <a:cubicBezTo>
                      <a:pt x="34879" y="257580"/>
                      <a:pt x="4372" y="215194"/>
                      <a:pt x="0" y="172141"/>
                    </a:cubicBezTo>
                    <a:cubicBezTo>
                      <a:pt x="4372" y="129087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7" name="Google Shape;1286;p27"/>
              <p:cNvSpPr>
                <a:spLocks noChangeArrowheads="1"/>
              </p:cNvSpPr>
              <p:nvPr/>
            </p:nvSpPr>
            <p:spPr bwMode="auto">
              <a:xfrm>
                <a:off x="4791985" y="3572160"/>
                <a:ext cx="294810" cy="185070"/>
              </a:xfrm>
              <a:custGeom>
                <a:avLst/>
                <a:gdLst>
                  <a:gd name="T0" fmla="*/ 0 w 294810"/>
                  <a:gd name="T1" fmla="*/ 0 h 185070"/>
                  <a:gd name="T2" fmla="*/ 294810 w 294810"/>
                  <a:gd name="T3" fmla="*/ 185070 h 185070"/>
                </a:gdLst>
                <a:ahLst/>
                <a:cxnLst/>
                <a:rect l="T0" t="T1" r="T2" b="T3"/>
                <a:pathLst>
                  <a:path w="294810" h="185070" extrusionOk="0">
                    <a:moveTo>
                      <a:pt x="149304" y="29813"/>
                    </a:moveTo>
                    <a:cubicBezTo>
                      <a:pt x="145417" y="29804"/>
                      <a:pt x="141540" y="30118"/>
                      <a:pt x="137710" y="30766"/>
                    </a:cubicBezTo>
                    <a:cubicBezTo>
                      <a:pt x="132578" y="31432"/>
                      <a:pt x="126685" y="32480"/>
                      <a:pt x="120223" y="33909"/>
                    </a:cubicBezTo>
                    <a:cubicBezTo>
                      <a:pt x="113760" y="35338"/>
                      <a:pt x="107108" y="36957"/>
                      <a:pt x="100170" y="39053"/>
                    </a:cubicBezTo>
                    <a:cubicBezTo>
                      <a:pt x="93383" y="41100"/>
                      <a:pt x="86747" y="43615"/>
                      <a:pt x="80307" y="46577"/>
                    </a:cubicBezTo>
                    <a:lnTo>
                      <a:pt x="131152" y="76010"/>
                    </a:lnTo>
                    <a:lnTo>
                      <a:pt x="140656" y="72771"/>
                    </a:lnTo>
                    <a:cubicBezTo>
                      <a:pt x="153581" y="68485"/>
                      <a:pt x="165841" y="64865"/>
                      <a:pt x="177246" y="61817"/>
                    </a:cubicBezTo>
                    <a:cubicBezTo>
                      <a:pt x="188013" y="58979"/>
                      <a:pt x="199019" y="57160"/>
                      <a:pt x="210129" y="56388"/>
                    </a:cubicBezTo>
                    <a:cubicBezTo>
                      <a:pt x="220279" y="55750"/>
                      <a:pt x="230467" y="56417"/>
                      <a:pt x="240446" y="58388"/>
                    </a:cubicBezTo>
                    <a:cubicBezTo>
                      <a:pt x="250491" y="60636"/>
                      <a:pt x="260109" y="64465"/>
                      <a:pt x="268957" y="69723"/>
                    </a:cubicBezTo>
                    <a:cubicBezTo>
                      <a:pt x="277729" y="74124"/>
                      <a:pt x="285256" y="80677"/>
                      <a:pt x="290816" y="88773"/>
                    </a:cubicBezTo>
                    <a:cubicBezTo>
                      <a:pt x="294579" y="94640"/>
                      <a:pt x="295748" y="101813"/>
                      <a:pt x="294047" y="108585"/>
                    </a:cubicBezTo>
                    <a:cubicBezTo>
                      <a:pt x="291937" y="116081"/>
                      <a:pt x="287832" y="122863"/>
                      <a:pt x="282167" y="128206"/>
                    </a:cubicBezTo>
                    <a:cubicBezTo>
                      <a:pt x="275220" y="135264"/>
                      <a:pt x="267437" y="141437"/>
                      <a:pt x="258978" y="146590"/>
                    </a:cubicBezTo>
                    <a:lnTo>
                      <a:pt x="291291" y="165640"/>
                    </a:lnTo>
                    <a:lnTo>
                      <a:pt x="272854" y="175736"/>
                    </a:lnTo>
                    <a:lnTo>
                      <a:pt x="240256" y="156686"/>
                    </a:lnTo>
                    <a:cubicBezTo>
                      <a:pt x="224755" y="164430"/>
                      <a:pt x="208513" y="170593"/>
                      <a:pt x="191786" y="175070"/>
                    </a:cubicBezTo>
                    <a:cubicBezTo>
                      <a:pt x="174299" y="179908"/>
                      <a:pt x="156432" y="183261"/>
                      <a:pt x="138375" y="185071"/>
                    </a:cubicBezTo>
                    <a:lnTo>
                      <a:pt x="121363" y="154496"/>
                    </a:lnTo>
                    <a:cubicBezTo>
                      <a:pt x="124500" y="154496"/>
                      <a:pt x="129251" y="154496"/>
                      <a:pt x="135619" y="153448"/>
                    </a:cubicBezTo>
                    <a:cubicBezTo>
                      <a:pt x="141987" y="152400"/>
                      <a:pt x="149019" y="151447"/>
                      <a:pt x="156908" y="149733"/>
                    </a:cubicBezTo>
                    <a:cubicBezTo>
                      <a:pt x="164796" y="148019"/>
                      <a:pt x="172969" y="145923"/>
                      <a:pt x="181712" y="143351"/>
                    </a:cubicBezTo>
                    <a:cubicBezTo>
                      <a:pt x="190218" y="140837"/>
                      <a:pt x="198515" y="137655"/>
                      <a:pt x="206517" y="133826"/>
                    </a:cubicBezTo>
                    <a:lnTo>
                      <a:pt x="155957" y="104585"/>
                    </a:lnTo>
                    <a:cubicBezTo>
                      <a:pt x="153809" y="105461"/>
                      <a:pt x="151623" y="106223"/>
                      <a:pt x="149400" y="106871"/>
                    </a:cubicBezTo>
                    <a:lnTo>
                      <a:pt x="142462" y="109061"/>
                    </a:lnTo>
                    <a:cubicBezTo>
                      <a:pt x="129727" y="113252"/>
                      <a:pt x="118132" y="116491"/>
                      <a:pt x="107488" y="118586"/>
                    </a:cubicBezTo>
                    <a:cubicBezTo>
                      <a:pt x="97722" y="120863"/>
                      <a:pt x="87761" y="122206"/>
                      <a:pt x="77741" y="122587"/>
                    </a:cubicBezTo>
                    <a:cubicBezTo>
                      <a:pt x="68896" y="122901"/>
                      <a:pt x="60048" y="122072"/>
                      <a:pt x="51415" y="120110"/>
                    </a:cubicBezTo>
                    <a:cubicBezTo>
                      <a:pt x="42890" y="118129"/>
                      <a:pt x="34694" y="114919"/>
                      <a:pt x="27086" y="110585"/>
                    </a:cubicBezTo>
                    <a:cubicBezTo>
                      <a:pt x="19103" y="106232"/>
                      <a:pt x="12162" y="100184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010" y="83153"/>
                    </a:moveTo>
                    <a:cubicBezTo>
                      <a:pt x="69644" y="87020"/>
                      <a:pt x="77328" y="88687"/>
                      <a:pt x="84964" y="87916"/>
                    </a:cubicBezTo>
                    <a:cubicBezTo>
                      <a:pt x="95280" y="86744"/>
                      <a:pt x="105443" y="84477"/>
                      <a:pt x="115281" y="81153"/>
                    </a:cubicBezTo>
                    <a:lnTo>
                      <a:pt x="67762" y="53626"/>
                    </a:lnTo>
                    <a:cubicBezTo>
                      <a:pt x="49990" y="65056"/>
                      <a:pt x="48374" y="74867"/>
                      <a:pt x="62725" y="83153"/>
                    </a:cubicBezTo>
                    <a:close/>
                    <a:moveTo>
                      <a:pt x="229802" y="97060"/>
                    </a:moveTo>
                    <a:cubicBezTo>
                      <a:pt x="222550" y="93116"/>
                      <a:pt x="214206" y="91640"/>
                      <a:pt x="206042" y="92869"/>
                    </a:cubicBezTo>
                    <a:cubicBezTo>
                      <a:pt x="194752" y="94279"/>
                      <a:pt x="183613" y="96736"/>
                      <a:pt x="172779" y="100203"/>
                    </a:cubicBezTo>
                    <a:lnTo>
                      <a:pt x="220298" y="127540"/>
                    </a:lnTo>
                    <a:cubicBezTo>
                      <a:pt x="239971" y="115157"/>
                      <a:pt x="243202" y="105061"/>
                      <a:pt x="229516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8" name="Google Shape;1287;p27"/>
              <p:cNvSpPr>
                <a:spLocks noChangeArrowheads="1"/>
              </p:cNvSpPr>
              <p:nvPr/>
            </p:nvSpPr>
            <p:spPr bwMode="auto">
              <a:xfrm>
                <a:off x="4913728" y="3709701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9" name="Google Shape;1288;p27"/>
              <p:cNvSpPr>
                <a:spLocks noChangeArrowheads="1"/>
              </p:cNvSpPr>
              <p:nvPr/>
            </p:nvSpPr>
            <p:spPr bwMode="auto">
              <a:xfrm>
                <a:off x="5040889" y="372056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0" name="Google Shape;1289;p27"/>
              <p:cNvSpPr>
                <a:spLocks noChangeArrowheads="1"/>
              </p:cNvSpPr>
              <p:nvPr/>
            </p:nvSpPr>
            <p:spPr bwMode="auto">
              <a:xfrm>
                <a:off x="5054955" y="3657409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5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1" name="Google Shape;1290;p27"/>
              <p:cNvSpPr>
                <a:spLocks noChangeArrowheads="1"/>
              </p:cNvSpPr>
              <p:nvPr/>
            </p:nvSpPr>
            <p:spPr bwMode="auto">
              <a:xfrm>
                <a:off x="4956115" y="3663791"/>
                <a:ext cx="47423" cy="33051"/>
              </a:xfrm>
              <a:custGeom>
                <a:avLst/>
                <a:gdLst>
                  <a:gd name="T0" fmla="*/ 0 w 47423"/>
                  <a:gd name="T1" fmla="*/ 0 h 33051"/>
                  <a:gd name="T2" fmla="*/ 47423 w 47423"/>
                  <a:gd name="T3" fmla="*/ 33051 h 33051"/>
                </a:gdLst>
                <a:ahLst/>
                <a:cxnLst/>
                <a:rect l="T0" t="T1" r="T2" b="T3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2" name="Google Shape;1291;p27"/>
              <p:cNvSpPr>
                <a:spLocks noChangeArrowheads="1"/>
              </p:cNvSpPr>
              <p:nvPr/>
            </p:nvSpPr>
            <p:spPr bwMode="auto">
              <a:xfrm>
                <a:off x="4859557" y="3608355"/>
                <a:ext cx="58448" cy="38957"/>
              </a:xfrm>
              <a:custGeom>
                <a:avLst/>
                <a:gdLst>
                  <a:gd name="T0" fmla="*/ 0 w 58448"/>
                  <a:gd name="T1" fmla="*/ 0 h 38957"/>
                  <a:gd name="T2" fmla="*/ 58448 w 58448"/>
                  <a:gd name="T3" fmla="*/ 38957 h 38957"/>
                </a:gdLst>
                <a:ahLst/>
                <a:cxnLst/>
                <a:rect l="T0" t="T1" r="T2" b="T3"/>
                <a:pathLst>
                  <a:path w="58448" h="38957" extrusionOk="0">
                    <a:moveTo>
                      <a:pt x="0" y="11144"/>
                    </a:moveTo>
                    <a:lnTo>
                      <a:pt x="48945" y="38958"/>
                    </a:lnTo>
                    <a:lnTo>
                      <a:pt x="58448" y="31718"/>
                    </a:lnTo>
                    <a:cubicBezTo>
                      <a:pt x="58448" y="31718"/>
                      <a:pt x="52366" y="24575"/>
                      <a:pt x="51891" y="23908"/>
                    </a:cubicBezTo>
                    <a:cubicBezTo>
                      <a:pt x="47632" y="18917"/>
                      <a:pt x="42632" y="14612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3" name="Google Shape;1292;p27"/>
              <p:cNvSpPr>
                <a:spLocks noChangeArrowheads="1"/>
              </p:cNvSpPr>
              <p:nvPr/>
            </p:nvSpPr>
            <p:spPr bwMode="auto">
              <a:xfrm>
                <a:off x="4913728" y="357749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4" name="Google Shape;1293;p27"/>
              <p:cNvSpPr>
                <a:spLocks noChangeArrowheads="1"/>
              </p:cNvSpPr>
              <p:nvPr/>
            </p:nvSpPr>
            <p:spPr bwMode="auto">
              <a:xfrm>
                <a:off x="4791510" y="3572351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5" name="Google Shape;1294;p27"/>
              <p:cNvSpPr>
                <a:spLocks noChangeArrowheads="1"/>
              </p:cNvSpPr>
              <p:nvPr/>
            </p:nvSpPr>
            <p:spPr bwMode="auto">
              <a:xfrm>
                <a:off x="4792460" y="3629977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809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16" name="Google Shape;1295;p27"/>
              <p:cNvSpPr>
                <a:spLocks noChangeArrowheads="1"/>
              </p:cNvSpPr>
              <p:nvPr/>
            </p:nvSpPr>
            <p:spPr bwMode="auto">
              <a:xfrm>
                <a:off x="4791985" y="3555587"/>
                <a:ext cx="294804" cy="184499"/>
              </a:xfrm>
              <a:custGeom>
                <a:avLst/>
                <a:gdLst>
                  <a:gd name="T0" fmla="*/ 0 w 294804"/>
                  <a:gd name="T1" fmla="*/ 0 h 184499"/>
                  <a:gd name="T2" fmla="*/ 294804 w 294804"/>
                  <a:gd name="T3" fmla="*/ 184499 h 184499"/>
                </a:gdLst>
                <a:ahLst/>
                <a:cxnLst/>
                <a:rect l="T0" t="T1" r="T2" b="T3"/>
                <a:pathLst>
                  <a:path w="294804" h="184499" extrusionOk="0">
                    <a:moveTo>
                      <a:pt x="149304" y="29146"/>
                    </a:moveTo>
                    <a:cubicBezTo>
                      <a:pt x="145417" y="29185"/>
                      <a:pt x="141549" y="29508"/>
                      <a:pt x="137710" y="30099"/>
                    </a:cubicBezTo>
                    <a:cubicBezTo>
                      <a:pt x="132578" y="30861"/>
                      <a:pt x="126685" y="31909"/>
                      <a:pt x="120223" y="33242"/>
                    </a:cubicBezTo>
                    <a:cubicBezTo>
                      <a:pt x="113760" y="34576"/>
                      <a:pt x="107108" y="36385"/>
                      <a:pt x="100170" y="38481"/>
                    </a:cubicBezTo>
                    <a:cubicBezTo>
                      <a:pt x="93369" y="40481"/>
                      <a:pt x="86730" y="42996"/>
                      <a:pt x="80307" y="46006"/>
                    </a:cubicBezTo>
                    <a:lnTo>
                      <a:pt x="131152" y="75438"/>
                    </a:lnTo>
                    <a:lnTo>
                      <a:pt x="140656" y="72199"/>
                    </a:lnTo>
                    <a:cubicBezTo>
                      <a:pt x="153581" y="67913"/>
                      <a:pt x="165841" y="64198"/>
                      <a:pt x="177246" y="61246"/>
                    </a:cubicBezTo>
                    <a:cubicBezTo>
                      <a:pt x="187994" y="58321"/>
                      <a:pt x="199009" y="56502"/>
                      <a:pt x="210129" y="55816"/>
                    </a:cubicBezTo>
                    <a:cubicBezTo>
                      <a:pt x="220279" y="55121"/>
                      <a:pt x="230476" y="55797"/>
                      <a:pt x="240446" y="57817"/>
                    </a:cubicBezTo>
                    <a:cubicBezTo>
                      <a:pt x="250491" y="60065"/>
                      <a:pt x="260109" y="63893"/>
                      <a:pt x="268957" y="69151"/>
                    </a:cubicBezTo>
                    <a:cubicBezTo>
                      <a:pt x="277739" y="73542"/>
                      <a:pt x="285256" y="80096"/>
                      <a:pt x="290816" y="88201"/>
                    </a:cubicBezTo>
                    <a:cubicBezTo>
                      <a:pt x="294570" y="94107"/>
                      <a:pt x="295739" y="101308"/>
                      <a:pt x="294047" y="108109"/>
                    </a:cubicBezTo>
                    <a:cubicBezTo>
                      <a:pt x="291909" y="115595"/>
                      <a:pt x="287803" y="122377"/>
                      <a:pt x="282167" y="127730"/>
                    </a:cubicBezTo>
                    <a:cubicBezTo>
                      <a:pt x="275192" y="134760"/>
                      <a:pt x="267408" y="140932"/>
                      <a:pt x="258978" y="146113"/>
                    </a:cubicBezTo>
                    <a:lnTo>
                      <a:pt x="291291" y="165163"/>
                    </a:lnTo>
                    <a:lnTo>
                      <a:pt x="272854" y="175165"/>
                    </a:lnTo>
                    <a:lnTo>
                      <a:pt x="240256" y="156115"/>
                    </a:lnTo>
                    <a:cubicBezTo>
                      <a:pt x="224736" y="163821"/>
                      <a:pt x="208504" y="169974"/>
                      <a:pt x="191786" y="174498"/>
                    </a:cubicBezTo>
                    <a:cubicBezTo>
                      <a:pt x="174299" y="179337"/>
                      <a:pt x="156432" y="182689"/>
                      <a:pt x="138375" y="184499"/>
                    </a:cubicBezTo>
                    <a:lnTo>
                      <a:pt x="121363" y="153924"/>
                    </a:lnTo>
                    <a:cubicBezTo>
                      <a:pt x="126134" y="153800"/>
                      <a:pt x="130896" y="153419"/>
                      <a:pt x="135619" y="152781"/>
                    </a:cubicBezTo>
                    <a:cubicBezTo>
                      <a:pt x="142775" y="151962"/>
                      <a:pt x="149884" y="150752"/>
                      <a:pt x="156908" y="149162"/>
                    </a:cubicBezTo>
                    <a:cubicBezTo>
                      <a:pt x="164701" y="147447"/>
                      <a:pt x="172969" y="145351"/>
                      <a:pt x="181712" y="142780"/>
                    </a:cubicBezTo>
                    <a:cubicBezTo>
                      <a:pt x="190209" y="140227"/>
                      <a:pt x="198496" y="137046"/>
                      <a:pt x="206517" y="133255"/>
                    </a:cubicBezTo>
                    <a:lnTo>
                      <a:pt x="155957" y="104013"/>
                    </a:lnTo>
                    <a:lnTo>
                      <a:pt x="149400" y="106299"/>
                    </a:lnTo>
                    <a:lnTo>
                      <a:pt x="142462" y="108395"/>
                    </a:lnTo>
                    <a:cubicBezTo>
                      <a:pt x="129727" y="112585"/>
                      <a:pt x="118132" y="115919"/>
                      <a:pt x="107488" y="117920"/>
                    </a:cubicBezTo>
                    <a:cubicBezTo>
                      <a:pt x="97722" y="120196"/>
                      <a:pt x="87761" y="121539"/>
                      <a:pt x="77741" y="121920"/>
                    </a:cubicBezTo>
                    <a:cubicBezTo>
                      <a:pt x="68896" y="122234"/>
                      <a:pt x="60048" y="121406"/>
                      <a:pt x="51415" y="119443"/>
                    </a:cubicBezTo>
                    <a:cubicBezTo>
                      <a:pt x="42878" y="117500"/>
                      <a:pt x="34677" y="114290"/>
                      <a:pt x="27086" y="109918"/>
                    </a:cubicBezTo>
                    <a:cubicBezTo>
                      <a:pt x="19112" y="105680"/>
                      <a:pt x="12168" y="99727"/>
                      <a:pt x="6748" y="92488"/>
                    </a:cubicBezTo>
                    <a:cubicBezTo>
                      <a:pt x="2671" y="86792"/>
                      <a:pt x="660" y="79867"/>
                      <a:pt x="1045" y="72866"/>
                    </a:cubicBezTo>
                    <a:cubicBezTo>
                      <a:pt x="1790" y="65599"/>
                      <a:pt x="4704" y="58731"/>
                      <a:pt x="9409" y="53149"/>
                    </a:cubicBezTo>
                    <a:cubicBezTo>
                      <a:pt x="15245" y="45786"/>
                      <a:pt x="22168" y="39367"/>
                      <a:pt x="29937" y="34099"/>
                    </a:cubicBezTo>
                    <a:lnTo>
                      <a:pt x="0" y="16764"/>
                    </a:lnTo>
                    <a:lnTo>
                      <a:pt x="17202" y="6763"/>
                    </a:lnTo>
                    <a:lnTo>
                      <a:pt x="46854" y="23908"/>
                    </a:lnTo>
                    <a:cubicBezTo>
                      <a:pt x="60783" y="17031"/>
                      <a:pt x="75408" y="11668"/>
                      <a:pt x="90476" y="7906"/>
                    </a:cubicBezTo>
                    <a:cubicBezTo>
                      <a:pt x="104808" y="4220"/>
                      <a:pt x="119387" y="1581"/>
                      <a:pt x="134098" y="0"/>
                    </a:cubicBezTo>
                    <a:close/>
                    <a:moveTo>
                      <a:pt x="62725" y="82963"/>
                    </a:moveTo>
                    <a:cubicBezTo>
                      <a:pt x="69375" y="86792"/>
                      <a:pt x="77045" y="88449"/>
                      <a:pt x="84679" y="87725"/>
                    </a:cubicBezTo>
                    <a:cubicBezTo>
                      <a:pt x="95005" y="86563"/>
                      <a:pt x="105172" y="84258"/>
                      <a:pt x="114996" y="80867"/>
                    </a:cubicBezTo>
                    <a:lnTo>
                      <a:pt x="67477" y="53340"/>
                    </a:lnTo>
                    <a:cubicBezTo>
                      <a:pt x="49990" y="64389"/>
                      <a:pt x="48374" y="74295"/>
                      <a:pt x="62725" y="82963"/>
                    </a:cubicBezTo>
                    <a:close/>
                    <a:moveTo>
                      <a:pt x="229516" y="96869"/>
                    </a:moveTo>
                    <a:cubicBezTo>
                      <a:pt x="222256" y="92945"/>
                      <a:pt x="213930" y="91449"/>
                      <a:pt x="205757" y="92583"/>
                    </a:cubicBezTo>
                    <a:cubicBezTo>
                      <a:pt x="194485" y="94088"/>
                      <a:pt x="183357" y="96545"/>
                      <a:pt x="172494" y="99917"/>
                    </a:cubicBezTo>
                    <a:lnTo>
                      <a:pt x="220013" y="127254"/>
                    </a:lnTo>
                    <a:cubicBezTo>
                      <a:pt x="239971" y="114586"/>
                      <a:pt x="243202" y="104394"/>
                      <a:pt x="229516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37901" name="Google Shape;1296;p27"/>
            <p:cNvSpPr>
              <a:spLocks noChangeArrowheads="1"/>
            </p:cNvSpPr>
            <p:nvPr/>
          </p:nvSpPr>
          <p:spPr bwMode="auto">
            <a:xfrm>
              <a:off x="3754828" y="4396898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02" name="Google Shape;1297;p27"/>
            <p:cNvSpPr>
              <a:spLocks noChangeArrowheads="1"/>
            </p:cNvSpPr>
            <p:nvPr/>
          </p:nvSpPr>
          <p:spPr bwMode="auto">
            <a:xfrm>
              <a:off x="4924079" y="3753008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03" name="Google Shape;1298;p27"/>
            <p:cNvSpPr>
              <a:spLocks noChangeArrowheads="1"/>
            </p:cNvSpPr>
            <p:nvPr/>
          </p:nvSpPr>
          <p:spPr bwMode="auto">
            <a:xfrm>
              <a:off x="3741903" y="3161886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04" name="Google Shape;1299;p27"/>
            <p:cNvSpPr>
              <a:spLocks noChangeArrowheads="1"/>
            </p:cNvSpPr>
            <p:nvPr/>
          </p:nvSpPr>
          <p:spPr bwMode="auto">
            <a:xfrm>
              <a:off x="2152775" y="4481289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2"/>
                    <a:pt x="441926" y="511492"/>
                  </a:cubicBezTo>
                  <a:cubicBezTo>
                    <a:pt x="197857" y="511492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05" name="Google Shape;1300;p27"/>
            <p:cNvSpPr>
              <a:spLocks noChangeArrowheads="1"/>
            </p:cNvSpPr>
            <p:nvPr/>
          </p:nvSpPr>
          <p:spPr bwMode="auto">
            <a:xfrm>
              <a:off x="5481476" y="4556632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0" name="Google Shape;1301;p27"/>
            <p:cNvGrpSpPr>
              <a:grpSpLocks/>
            </p:cNvGrpSpPr>
            <p:nvPr/>
          </p:nvGrpSpPr>
          <p:grpSpPr bwMode="auto">
            <a:xfrm>
              <a:off x="3781914" y="3000342"/>
              <a:ext cx="883852" cy="621125"/>
              <a:chOff x="5591539" y="3742467"/>
              <a:chExt cx="883852" cy="621125"/>
            </a:xfrm>
          </p:grpSpPr>
          <p:sp>
            <p:nvSpPr>
              <p:cNvPr id="38285" name="Google Shape;1302;p27"/>
              <p:cNvSpPr>
                <a:spLocks noChangeArrowheads="1"/>
              </p:cNvSpPr>
              <p:nvPr/>
            </p:nvSpPr>
            <p:spPr bwMode="auto">
              <a:xfrm>
                <a:off x="5591539" y="385210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6" name="Google Shape;1303;p27"/>
              <p:cNvSpPr>
                <a:spLocks noChangeArrowheads="1"/>
              </p:cNvSpPr>
              <p:nvPr/>
            </p:nvSpPr>
            <p:spPr bwMode="auto">
              <a:xfrm>
                <a:off x="5591633" y="3995166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7" name="Google Shape;1304;p27"/>
              <p:cNvSpPr>
                <a:spLocks noChangeArrowheads="1"/>
              </p:cNvSpPr>
              <p:nvPr/>
            </p:nvSpPr>
            <p:spPr bwMode="auto">
              <a:xfrm>
                <a:off x="6408864" y="3998214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8" name="Google Shape;1305;p27"/>
              <p:cNvSpPr>
                <a:spLocks noChangeArrowheads="1"/>
              </p:cNvSpPr>
              <p:nvPr/>
            </p:nvSpPr>
            <p:spPr bwMode="auto">
              <a:xfrm>
                <a:off x="5591539" y="374246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9" name="Google Shape;1306;p27"/>
              <p:cNvSpPr>
                <a:spLocks noChangeArrowheads="1"/>
              </p:cNvSpPr>
              <p:nvPr/>
            </p:nvSpPr>
            <p:spPr bwMode="auto">
              <a:xfrm>
                <a:off x="5717159" y="3812071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1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0" name="Google Shape;1307;p27"/>
              <p:cNvSpPr>
                <a:spLocks noChangeArrowheads="1"/>
              </p:cNvSpPr>
              <p:nvPr/>
            </p:nvSpPr>
            <p:spPr bwMode="auto">
              <a:xfrm>
                <a:off x="5717749" y="3833979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0"/>
                    </a:moveTo>
                    <a:cubicBezTo>
                      <a:pt x="626965" y="215193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3"/>
                      <a:pt x="0" y="172140"/>
                    </a:cubicBezTo>
                    <a:cubicBezTo>
                      <a:pt x="4372" y="129088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1" name="Google Shape;1308;p27"/>
              <p:cNvSpPr>
                <a:spLocks noChangeArrowheads="1"/>
              </p:cNvSpPr>
              <p:nvPr/>
            </p:nvSpPr>
            <p:spPr bwMode="auto">
              <a:xfrm>
                <a:off x="5879313" y="3916870"/>
                <a:ext cx="294875" cy="185070"/>
              </a:xfrm>
              <a:custGeom>
                <a:avLst/>
                <a:gdLst>
                  <a:gd name="T0" fmla="*/ 0 w 294875"/>
                  <a:gd name="T1" fmla="*/ 0 h 185070"/>
                  <a:gd name="T2" fmla="*/ 294875 w 294875"/>
                  <a:gd name="T3" fmla="*/ 185070 h 185070"/>
                </a:gdLst>
                <a:ahLst/>
                <a:cxnLst/>
                <a:rect l="T0" t="T1" r="T2" b="T3"/>
                <a:pathLst>
                  <a:path w="294875" h="185070" extrusionOk="0">
                    <a:moveTo>
                      <a:pt x="149495" y="29337"/>
                    </a:moveTo>
                    <a:cubicBezTo>
                      <a:pt x="145608" y="29328"/>
                      <a:pt x="141730" y="29642"/>
                      <a:pt x="137900" y="30289"/>
                    </a:cubicBezTo>
                    <a:cubicBezTo>
                      <a:pt x="132673" y="31052"/>
                      <a:pt x="126876" y="32099"/>
                      <a:pt x="120413" y="33433"/>
                    </a:cubicBezTo>
                    <a:cubicBezTo>
                      <a:pt x="113950" y="34766"/>
                      <a:pt x="107298" y="36576"/>
                      <a:pt x="100265" y="38576"/>
                    </a:cubicBezTo>
                    <a:cubicBezTo>
                      <a:pt x="93517" y="40672"/>
                      <a:pt x="86912" y="43215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99" y="58522"/>
                      <a:pt x="199114" y="56674"/>
                      <a:pt x="210224" y="55912"/>
                    </a:cubicBezTo>
                    <a:cubicBezTo>
                      <a:pt x="220374" y="55302"/>
                      <a:pt x="230571" y="56007"/>
                      <a:pt x="240541" y="58007"/>
                    </a:cubicBezTo>
                    <a:cubicBezTo>
                      <a:pt x="250586" y="60227"/>
                      <a:pt x="260214" y="64056"/>
                      <a:pt x="269052" y="69342"/>
                    </a:cubicBezTo>
                    <a:cubicBezTo>
                      <a:pt x="277853" y="73705"/>
                      <a:pt x="285380" y="80267"/>
                      <a:pt x="290911" y="88392"/>
                    </a:cubicBezTo>
                    <a:cubicBezTo>
                      <a:pt x="294627" y="94317"/>
                      <a:pt x="295796" y="101498"/>
                      <a:pt x="294142" y="108299"/>
                    </a:cubicBezTo>
                    <a:cubicBezTo>
                      <a:pt x="291985" y="115776"/>
                      <a:pt x="287889" y="122549"/>
                      <a:pt x="282262" y="127921"/>
                    </a:cubicBezTo>
                    <a:cubicBezTo>
                      <a:pt x="275420" y="134998"/>
                      <a:pt x="267760" y="141227"/>
                      <a:pt x="259453" y="146495"/>
                    </a:cubicBezTo>
                    <a:lnTo>
                      <a:pt x="291766" y="165545"/>
                    </a:lnTo>
                    <a:lnTo>
                      <a:pt x="274089" y="175736"/>
                    </a:lnTo>
                    <a:lnTo>
                      <a:pt x="241491" y="156686"/>
                    </a:lnTo>
                    <a:cubicBezTo>
                      <a:pt x="225972" y="164392"/>
                      <a:pt x="209739" y="170545"/>
                      <a:pt x="193022" y="175070"/>
                    </a:cubicBezTo>
                    <a:cubicBezTo>
                      <a:pt x="175535" y="179908"/>
                      <a:pt x="157668" y="183252"/>
                      <a:pt x="139611" y="185071"/>
                    </a:cubicBezTo>
                    <a:lnTo>
                      <a:pt x="122599" y="154496"/>
                    </a:lnTo>
                    <a:cubicBezTo>
                      <a:pt x="127332" y="154372"/>
                      <a:pt x="132065" y="153991"/>
                      <a:pt x="136759" y="153353"/>
                    </a:cubicBezTo>
                    <a:cubicBezTo>
                      <a:pt x="143127" y="152590"/>
                      <a:pt x="150255" y="151447"/>
                      <a:pt x="158143" y="149733"/>
                    </a:cubicBezTo>
                    <a:cubicBezTo>
                      <a:pt x="166031" y="148019"/>
                      <a:pt x="174204" y="145923"/>
                      <a:pt x="182948" y="143351"/>
                    </a:cubicBezTo>
                    <a:cubicBezTo>
                      <a:pt x="191435" y="140779"/>
                      <a:pt x="199722" y="137598"/>
                      <a:pt x="207753" y="133826"/>
                    </a:cubicBezTo>
                    <a:lnTo>
                      <a:pt x="157193" y="104585"/>
                    </a:lnTo>
                    <a:lnTo>
                      <a:pt x="150635" y="106871"/>
                    </a:lnTo>
                    <a:lnTo>
                      <a:pt x="143697" y="108966"/>
                    </a:lnTo>
                    <a:cubicBezTo>
                      <a:pt x="130962" y="113157"/>
                      <a:pt x="119368" y="116491"/>
                      <a:pt x="108723" y="118491"/>
                    </a:cubicBezTo>
                    <a:cubicBezTo>
                      <a:pt x="98953" y="120767"/>
                      <a:pt x="88993" y="122101"/>
                      <a:pt x="78976" y="122491"/>
                    </a:cubicBezTo>
                    <a:cubicBezTo>
                      <a:pt x="70128" y="122758"/>
                      <a:pt x="61290" y="121929"/>
                      <a:pt x="52651" y="120015"/>
                    </a:cubicBezTo>
                    <a:cubicBezTo>
                      <a:pt x="44117" y="118043"/>
                      <a:pt x="35924" y="114833"/>
                      <a:pt x="28321" y="110490"/>
                    </a:cubicBezTo>
                    <a:cubicBezTo>
                      <a:pt x="19958" y="106137"/>
                      <a:pt x="12707" y="99908"/>
                      <a:pt x="7128" y="92297"/>
                    </a:cubicBezTo>
                    <a:cubicBezTo>
                      <a:pt x="3070" y="86592"/>
                      <a:pt x="1055" y="79677"/>
                      <a:pt x="1426" y="72676"/>
                    </a:cubicBezTo>
                    <a:cubicBezTo>
                      <a:pt x="2167" y="65380"/>
                      <a:pt x="5085" y="58474"/>
                      <a:pt x="9789" y="52864"/>
                    </a:cubicBezTo>
                    <a:cubicBezTo>
                      <a:pt x="15596" y="45482"/>
                      <a:pt x="22524" y="39053"/>
                      <a:pt x="30317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3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01"/>
                      <a:pt x="77494" y="88259"/>
                      <a:pt x="85154" y="87535"/>
                    </a:cubicBezTo>
                    <a:cubicBezTo>
                      <a:pt x="95475" y="86325"/>
                      <a:pt x="105635" y="84029"/>
                      <a:pt x="115471" y="80677"/>
                    </a:cubicBezTo>
                    <a:lnTo>
                      <a:pt x="67952" y="53149"/>
                    </a:lnTo>
                    <a:cubicBezTo>
                      <a:pt x="50370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50" y="92697"/>
                      <a:pt x="214405" y="91192"/>
                      <a:pt x="206232" y="92393"/>
                    </a:cubicBezTo>
                    <a:cubicBezTo>
                      <a:pt x="194961" y="93897"/>
                      <a:pt x="183832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446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2" name="Google Shape;1309;p27"/>
              <p:cNvSpPr>
                <a:spLocks noChangeArrowheads="1"/>
              </p:cNvSpPr>
              <p:nvPr/>
            </p:nvSpPr>
            <p:spPr bwMode="auto">
              <a:xfrm>
                <a:off x="6001532" y="4053935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241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3" name="Google Shape;1310;p27"/>
              <p:cNvSpPr>
                <a:spLocks noChangeArrowheads="1"/>
              </p:cNvSpPr>
              <p:nvPr/>
            </p:nvSpPr>
            <p:spPr bwMode="auto">
              <a:xfrm>
                <a:off x="6128693" y="4064889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4" name="Google Shape;1311;p27"/>
              <p:cNvSpPr>
                <a:spLocks noChangeArrowheads="1"/>
              </p:cNvSpPr>
              <p:nvPr/>
            </p:nvSpPr>
            <p:spPr bwMode="auto">
              <a:xfrm>
                <a:off x="6142758" y="400164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5" name="Google Shape;1312;p27"/>
              <p:cNvSpPr>
                <a:spLocks noChangeArrowheads="1"/>
              </p:cNvSpPr>
              <p:nvPr/>
            </p:nvSpPr>
            <p:spPr bwMode="auto">
              <a:xfrm>
                <a:off x="6043729" y="4008024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6" name="Google Shape;1313;p27"/>
              <p:cNvSpPr>
                <a:spLocks noChangeArrowheads="1"/>
              </p:cNvSpPr>
              <p:nvPr/>
            </p:nvSpPr>
            <p:spPr bwMode="auto">
              <a:xfrm>
                <a:off x="5947360" y="3952875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049"/>
                    </a:moveTo>
                    <a:lnTo>
                      <a:pt x="48944" y="38957"/>
                    </a:lnTo>
                    <a:lnTo>
                      <a:pt x="58923" y="31623"/>
                    </a:lnTo>
                    <a:cubicBezTo>
                      <a:pt x="58923" y="31623"/>
                      <a:pt x="52841" y="24574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7" name="Google Shape;1314;p27"/>
              <p:cNvSpPr>
                <a:spLocks noChangeArrowheads="1"/>
              </p:cNvSpPr>
              <p:nvPr/>
            </p:nvSpPr>
            <p:spPr bwMode="auto">
              <a:xfrm>
                <a:off x="6001532" y="392172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8" name="Google Shape;1315;p27"/>
              <p:cNvSpPr>
                <a:spLocks noChangeArrowheads="1"/>
              </p:cNvSpPr>
              <p:nvPr/>
            </p:nvSpPr>
            <p:spPr bwMode="auto">
              <a:xfrm>
                <a:off x="5879313" y="3916680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99" name="Google Shape;1316;p27"/>
              <p:cNvSpPr>
                <a:spLocks noChangeArrowheads="1"/>
              </p:cNvSpPr>
              <p:nvPr/>
            </p:nvSpPr>
            <p:spPr bwMode="auto">
              <a:xfrm>
                <a:off x="5880264" y="3974210"/>
                <a:ext cx="30412" cy="30289"/>
              </a:xfrm>
              <a:custGeom>
                <a:avLst/>
                <a:gdLst>
                  <a:gd name="T0" fmla="*/ 0 w 30412"/>
                  <a:gd name="T1" fmla="*/ 0 h 30289"/>
                  <a:gd name="T2" fmla="*/ 30412 w 30412"/>
                  <a:gd name="T3" fmla="*/ 30289 h 30289"/>
                </a:gdLst>
                <a:ahLst/>
                <a:cxnLst/>
                <a:rect l="T0" t="T1" r="T2" b="T3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300" name="Google Shape;1317;p27"/>
              <p:cNvSpPr>
                <a:spLocks noChangeArrowheads="1"/>
              </p:cNvSpPr>
              <p:nvPr/>
            </p:nvSpPr>
            <p:spPr bwMode="auto">
              <a:xfrm>
                <a:off x="5879313" y="3898868"/>
                <a:ext cx="294881" cy="185547"/>
              </a:xfrm>
              <a:custGeom>
                <a:avLst/>
                <a:gdLst>
                  <a:gd name="T0" fmla="*/ 0 w 294881"/>
                  <a:gd name="T1" fmla="*/ 0 h 185547"/>
                  <a:gd name="T2" fmla="*/ 294881 w 294881"/>
                  <a:gd name="T3" fmla="*/ 185547 h 185547"/>
                </a:gdLst>
                <a:ahLst/>
                <a:cxnLst/>
                <a:rect l="T0" t="T1" r="T2" b="T3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957"/>
                      <a:pt x="120413" y="34290"/>
                    </a:cubicBezTo>
                    <a:cubicBezTo>
                      <a:pt x="113950" y="35624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60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442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3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9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534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1" name="Google Shape;1318;p27"/>
            <p:cNvGrpSpPr>
              <a:grpSpLocks/>
            </p:cNvGrpSpPr>
            <p:nvPr/>
          </p:nvGrpSpPr>
          <p:grpSpPr bwMode="auto">
            <a:xfrm>
              <a:off x="3781914" y="2856896"/>
              <a:ext cx="883852" cy="621029"/>
              <a:chOff x="5591539" y="3599021"/>
              <a:chExt cx="883852" cy="621029"/>
            </a:xfrm>
          </p:grpSpPr>
          <p:sp>
            <p:nvSpPr>
              <p:cNvPr id="38269" name="Google Shape;1319;p27"/>
              <p:cNvSpPr>
                <a:spLocks noChangeArrowheads="1"/>
              </p:cNvSpPr>
              <p:nvPr/>
            </p:nvSpPr>
            <p:spPr bwMode="auto">
              <a:xfrm>
                <a:off x="5591539" y="370855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0" name="Google Shape;1320;p27"/>
              <p:cNvSpPr>
                <a:spLocks noChangeArrowheads="1"/>
              </p:cNvSpPr>
              <p:nvPr/>
            </p:nvSpPr>
            <p:spPr bwMode="auto">
              <a:xfrm>
                <a:off x="5591633" y="3851719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1" name="Google Shape;1321;p27"/>
              <p:cNvSpPr>
                <a:spLocks noChangeArrowheads="1"/>
              </p:cNvSpPr>
              <p:nvPr/>
            </p:nvSpPr>
            <p:spPr bwMode="auto">
              <a:xfrm>
                <a:off x="6408864" y="3854767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2" name="Google Shape;1322;p27"/>
              <p:cNvSpPr>
                <a:spLocks noChangeArrowheads="1"/>
              </p:cNvSpPr>
              <p:nvPr/>
            </p:nvSpPr>
            <p:spPr bwMode="auto">
              <a:xfrm>
                <a:off x="5591539" y="359902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3" name="Google Shape;1323;p27"/>
              <p:cNvSpPr>
                <a:spLocks noChangeArrowheads="1"/>
              </p:cNvSpPr>
              <p:nvPr/>
            </p:nvSpPr>
            <p:spPr bwMode="auto">
              <a:xfrm>
                <a:off x="5717159" y="3668625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0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4" name="Google Shape;1324;p27"/>
              <p:cNvSpPr>
                <a:spLocks noChangeArrowheads="1"/>
              </p:cNvSpPr>
              <p:nvPr/>
            </p:nvSpPr>
            <p:spPr bwMode="auto">
              <a:xfrm>
                <a:off x="5717749" y="3690532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675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8992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5" name="Google Shape;1325;p27"/>
              <p:cNvSpPr>
                <a:spLocks noChangeArrowheads="1"/>
              </p:cNvSpPr>
              <p:nvPr/>
            </p:nvSpPr>
            <p:spPr bwMode="auto">
              <a:xfrm>
                <a:off x="5879313" y="3772757"/>
                <a:ext cx="294875" cy="185547"/>
              </a:xfrm>
              <a:custGeom>
                <a:avLst/>
                <a:gdLst>
                  <a:gd name="T0" fmla="*/ 0 w 294875"/>
                  <a:gd name="T1" fmla="*/ 0 h 185547"/>
                  <a:gd name="T2" fmla="*/ 294875 w 294875"/>
                  <a:gd name="T3" fmla="*/ 185547 h 185547"/>
                </a:gdLst>
                <a:ahLst/>
                <a:cxnLst/>
                <a:rect l="T0" t="T1" r="T2" b="T3"/>
                <a:pathLst>
                  <a:path w="294875" h="185547" extrusionOk="0">
                    <a:moveTo>
                      <a:pt x="149495" y="30004"/>
                    </a:moveTo>
                    <a:cubicBezTo>
                      <a:pt x="145608" y="29994"/>
                      <a:pt x="141730" y="30309"/>
                      <a:pt x="137900" y="30956"/>
                    </a:cubicBezTo>
                    <a:cubicBezTo>
                      <a:pt x="132673" y="31718"/>
                      <a:pt x="126876" y="32766"/>
                      <a:pt x="120413" y="34100"/>
                    </a:cubicBezTo>
                    <a:cubicBezTo>
                      <a:pt x="113950" y="35433"/>
                      <a:pt x="107298" y="37243"/>
                      <a:pt x="100265" y="39243"/>
                    </a:cubicBezTo>
                    <a:cubicBezTo>
                      <a:pt x="93498" y="41291"/>
                      <a:pt x="86893" y="43844"/>
                      <a:pt x="80497" y="46863"/>
                    </a:cubicBezTo>
                    <a:lnTo>
                      <a:pt x="131247" y="76295"/>
                    </a:lnTo>
                    <a:lnTo>
                      <a:pt x="140751" y="73057"/>
                    </a:lnTo>
                    <a:cubicBezTo>
                      <a:pt x="153676" y="68675"/>
                      <a:pt x="165841" y="65056"/>
                      <a:pt x="177341" y="62103"/>
                    </a:cubicBezTo>
                    <a:cubicBezTo>
                      <a:pt x="188099" y="59188"/>
                      <a:pt x="199114" y="57340"/>
                      <a:pt x="210224" y="56579"/>
                    </a:cubicBezTo>
                    <a:cubicBezTo>
                      <a:pt x="220374" y="55969"/>
                      <a:pt x="230571" y="56674"/>
                      <a:pt x="240541" y="58674"/>
                    </a:cubicBezTo>
                    <a:cubicBezTo>
                      <a:pt x="250586" y="60893"/>
                      <a:pt x="260214" y="64723"/>
                      <a:pt x="269052" y="70009"/>
                    </a:cubicBezTo>
                    <a:cubicBezTo>
                      <a:pt x="277853" y="74371"/>
                      <a:pt x="285380" y="80924"/>
                      <a:pt x="290911" y="89059"/>
                    </a:cubicBezTo>
                    <a:cubicBezTo>
                      <a:pt x="294627" y="94983"/>
                      <a:pt x="295796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287" y="135617"/>
                      <a:pt x="267503" y="141789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1"/>
                      <a:pt x="209349" y="170983"/>
                      <a:pt x="192642" y="175546"/>
                    </a:cubicBezTo>
                    <a:cubicBezTo>
                      <a:pt x="175155" y="180385"/>
                      <a:pt x="157288" y="183728"/>
                      <a:pt x="139231" y="185547"/>
                    </a:cubicBezTo>
                    <a:lnTo>
                      <a:pt x="122219" y="154972"/>
                    </a:lnTo>
                    <a:cubicBezTo>
                      <a:pt x="126952" y="154848"/>
                      <a:pt x="131684" y="154467"/>
                      <a:pt x="136379" y="153829"/>
                    </a:cubicBezTo>
                    <a:cubicBezTo>
                      <a:pt x="142747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5"/>
                      <a:pt x="60910" y="122406"/>
                      <a:pt x="52271" y="120491"/>
                    </a:cubicBezTo>
                    <a:cubicBezTo>
                      <a:pt x="4373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16" y="45958"/>
                      <a:pt x="22144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40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439"/>
                    </a:moveTo>
                    <a:cubicBezTo>
                      <a:pt x="69786" y="87278"/>
                      <a:pt x="77494" y="88916"/>
                      <a:pt x="85154" y="88106"/>
                    </a:cubicBezTo>
                    <a:cubicBezTo>
                      <a:pt x="95475" y="86982"/>
                      <a:pt x="105644" y="84715"/>
                      <a:pt x="115471" y="81344"/>
                    </a:cubicBezTo>
                    <a:lnTo>
                      <a:pt x="67952" y="53816"/>
                    </a:lnTo>
                    <a:cubicBezTo>
                      <a:pt x="50370" y="65246"/>
                      <a:pt x="48849" y="75343"/>
                      <a:pt x="63105" y="83439"/>
                    </a:cubicBezTo>
                    <a:close/>
                    <a:moveTo>
                      <a:pt x="229992" y="97346"/>
                    </a:moveTo>
                    <a:cubicBezTo>
                      <a:pt x="222750" y="93364"/>
                      <a:pt x="214405" y="91859"/>
                      <a:pt x="206232" y="93059"/>
                    </a:cubicBezTo>
                    <a:cubicBezTo>
                      <a:pt x="194951" y="94517"/>
                      <a:pt x="183822" y="96974"/>
                      <a:pt x="172969" y="100394"/>
                    </a:cubicBezTo>
                    <a:lnTo>
                      <a:pt x="220488" y="127730"/>
                    </a:lnTo>
                    <a:cubicBezTo>
                      <a:pt x="240446" y="115443"/>
                      <a:pt x="243677" y="105251"/>
                      <a:pt x="229992" y="9734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6" name="Google Shape;1326;p27"/>
              <p:cNvSpPr>
                <a:spLocks noChangeArrowheads="1"/>
              </p:cNvSpPr>
              <p:nvPr/>
            </p:nvSpPr>
            <p:spPr bwMode="auto">
              <a:xfrm>
                <a:off x="6001532" y="3910488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240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7" name="Google Shape;1327;p27"/>
              <p:cNvSpPr>
                <a:spLocks noChangeArrowheads="1"/>
              </p:cNvSpPr>
              <p:nvPr/>
            </p:nvSpPr>
            <p:spPr bwMode="auto">
              <a:xfrm>
                <a:off x="6128693" y="392144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8" name="Google Shape;1328;p27"/>
              <p:cNvSpPr>
                <a:spLocks noChangeArrowheads="1"/>
              </p:cNvSpPr>
              <p:nvPr/>
            </p:nvSpPr>
            <p:spPr bwMode="auto">
              <a:xfrm>
                <a:off x="6142758" y="3858196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79" name="Google Shape;1329;p27"/>
              <p:cNvSpPr>
                <a:spLocks noChangeArrowheads="1"/>
              </p:cNvSpPr>
              <p:nvPr/>
            </p:nvSpPr>
            <p:spPr bwMode="auto">
              <a:xfrm>
                <a:off x="6043729" y="386505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9525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0" name="Google Shape;1330;p27"/>
              <p:cNvSpPr>
                <a:spLocks noChangeArrowheads="1"/>
              </p:cNvSpPr>
              <p:nvPr/>
            </p:nvSpPr>
            <p:spPr bwMode="auto">
              <a:xfrm>
                <a:off x="5947360" y="3809142"/>
                <a:ext cx="58828" cy="38957"/>
              </a:xfrm>
              <a:custGeom>
                <a:avLst/>
                <a:gdLst>
                  <a:gd name="T0" fmla="*/ 0 w 58828"/>
                  <a:gd name="T1" fmla="*/ 0 h 38957"/>
                  <a:gd name="T2" fmla="*/ 58828 w 58828"/>
                  <a:gd name="T3" fmla="*/ 38957 h 38957"/>
                </a:gdLst>
                <a:ahLst/>
                <a:cxnLst/>
                <a:rect l="T0" t="T1" r="T2" b="T3"/>
                <a:pathLst>
                  <a:path w="58828" h="38957" extrusionOk="0">
                    <a:moveTo>
                      <a:pt x="0" y="11335"/>
                    </a:moveTo>
                    <a:lnTo>
                      <a:pt x="48849" y="38957"/>
                    </a:lnTo>
                    <a:lnTo>
                      <a:pt x="58828" y="31623"/>
                    </a:lnTo>
                    <a:cubicBezTo>
                      <a:pt x="58828" y="31623"/>
                      <a:pt x="52746" y="24574"/>
                      <a:pt x="52271" y="23908"/>
                    </a:cubicBezTo>
                    <a:cubicBezTo>
                      <a:pt x="47871" y="18840"/>
                      <a:pt x="42710" y="14507"/>
                      <a:pt x="36970" y="11049"/>
                    </a:cubicBezTo>
                    <a:cubicBezTo>
                      <a:pt x="33358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1" name="Google Shape;1331;p27"/>
              <p:cNvSpPr>
                <a:spLocks noChangeArrowheads="1"/>
              </p:cNvSpPr>
              <p:nvPr/>
            </p:nvSpPr>
            <p:spPr bwMode="auto">
              <a:xfrm>
                <a:off x="6001532" y="3778281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2" name="Google Shape;1332;p27"/>
              <p:cNvSpPr>
                <a:spLocks noChangeArrowheads="1"/>
              </p:cNvSpPr>
              <p:nvPr/>
            </p:nvSpPr>
            <p:spPr bwMode="auto">
              <a:xfrm>
                <a:off x="5879313" y="3773233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3" name="Google Shape;1333;p27"/>
              <p:cNvSpPr>
                <a:spLocks noChangeArrowheads="1"/>
              </p:cNvSpPr>
              <p:nvPr/>
            </p:nvSpPr>
            <p:spPr bwMode="auto">
              <a:xfrm>
                <a:off x="5880264" y="3830764"/>
                <a:ext cx="30412" cy="30289"/>
              </a:xfrm>
              <a:custGeom>
                <a:avLst/>
                <a:gdLst>
                  <a:gd name="T0" fmla="*/ 0 w 30412"/>
                  <a:gd name="T1" fmla="*/ 0 h 30289"/>
                  <a:gd name="T2" fmla="*/ 30412 w 30412"/>
                  <a:gd name="T3" fmla="*/ 30289 h 30289"/>
                </a:gdLst>
                <a:ahLst/>
                <a:cxnLst/>
                <a:rect l="T0" t="T1" r="T2" b="T3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84" name="Google Shape;1334;p27"/>
              <p:cNvSpPr>
                <a:spLocks noChangeArrowheads="1"/>
              </p:cNvSpPr>
              <p:nvPr/>
            </p:nvSpPr>
            <p:spPr bwMode="auto">
              <a:xfrm>
                <a:off x="5879313" y="3755421"/>
                <a:ext cx="294881" cy="185547"/>
              </a:xfrm>
              <a:custGeom>
                <a:avLst/>
                <a:gdLst>
                  <a:gd name="T0" fmla="*/ 0 w 294881"/>
                  <a:gd name="T1" fmla="*/ 0 h 185547"/>
                  <a:gd name="T2" fmla="*/ 294881 w 294881"/>
                  <a:gd name="T3" fmla="*/ 185547 h 185547"/>
                </a:gdLst>
                <a:ahLst/>
                <a:cxnLst/>
                <a:rect l="T0" t="T1" r="T2" b="T3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59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55" y="180318"/>
                      <a:pt x="157288" y="183690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153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2" name="Google Shape;1335;p27"/>
            <p:cNvGrpSpPr>
              <a:grpSpLocks/>
            </p:cNvGrpSpPr>
            <p:nvPr/>
          </p:nvGrpSpPr>
          <p:grpSpPr bwMode="auto">
            <a:xfrm>
              <a:off x="3810520" y="2694304"/>
              <a:ext cx="883852" cy="621125"/>
              <a:chOff x="5620145" y="3436429"/>
              <a:chExt cx="883852" cy="621125"/>
            </a:xfrm>
          </p:grpSpPr>
          <p:sp>
            <p:nvSpPr>
              <p:cNvPr id="38253" name="Google Shape;1336;p27"/>
              <p:cNvSpPr>
                <a:spLocks noChangeArrowheads="1"/>
              </p:cNvSpPr>
              <p:nvPr/>
            </p:nvSpPr>
            <p:spPr bwMode="auto">
              <a:xfrm>
                <a:off x="5620145" y="354606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4" name="Google Shape;1337;p27"/>
              <p:cNvSpPr>
                <a:spLocks noChangeArrowheads="1"/>
              </p:cNvSpPr>
              <p:nvPr/>
            </p:nvSpPr>
            <p:spPr bwMode="auto">
              <a:xfrm>
                <a:off x="5620240" y="3689127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5" name="Google Shape;1338;p27"/>
              <p:cNvSpPr>
                <a:spLocks noChangeArrowheads="1"/>
              </p:cNvSpPr>
              <p:nvPr/>
            </p:nvSpPr>
            <p:spPr bwMode="auto">
              <a:xfrm>
                <a:off x="6437470" y="3692175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6" name="Google Shape;1339;p27"/>
              <p:cNvSpPr>
                <a:spLocks noChangeArrowheads="1"/>
              </p:cNvSpPr>
              <p:nvPr/>
            </p:nvSpPr>
            <p:spPr bwMode="auto">
              <a:xfrm>
                <a:off x="5620145" y="3436429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7" name="Google Shape;1340;p27"/>
              <p:cNvSpPr>
                <a:spLocks noChangeArrowheads="1"/>
              </p:cNvSpPr>
              <p:nvPr/>
            </p:nvSpPr>
            <p:spPr bwMode="auto">
              <a:xfrm>
                <a:off x="5745842" y="3506057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8" name="Google Shape;1341;p27"/>
              <p:cNvSpPr>
                <a:spLocks noChangeArrowheads="1"/>
              </p:cNvSpPr>
              <p:nvPr/>
            </p:nvSpPr>
            <p:spPr bwMode="auto">
              <a:xfrm>
                <a:off x="5746450" y="3527964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9" name="Google Shape;1342;p27"/>
              <p:cNvSpPr>
                <a:spLocks noChangeArrowheads="1"/>
              </p:cNvSpPr>
              <p:nvPr/>
            </p:nvSpPr>
            <p:spPr bwMode="auto">
              <a:xfrm>
                <a:off x="5908110" y="3610832"/>
                <a:ext cx="294341" cy="184880"/>
              </a:xfrm>
              <a:custGeom>
                <a:avLst/>
                <a:gdLst>
                  <a:gd name="T0" fmla="*/ 0 w 294341"/>
                  <a:gd name="T1" fmla="*/ 0 h 184880"/>
                  <a:gd name="T2" fmla="*/ 294341 w 294341"/>
                  <a:gd name="T3" fmla="*/ 184880 h 184880"/>
                </a:gdLst>
                <a:ahLst/>
                <a:cxnLst/>
                <a:rect l="T0" t="T1" r="T2" b="T3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89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7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2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3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6"/>
                    </a:lnTo>
                    <a:cubicBezTo>
                      <a:pt x="130012" y="112967"/>
                      <a:pt x="118417" y="116300"/>
                      <a:pt x="107773" y="118301"/>
                    </a:cubicBezTo>
                    <a:cubicBezTo>
                      <a:pt x="98212" y="120768"/>
                      <a:pt x="88442" y="122330"/>
                      <a:pt x="78596" y="122968"/>
                    </a:cubicBezTo>
                    <a:cubicBezTo>
                      <a:pt x="69748" y="123282"/>
                      <a:pt x="60900" y="122444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3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0" name="Google Shape;1343;p27"/>
              <p:cNvSpPr>
                <a:spLocks noChangeArrowheads="1"/>
              </p:cNvSpPr>
              <p:nvPr/>
            </p:nvSpPr>
            <p:spPr bwMode="auto">
              <a:xfrm>
                <a:off x="6030138" y="3747992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1" name="Google Shape;1344;p27"/>
              <p:cNvSpPr>
                <a:spLocks noChangeArrowheads="1"/>
              </p:cNvSpPr>
              <p:nvPr/>
            </p:nvSpPr>
            <p:spPr bwMode="auto">
              <a:xfrm>
                <a:off x="6157299" y="375885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2" name="Google Shape;1345;p27"/>
              <p:cNvSpPr>
                <a:spLocks noChangeArrowheads="1"/>
              </p:cNvSpPr>
              <p:nvPr/>
            </p:nvSpPr>
            <p:spPr bwMode="auto">
              <a:xfrm>
                <a:off x="6171364" y="3695604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3" name="Google Shape;1346;p27"/>
              <p:cNvSpPr>
                <a:spLocks noChangeArrowheads="1"/>
              </p:cNvSpPr>
              <p:nvPr/>
            </p:nvSpPr>
            <p:spPr bwMode="auto">
              <a:xfrm>
                <a:off x="6072240" y="3701986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4" name="Google Shape;1347;p27"/>
              <p:cNvSpPr>
                <a:spLocks noChangeArrowheads="1"/>
              </p:cNvSpPr>
              <p:nvPr/>
            </p:nvSpPr>
            <p:spPr bwMode="auto">
              <a:xfrm>
                <a:off x="5975967" y="3647217"/>
                <a:ext cx="58828" cy="38957"/>
              </a:xfrm>
              <a:custGeom>
                <a:avLst/>
                <a:gdLst>
                  <a:gd name="T0" fmla="*/ 0 w 58828"/>
                  <a:gd name="T1" fmla="*/ 0 h 38957"/>
                  <a:gd name="T2" fmla="*/ 58828 w 58828"/>
                  <a:gd name="T3" fmla="*/ 38957 h 38957"/>
                </a:gdLst>
                <a:ahLst/>
                <a:cxnLst/>
                <a:rect l="T0" t="T1" r="T2" b="T3"/>
                <a:pathLst>
                  <a:path w="58828" h="38957" extrusionOk="0">
                    <a:moveTo>
                      <a:pt x="0" y="10382"/>
                    </a:moveTo>
                    <a:lnTo>
                      <a:pt x="48754" y="38957"/>
                    </a:lnTo>
                    <a:lnTo>
                      <a:pt x="58828" y="31623"/>
                    </a:lnTo>
                    <a:cubicBezTo>
                      <a:pt x="58828" y="31623"/>
                      <a:pt x="52651" y="24574"/>
                      <a:pt x="52176" y="23908"/>
                    </a:cubicBezTo>
                    <a:cubicBezTo>
                      <a:pt x="47776" y="18878"/>
                      <a:pt x="42615" y="14573"/>
                      <a:pt x="36875" y="11144"/>
                    </a:cubicBezTo>
                    <a:cubicBezTo>
                      <a:pt x="33263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5" name="Google Shape;1348;p27"/>
              <p:cNvSpPr>
                <a:spLocks noChangeArrowheads="1"/>
              </p:cNvSpPr>
              <p:nvPr/>
            </p:nvSpPr>
            <p:spPr bwMode="auto">
              <a:xfrm>
                <a:off x="6030138" y="3615690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6" name="Google Shape;1349;p27"/>
              <p:cNvSpPr>
                <a:spLocks noChangeArrowheads="1"/>
              </p:cNvSpPr>
              <p:nvPr/>
            </p:nvSpPr>
            <p:spPr bwMode="auto">
              <a:xfrm>
                <a:off x="5907920" y="3610641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7" name="Google Shape;1350;p27"/>
              <p:cNvSpPr>
                <a:spLocks noChangeArrowheads="1"/>
              </p:cNvSpPr>
              <p:nvPr/>
            </p:nvSpPr>
            <p:spPr bwMode="auto">
              <a:xfrm>
                <a:off x="5908870" y="3668267"/>
                <a:ext cx="30317" cy="30289"/>
              </a:xfrm>
              <a:custGeom>
                <a:avLst/>
                <a:gdLst>
                  <a:gd name="T0" fmla="*/ 0 w 30317"/>
                  <a:gd name="T1" fmla="*/ 0 h 30289"/>
                  <a:gd name="T2" fmla="*/ 30317 w 30317"/>
                  <a:gd name="T3" fmla="*/ 30289 h 30289"/>
                </a:gdLst>
                <a:ahLst/>
                <a:cxnLst/>
                <a:rect l="T0" t="T1" r="T2" b="T3"/>
                <a:pathLst>
                  <a:path w="3031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68" name="Google Shape;1351;p27"/>
              <p:cNvSpPr>
                <a:spLocks noChangeArrowheads="1"/>
              </p:cNvSpPr>
              <p:nvPr/>
            </p:nvSpPr>
            <p:spPr bwMode="auto">
              <a:xfrm>
                <a:off x="5907539" y="3592925"/>
                <a:ext cx="294911" cy="185451"/>
              </a:xfrm>
              <a:custGeom>
                <a:avLst/>
                <a:gdLst>
                  <a:gd name="T0" fmla="*/ 0 w 294911"/>
                  <a:gd name="T1" fmla="*/ 0 h 185451"/>
                  <a:gd name="T2" fmla="*/ 294911 w 294911"/>
                  <a:gd name="T3" fmla="*/ 185451 h 185451"/>
                </a:gdLst>
                <a:ahLst/>
                <a:cxnLst/>
                <a:rect l="T0" t="T1" r="T2" b="T3"/>
                <a:pathLst>
                  <a:path w="294911" h="185451" extrusionOk="0">
                    <a:moveTo>
                      <a:pt x="149875" y="30099"/>
                    </a:moveTo>
                    <a:cubicBezTo>
                      <a:pt x="145988" y="30089"/>
                      <a:pt x="142110" y="30404"/>
                      <a:pt x="138280" y="31052"/>
                    </a:cubicBezTo>
                    <a:cubicBezTo>
                      <a:pt x="133148" y="31813"/>
                      <a:pt x="127256" y="32861"/>
                      <a:pt x="120793" y="34195"/>
                    </a:cubicBezTo>
                    <a:cubicBezTo>
                      <a:pt x="114331" y="35528"/>
                      <a:pt x="107678" y="37243"/>
                      <a:pt x="100740" y="39338"/>
                    </a:cubicBezTo>
                    <a:cubicBezTo>
                      <a:pt x="93935" y="41377"/>
                      <a:pt x="87302" y="43920"/>
                      <a:pt x="80877" y="46958"/>
                    </a:cubicBezTo>
                    <a:lnTo>
                      <a:pt x="131722" y="76295"/>
                    </a:lnTo>
                    <a:lnTo>
                      <a:pt x="140751" y="73152"/>
                    </a:lnTo>
                    <a:cubicBezTo>
                      <a:pt x="153676" y="68771"/>
                      <a:pt x="165936" y="65151"/>
                      <a:pt x="177341" y="62103"/>
                    </a:cubicBezTo>
                    <a:cubicBezTo>
                      <a:pt x="188108" y="59265"/>
                      <a:pt x="199114" y="57445"/>
                      <a:pt x="210224" y="56674"/>
                    </a:cubicBezTo>
                    <a:cubicBezTo>
                      <a:pt x="220374" y="56064"/>
                      <a:pt x="230571" y="56769"/>
                      <a:pt x="240541" y="58769"/>
                    </a:cubicBezTo>
                    <a:cubicBezTo>
                      <a:pt x="250577" y="60979"/>
                      <a:pt x="260204" y="64779"/>
                      <a:pt x="269052" y="70009"/>
                    </a:cubicBezTo>
                    <a:cubicBezTo>
                      <a:pt x="277824" y="74409"/>
                      <a:pt x="285351" y="80963"/>
                      <a:pt x="290911" y="89059"/>
                    </a:cubicBezTo>
                    <a:cubicBezTo>
                      <a:pt x="294684" y="94964"/>
                      <a:pt x="295853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315" y="135617"/>
                      <a:pt x="267522" y="141761"/>
                      <a:pt x="259073" y="146876"/>
                    </a:cubicBezTo>
                    <a:lnTo>
                      <a:pt x="291386" y="16592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35"/>
                      <a:pt x="209359" y="170860"/>
                      <a:pt x="192642" y="175355"/>
                    </a:cubicBezTo>
                    <a:cubicBezTo>
                      <a:pt x="175164" y="180280"/>
                      <a:pt x="157297" y="183652"/>
                      <a:pt x="139231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2842" y="152971"/>
                      <a:pt x="149875" y="151829"/>
                      <a:pt x="157763" y="150114"/>
                    </a:cubicBezTo>
                    <a:cubicBezTo>
                      <a:pt x="165651" y="148400"/>
                      <a:pt x="173824" y="146209"/>
                      <a:pt x="182568" y="143732"/>
                    </a:cubicBezTo>
                    <a:cubicBezTo>
                      <a:pt x="191074" y="141218"/>
                      <a:pt x="199370" y="138036"/>
                      <a:pt x="207373" y="13420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46" y="118596"/>
                      <a:pt x="35554" y="115396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44" y="46072"/>
                      <a:pt x="22163" y="39653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15"/>
                      <a:pt x="119871" y="1667"/>
                      <a:pt x="134574" y="0"/>
                    </a:cubicBezTo>
                    <a:close/>
                    <a:moveTo>
                      <a:pt x="63580" y="83439"/>
                    </a:moveTo>
                    <a:cubicBezTo>
                      <a:pt x="70214" y="87306"/>
                      <a:pt x="77903" y="88973"/>
                      <a:pt x="85534" y="88202"/>
                    </a:cubicBezTo>
                    <a:cubicBezTo>
                      <a:pt x="95846" y="87030"/>
                      <a:pt x="106015" y="84763"/>
                      <a:pt x="115851" y="81439"/>
                    </a:cubicBezTo>
                    <a:lnTo>
                      <a:pt x="68332" y="53912"/>
                    </a:lnTo>
                    <a:cubicBezTo>
                      <a:pt x="50655" y="65342"/>
                      <a:pt x="49230" y="75247"/>
                      <a:pt x="63580" y="83725"/>
                    </a:cubicBezTo>
                    <a:close/>
                    <a:moveTo>
                      <a:pt x="230372" y="97441"/>
                    </a:moveTo>
                    <a:cubicBezTo>
                      <a:pt x="223139" y="93421"/>
                      <a:pt x="214786" y="91916"/>
                      <a:pt x="206612" y="93154"/>
                    </a:cubicBezTo>
                    <a:cubicBezTo>
                      <a:pt x="195360" y="94612"/>
                      <a:pt x="184259" y="97069"/>
                      <a:pt x="173444" y="100489"/>
                    </a:cubicBezTo>
                    <a:lnTo>
                      <a:pt x="220963" y="127826"/>
                    </a:lnTo>
                    <a:cubicBezTo>
                      <a:pt x="240921" y="115443"/>
                      <a:pt x="244057" y="105318"/>
                      <a:pt x="23037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3" name="Google Shape;1352;p27"/>
            <p:cNvGrpSpPr>
              <a:grpSpLocks/>
            </p:cNvGrpSpPr>
            <p:nvPr/>
          </p:nvGrpSpPr>
          <p:grpSpPr bwMode="auto">
            <a:xfrm>
              <a:off x="3800921" y="2531712"/>
              <a:ext cx="883852" cy="621125"/>
              <a:chOff x="5610546" y="3273837"/>
              <a:chExt cx="883852" cy="621125"/>
            </a:xfrm>
          </p:grpSpPr>
          <p:sp>
            <p:nvSpPr>
              <p:cNvPr id="38237" name="Google Shape;1353;p27"/>
              <p:cNvSpPr>
                <a:spLocks noChangeArrowheads="1"/>
              </p:cNvSpPr>
              <p:nvPr/>
            </p:nvSpPr>
            <p:spPr bwMode="auto">
              <a:xfrm>
                <a:off x="5610546" y="338347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8" name="Google Shape;1354;p27"/>
              <p:cNvSpPr>
                <a:spLocks noChangeArrowheads="1"/>
              </p:cNvSpPr>
              <p:nvPr/>
            </p:nvSpPr>
            <p:spPr bwMode="auto">
              <a:xfrm>
                <a:off x="5610736" y="3526535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9" name="Google Shape;1355;p27"/>
              <p:cNvSpPr>
                <a:spLocks noChangeArrowheads="1"/>
              </p:cNvSpPr>
              <p:nvPr/>
            </p:nvSpPr>
            <p:spPr bwMode="auto">
              <a:xfrm>
                <a:off x="6427967" y="3529583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0" name="Google Shape;1356;p27"/>
              <p:cNvSpPr>
                <a:spLocks noChangeArrowheads="1"/>
              </p:cNvSpPr>
              <p:nvPr/>
            </p:nvSpPr>
            <p:spPr bwMode="auto">
              <a:xfrm>
                <a:off x="5610546" y="327383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1" name="Google Shape;1357;p27"/>
              <p:cNvSpPr>
                <a:spLocks noChangeArrowheads="1"/>
              </p:cNvSpPr>
              <p:nvPr/>
            </p:nvSpPr>
            <p:spPr bwMode="auto">
              <a:xfrm>
                <a:off x="5736262" y="3343465"/>
                <a:ext cx="632609" cy="366093"/>
              </a:xfrm>
              <a:custGeom>
                <a:avLst/>
                <a:gdLst>
                  <a:gd name="T0" fmla="*/ 0 w 632609"/>
                  <a:gd name="T1" fmla="*/ 0 h 366093"/>
                  <a:gd name="T2" fmla="*/ 632609 w 632609"/>
                  <a:gd name="T3" fmla="*/ 366093 h 366093"/>
                </a:gdLst>
                <a:ahLst/>
                <a:cxnLst/>
                <a:rect l="T0" t="T1" r="T2" b="T3"/>
                <a:pathLst>
                  <a:path w="632609" h="366093" extrusionOk="0">
                    <a:moveTo>
                      <a:pt x="632021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202"/>
                      <a:pt x="637344" y="143637"/>
                      <a:pt x="632021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2" name="Google Shape;1358;p27"/>
              <p:cNvSpPr>
                <a:spLocks noChangeArrowheads="1"/>
              </p:cNvSpPr>
              <p:nvPr/>
            </p:nvSpPr>
            <p:spPr bwMode="auto">
              <a:xfrm>
                <a:off x="5736851" y="3365444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1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606"/>
                      <a:pt x="626965" y="128992"/>
                      <a:pt x="631431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3" name="Google Shape;1359;p27"/>
              <p:cNvSpPr>
                <a:spLocks noChangeArrowheads="1"/>
              </p:cNvSpPr>
              <p:nvPr/>
            </p:nvSpPr>
            <p:spPr bwMode="auto">
              <a:xfrm>
                <a:off x="5898416" y="3447859"/>
                <a:ext cx="294651" cy="185451"/>
              </a:xfrm>
              <a:custGeom>
                <a:avLst/>
                <a:gdLst>
                  <a:gd name="T0" fmla="*/ 0 w 294651"/>
                  <a:gd name="T1" fmla="*/ 0 h 185451"/>
                  <a:gd name="T2" fmla="*/ 294651 w 294651"/>
                  <a:gd name="T3" fmla="*/ 185451 h 185451"/>
                </a:gdLst>
                <a:ahLst/>
                <a:cxnLst/>
                <a:rect l="T0" t="T1" r="T2" b="T3"/>
                <a:pathLst>
                  <a:path w="294651" h="185451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3"/>
                      <a:pt x="126875" y="32480"/>
                      <a:pt x="120413" y="33814"/>
                    </a:cubicBezTo>
                    <a:cubicBezTo>
                      <a:pt x="113950" y="35147"/>
                      <a:pt x="107203" y="36957"/>
                      <a:pt x="100265" y="39052"/>
                    </a:cubicBezTo>
                    <a:cubicBezTo>
                      <a:pt x="93498" y="41053"/>
                      <a:pt x="86884" y="43567"/>
                      <a:pt x="80497" y="46577"/>
                    </a:cubicBezTo>
                    <a:lnTo>
                      <a:pt x="131247" y="76009"/>
                    </a:lnTo>
                    <a:lnTo>
                      <a:pt x="140751" y="72771"/>
                    </a:lnTo>
                    <a:cubicBezTo>
                      <a:pt x="153676" y="68485"/>
                      <a:pt x="165841" y="64770"/>
                      <a:pt x="177341" y="61817"/>
                    </a:cubicBezTo>
                    <a:cubicBezTo>
                      <a:pt x="188089" y="58883"/>
                      <a:pt x="199104" y="57064"/>
                      <a:pt x="210224" y="56388"/>
                    </a:cubicBezTo>
                    <a:cubicBezTo>
                      <a:pt x="220345" y="55702"/>
                      <a:pt x="230505" y="56369"/>
                      <a:pt x="240446" y="58388"/>
                    </a:cubicBezTo>
                    <a:cubicBezTo>
                      <a:pt x="250453" y="60655"/>
                      <a:pt x="260043" y="64475"/>
                      <a:pt x="268862" y="69723"/>
                    </a:cubicBezTo>
                    <a:cubicBezTo>
                      <a:pt x="277644" y="74114"/>
                      <a:pt x="285161" y="80667"/>
                      <a:pt x="290721" y="88773"/>
                    </a:cubicBezTo>
                    <a:cubicBezTo>
                      <a:pt x="294389" y="94717"/>
                      <a:pt x="295549" y="101879"/>
                      <a:pt x="293952" y="108680"/>
                    </a:cubicBezTo>
                    <a:cubicBezTo>
                      <a:pt x="291776" y="116148"/>
                      <a:pt x="287680" y="122920"/>
                      <a:pt x="282072" y="128302"/>
                    </a:cubicBezTo>
                    <a:cubicBezTo>
                      <a:pt x="275239" y="135350"/>
                      <a:pt x="267617" y="141580"/>
                      <a:pt x="259358" y="146875"/>
                    </a:cubicBezTo>
                    <a:lnTo>
                      <a:pt x="291671" y="165925"/>
                    </a:lnTo>
                    <a:lnTo>
                      <a:pt x="273994" y="176117"/>
                    </a:lnTo>
                    <a:lnTo>
                      <a:pt x="241396" y="157067"/>
                    </a:lnTo>
                    <a:cubicBezTo>
                      <a:pt x="225867" y="164735"/>
                      <a:pt x="209635" y="170898"/>
                      <a:pt x="192927" y="175450"/>
                    </a:cubicBezTo>
                    <a:cubicBezTo>
                      <a:pt x="175440" y="180289"/>
                      <a:pt x="157573" y="183633"/>
                      <a:pt x="139516" y="185452"/>
                    </a:cubicBezTo>
                    <a:lnTo>
                      <a:pt x="122409" y="154876"/>
                    </a:lnTo>
                    <a:cubicBezTo>
                      <a:pt x="127180" y="154753"/>
                      <a:pt x="131941" y="154372"/>
                      <a:pt x="136664" y="153734"/>
                    </a:cubicBezTo>
                    <a:cubicBezTo>
                      <a:pt x="143821" y="152924"/>
                      <a:pt x="150930" y="151714"/>
                      <a:pt x="157953" y="150114"/>
                    </a:cubicBezTo>
                    <a:cubicBezTo>
                      <a:pt x="165841" y="148400"/>
                      <a:pt x="174109" y="146304"/>
                      <a:pt x="182853" y="143732"/>
                    </a:cubicBezTo>
                    <a:cubicBezTo>
                      <a:pt x="191340" y="141151"/>
                      <a:pt x="199627" y="137970"/>
                      <a:pt x="207658" y="134207"/>
                    </a:cubicBezTo>
                    <a:lnTo>
                      <a:pt x="156812" y="104966"/>
                    </a:lnTo>
                    <a:lnTo>
                      <a:pt x="150255" y="107251"/>
                    </a:lnTo>
                    <a:lnTo>
                      <a:pt x="143317" y="109347"/>
                    </a:lnTo>
                    <a:cubicBezTo>
                      <a:pt x="130582" y="113538"/>
                      <a:pt x="118892" y="116872"/>
                      <a:pt x="108343" y="118872"/>
                    </a:cubicBezTo>
                    <a:cubicBezTo>
                      <a:pt x="98545" y="121149"/>
                      <a:pt x="88556" y="122492"/>
                      <a:pt x="78501" y="122873"/>
                    </a:cubicBezTo>
                    <a:cubicBezTo>
                      <a:pt x="69691" y="123187"/>
                      <a:pt x="60872" y="122358"/>
                      <a:pt x="52271" y="120396"/>
                    </a:cubicBezTo>
                    <a:cubicBezTo>
                      <a:pt x="43698" y="118453"/>
                      <a:pt x="35468" y="115243"/>
                      <a:pt x="27846" y="110871"/>
                    </a:cubicBezTo>
                    <a:cubicBezTo>
                      <a:pt x="19540" y="106518"/>
                      <a:pt x="12326" y="100327"/>
                      <a:pt x="6748" y="92774"/>
                    </a:cubicBezTo>
                    <a:cubicBezTo>
                      <a:pt x="2604" y="87078"/>
                      <a:pt x="580" y="8009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197" y="4593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6" y="17059"/>
                      <a:pt x="75793" y="11697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47" y="86754"/>
                      <a:pt x="105587" y="84449"/>
                      <a:pt x="115376" y="81058"/>
                    </a:cubicBezTo>
                    <a:lnTo>
                      <a:pt x="67857" y="53531"/>
                    </a:lnTo>
                    <a:cubicBezTo>
                      <a:pt x="50275" y="65056"/>
                      <a:pt x="48849" y="74867"/>
                      <a:pt x="63105" y="83153"/>
                    </a:cubicBezTo>
                    <a:close/>
                    <a:moveTo>
                      <a:pt x="229992" y="97060"/>
                    </a:moveTo>
                    <a:cubicBezTo>
                      <a:pt x="222693" y="93135"/>
                      <a:pt x="214339" y="91631"/>
                      <a:pt x="206137" y="92774"/>
                    </a:cubicBezTo>
                    <a:cubicBezTo>
                      <a:pt x="194894" y="94278"/>
                      <a:pt x="183803" y="96736"/>
                      <a:pt x="172969" y="100108"/>
                    </a:cubicBezTo>
                    <a:lnTo>
                      <a:pt x="220488" y="127540"/>
                    </a:lnTo>
                    <a:cubicBezTo>
                      <a:pt x="240512" y="115157"/>
                      <a:pt x="243677" y="104994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4" name="Google Shape;1360;p27"/>
              <p:cNvSpPr>
                <a:spLocks noChangeArrowheads="1"/>
              </p:cNvSpPr>
              <p:nvPr/>
            </p:nvSpPr>
            <p:spPr bwMode="auto">
              <a:xfrm>
                <a:off x="6020539" y="3585400"/>
                <a:ext cx="19482" cy="25526"/>
              </a:xfrm>
              <a:custGeom>
                <a:avLst/>
                <a:gdLst>
                  <a:gd name="T0" fmla="*/ 0 w 19482"/>
                  <a:gd name="T1" fmla="*/ 0 h 25526"/>
                  <a:gd name="T2" fmla="*/ 19482 w 19482"/>
                  <a:gd name="T3" fmla="*/ 25526 h 25526"/>
                </a:gdLst>
                <a:ahLst/>
                <a:cxnLst/>
                <a:rect l="T0" t="T1" r="T2" b="T3"/>
                <a:pathLst>
                  <a:path w="19482" h="25526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5" name="Google Shape;1361;p27"/>
              <p:cNvSpPr>
                <a:spLocks noChangeArrowheads="1"/>
              </p:cNvSpPr>
              <p:nvPr/>
            </p:nvSpPr>
            <p:spPr bwMode="auto">
              <a:xfrm>
                <a:off x="6147700" y="359625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6" name="Google Shape;1362;p27"/>
              <p:cNvSpPr>
                <a:spLocks noChangeArrowheads="1"/>
              </p:cNvSpPr>
              <p:nvPr/>
            </p:nvSpPr>
            <p:spPr bwMode="auto">
              <a:xfrm>
                <a:off x="6161861" y="353301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7" name="Google Shape;1363;p27"/>
              <p:cNvSpPr>
                <a:spLocks noChangeArrowheads="1"/>
              </p:cNvSpPr>
              <p:nvPr/>
            </p:nvSpPr>
            <p:spPr bwMode="auto">
              <a:xfrm>
                <a:off x="6062736" y="353939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8" name="Google Shape;1364;p27"/>
              <p:cNvSpPr>
                <a:spLocks noChangeArrowheads="1"/>
              </p:cNvSpPr>
              <p:nvPr/>
            </p:nvSpPr>
            <p:spPr bwMode="auto">
              <a:xfrm>
                <a:off x="5966368" y="3484530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6" y="18898"/>
                      <a:pt x="42406" y="14592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49" name="Google Shape;1365;p27"/>
              <p:cNvSpPr>
                <a:spLocks noChangeArrowheads="1"/>
              </p:cNvSpPr>
              <p:nvPr/>
            </p:nvSpPr>
            <p:spPr bwMode="auto">
              <a:xfrm>
                <a:off x="6020539" y="3453098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236" y="19621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0" name="Google Shape;1366;p27"/>
              <p:cNvSpPr>
                <a:spLocks noChangeArrowheads="1"/>
              </p:cNvSpPr>
              <p:nvPr/>
            </p:nvSpPr>
            <p:spPr bwMode="auto">
              <a:xfrm>
                <a:off x="5898416" y="3448050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1" name="Google Shape;1367;p27"/>
              <p:cNvSpPr>
                <a:spLocks noChangeArrowheads="1"/>
              </p:cNvSpPr>
              <p:nvPr/>
            </p:nvSpPr>
            <p:spPr bwMode="auto">
              <a:xfrm>
                <a:off x="5899366" y="3505676"/>
                <a:ext cx="30317" cy="30194"/>
              </a:xfrm>
              <a:custGeom>
                <a:avLst/>
                <a:gdLst>
                  <a:gd name="T0" fmla="*/ 0 w 30317"/>
                  <a:gd name="T1" fmla="*/ 0 h 30194"/>
                  <a:gd name="T2" fmla="*/ 30317 w 30317"/>
                  <a:gd name="T3" fmla="*/ 30194 h 30194"/>
                </a:gdLst>
                <a:ahLst/>
                <a:cxnLst/>
                <a:rect l="T0" t="T1" r="T2" b="T3"/>
                <a:pathLst>
                  <a:path w="30317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5907"/>
                    </a:lnTo>
                    <a:lnTo>
                      <a:pt x="997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52" name="Google Shape;1368;p27"/>
              <p:cNvSpPr>
                <a:spLocks noChangeArrowheads="1"/>
              </p:cNvSpPr>
              <p:nvPr/>
            </p:nvSpPr>
            <p:spPr bwMode="auto">
              <a:xfrm>
                <a:off x="5898416" y="3431095"/>
                <a:ext cx="294657" cy="185070"/>
              </a:xfrm>
              <a:custGeom>
                <a:avLst/>
                <a:gdLst>
                  <a:gd name="T0" fmla="*/ 0 w 294657"/>
                  <a:gd name="T1" fmla="*/ 0 h 185070"/>
                  <a:gd name="T2" fmla="*/ 294657 w 294657"/>
                  <a:gd name="T3" fmla="*/ 185070 h 185070"/>
                </a:gdLst>
                <a:ahLst/>
                <a:cxnLst/>
                <a:rect l="T0" t="T1" r="T2" b="T3"/>
                <a:pathLst>
                  <a:path w="294657" h="185070" extrusionOk="0">
                    <a:moveTo>
                      <a:pt x="149495" y="29337"/>
                    </a:moveTo>
                    <a:cubicBezTo>
                      <a:pt x="145608" y="29327"/>
                      <a:pt x="141730" y="29642"/>
                      <a:pt x="137900" y="30289"/>
                    </a:cubicBezTo>
                    <a:cubicBezTo>
                      <a:pt x="132673" y="31051"/>
                      <a:pt x="126875" y="32099"/>
                      <a:pt x="120413" y="33433"/>
                    </a:cubicBezTo>
                    <a:cubicBezTo>
                      <a:pt x="113950" y="34766"/>
                      <a:pt x="107203" y="36576"/>
                      <a:pt x="100265" y="38576"/>
                    </a:cubicBezTo>
                    <a:cubicBezTo>
                      <a:pt x="93508" y="40653"/>
                      <a:pt x="86903" y="43196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89" y="58522"/>
                      <a:pt x="199104" y="56664"/>
                      <a:pt x="210224" y="55912"/>
                    </a:cubicBezTo>
                    <a:cubicBezTo>
                      <a:pt x="220345" y="55302"/>
                      <a:pt x="230505" y="56007"/>
                      <a:pt x="240446" y="58007"/>
                    </a:cubicBezTo>
                    <a:cubicBezTo>
                      <a:pt x="250463" y="60227"/>
                      <a:pt x="260062" y="64056"/>
                      <a:pt x="268862" y="69342"/>
                    </a:cubicBezTo>
                    <a:cubicBezTo>
                      <a:pt x="277663" y="73705"/>
                      <a:pt x="285190" y="80267"/>
                      <a:pt x="290721" y="88392"/>
                    </a:cubicBezTo>
                    <a:cubicBezTo>
                      <a:pt x="294399" y="94336"/>
                      <a:pt x="295558" y="101498"/>
                      <a:pt x="293952" y="108299"/>
                    </a:cubicBezTo>
                    <a:cubicBezTo>
                      <a:pt x="291757" y="115757"/>
                      <a:pt x="287661" y="122520"/>
                      <a:pt x="282072" y="127921"/>
                    </a:cubicBezTo>
                    <a:cubicBezTo>
                      <a:pt x="275239" y="134969"/>
                      <a:pt x="267617" y="141199"/>
                      <a:pt x="259358" y="146495"/>
                    </a:cubicBezTo>
                    <a:lnTo>
                      <a:pt x="291671" y="165545"/>
                    </a:lnTo>
                    <a:lnTo>
                      <a:pt x="273994" y="175736"/>
                    </a:lnTo>
                    <a:lnTo>
                      <a:pt x="241396" y="156686"/>
                    </a:lnTo>
                    <a:cubicBezTo>
                      <a:pt x="225867" y="164354"/>
                      <a:pt x="209635" y="170517"/>
                      <a:pt x="192927" y="175070"/>
                    </a:cubicBezTo>
                    <a:cubicBezTo>
                      <a:pt x="175440" y="179908"/>
                      <a:pt x="157573" y="183252"/>
                      <a:pt x="139516" y="185071"/>
                    </a:cubicBezTo>
                    <a:lnTo>
                      <a:pt x="122409" y="154496"/>
                    </a:lnTo>
                    <a:cubicBezTo>
                      <a:pt x="127180" y="154372"/>
                      <a:pt x="131941" y="153991"/>
                      <a:pt x="136664" y="153353"/>
                    </a:cubicBezTo>
                    <a:cubicBezTo>
                      <a:pt x="143032" y="152590"/>
                      <a:pt x="150160" y="151447"/>
                      <a:pt x="157953" y="149733"/>
                    </a:cubicBezTo>
                    <a:cubicBezTo>
                      <a:pt x="165746" y="148019"/>
                      <a:pt x="174109" y="145923"/>
                      <a:pt x="182853" y="143351"/>
                    </a:cubicBezTo>
                    <a:cubicBezTo>
                      <a:pt x="191340" y="140770"/>
                      <a:pt x="199627" y="137589"/>
                      <a:pt x="207658" y="133826"/>
                    </a:cubicBezTo>
                    <a:lnTo>
                      <a:pt x="157098" y="104585"/>
                    </a:lnTo>
                    <a:lnTo>
                      <a:pt x="150540" y="106871"/>
                    </a:lnTo>
                    <a:lnTo>
                      <a:pt x="143602" y="108966"/>
                    </a:lnTo>
                    <a:cubicBezTo>
                      <a:pt x="130867" y="113157"/>
                      <a:pt x="119177" y="116491"/>
                      <a:pt x="108628" y="118491"/>
                    </a:cubicBezTo>
                    <a:cubicBezTo>
                      <a:pt x="98830" y="120767"/>
                      <a:pt x="88841" y="122111"/>
                      <a:pt x="78786" y="122491"/>
                    </a:cubicBezTo>
                    <a:cubicBezTo>
                      <a:pt x="69976" y="122758"/>
                      <a:pt x="61166" y="121929"/>
                      <a:pt x="52556" y="120015"/>
                    </a:cubicBezTo>
                    <a:cubicBezTo>
                      <a:pt x="44002" y="118034"/>
                      <a:pt x="35772" y="114824"/>
                      <a:pt x="28131" y="110490"/>
                    </a:cubicBezTo>
                    <a:cubicBezTo>
                      <a:pt x="19796" y="106137"/>
                      <a:pt x="12573" y="99908"/>
                      <a:pt x="7033" y="92297"/>
                    </a:cubicBezTo>
                    <a:cubicBezTo>
                      <a:pt x="2889" y="86630"/>
                      <a:pt x="865" y="79686"/>
                      <a:pt x="1331" y="72676"/>
                    </a:cubicBezTo>
                    <a:cubicBezTo>
                      <a:pt x="2072" y="65380"/>
                      <a:pt x="4989" y="58474"/>
                      <a:pt x="9694" y="52864"/>
                    </a:cubicBezTo>
                    <a:cubicBezTo>
                      <a:pt x="15482" y="45453"/>
                      <a:pt x="22410" y="39024"/>
                      <a:pt x="30222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11"/>
                      <a:pt x="77494" y="88278"/>
                      <a:pt x="85154" y="87535"/>
                    </a:cubicBezTo>
                    <a:cubicBezTo>
                      <a:pt x="95437" y="86325"/>
                      <a:pt x="105568" y="84020"/>
                      <a:pt x="115376" y="80677"/>
                    </a:cubicBezTo>
                    <a:lnTo>
                      <a:pt x="67857" y="53150"/>
                    </a:lnTo>
                    <a:cubicBezTo>
                      <a:pt x="50275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21" y="92678"/>
                      <a:pt x="214339" y="91173"/>
                      <a:pt x="206137" y="92393"/>
                    </a:cubicBezTo>
                    <a:cubicBezTo>
                      <a:pt x="194894" y="93897"/>
                      <a:pt x="183803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351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4" name="Google Shape;1369;p27"/>
            <p:cNvGrpSpPr>
              <a:grpSpLocks/>
            </p:cNvGrpSpPr>
            <p:nvPr/>
          </p:nvGrpSpPr>
          <p:grpSpPr bwMode="auto">
            <a:xfrm>
              <a:off x="3829623" y="2378741"/>
              <a:ext cx="883852" cy="621029"/>
              <a:chOff x="5639248" y="3120866"/>
              <a:chExt cx="883852" cy="621029"/>
            </a:xfrm>
          </p:grpSpPr>
          <p:sp>
            <p:nvSpPr>
              <p:cNvPr id="38221" name="Google Shape;1370;p27"/>
              <p:cNvSpPr>
                <a:spLocks noChangeArrowheads="1"/>
              </p:cNvSpPr>
              <p:nvPr/>
            </p:nvSpPr>
            <p:spPr bwMode="auto">
              <a:xfrm>
                <a:off x="5639248" y="323040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2" name="Google Shape;1371;p27"/>
              <p:cNvSpPr>
                <a:spLocks noChangeArrowheads="1"/>
              </p:cNvSpPr>
              <p:nvPr/>
            </p:nvSpPr>
            <p:spPr bwMode="auto">
              <a:xfrm>
                <a:off x="5639343" y="3373564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3" name="Google Shape;1372;p27"/>
              <p:cNvSpPr>
                <a:spLocks noChangeArrowheads="1"/>
              </p:cNvSpPr>
              <p:nvPr/>
            </p:nvSpPr>
            <p:spPr bwMode="auto">
              <a:xfrm>
                <a:off x="6456573" y="3376612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4" name="Google Shape;1373;p27"/>
              <p:cNvSpPr>
                <a:spLocks noChangeArrowheads="1"/>
              </p:cNvSpPr>
              <p:nvPr/>
            </p:nvSpPr>
            <p:spPr bwMode="auto">
              <a:xfrm>
                <a:off x="5639248" y="312086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5" name="Google Shape;1374;p27"/>
              <p:cNvSpPr>
                <a:spLocks noChangeArrowheads="1"/>
              </p:cNvSpPr>
              <p:nvPr/>
            </p:nvSpPr>
            <p:spPr bwMode="auto">
              <a:xfrm>
                <a:off x="5764868" y="3190470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7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6"/>
                      <a:pt x="216136" y="383976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4" y="143280"/>
                      <a:pt x="632117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6" name="Google Shape;1375;p27"/>
              <p:cNvSpPr>
                <a:spLocks noChangeArrowheads="1"/>
              </p:cNvSpPr>
              <p:nvPr/>
            </p:nvSpPr>
            <p:spPr bwMode="auto">
              <a:xfrm>
                <a:off x="5765458" y="3212377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7" name="Google Shape;1376;p27"/>
              <p:cNvSpPr>
                <a:spLocks noChangeArrowheads="1"/>
              </p:cNvSpPr>
              <p:nvPr/>
            </p:nvSpPr>
            <p:spPr bwMode="auto">
              <a:xfrm>
                <a:off x="5927022" y="3295364"/>
                <a:ext cx="294875" cy="184213"/>
              </a:xfrm>
              <a:custGeom>
                <a:avLst/>
                <a:gdLst>
                  <a:gd name="T0" fmla="*/ 0 w 294875"/>
                  <a:gd name="T1" fmla="*/ 0 h 184213"/>
                  <a:gd name="T2" fmla="*/ 294875 w 294875"/>
                  <a:gd name="T3" fmla="*/ 184213 h 184213"/>
                </a:gdLst>
                <a:ahLst/>
                <a:cxnLst/>
                <a:rect l="T0" t="T1" r="T2" b="T3"/>
                <a:pathLst>
                  <a:path w="294875" h="184213" extrusionOk="0">
                    <a:moveTo>
                      <a:pt x="149495" y="28861"/>
                    </a:moveTo>
                    <a:cubicBezTo>
                      <a:pt x="145608" y="28851"/>
                      <a:pt x="141730" y="29166"/>
                      <a:pt x="137900" y="29813"/>
                    </a:cubicBezTo>
                    <a:cubicBezTo>
                      <a:pt x="132673" y="30575"/>
                      <a:pt x="126876" y="31623"/>
                      <a:pt x="120413" y="32956"/>
                    </a:cubicBezTo>
                    <a:cubicBezTo>
                      <a:pt x="113950" y="34290"/>
                      <a:pt x="107298" y="36004"/>
                      <a:pt x="100265" y="38100"/>
                    </a:cubicBezTo>
                    <a:cubicBezTo>
                      <a:pt x="93498" y="40148"/>
                      <a:pt x="86893" y="42701"/>
                      <a:pt x="80497" y="45720"/>
                    </a:cubicBezTo>
                    <a:lnTo>
                      <a:pt x="131247" y="75057"/>
                    </a:lnTo>
                    <a:lnTo>
                      <a:pt x="140751" y="71914"/>
                    </a:lnTo>
                    <a:cubicBezTo>
                      <a:pt x="153676" y="67532"/>
                      <a:pt x="165841" y="63913"/>
                      <a:pt x="177341" y="60865"/>
                    </a:cubicBezTo>
                    <a:cubicBezTo>
                      <a:pt x="188108" y="58026"/>
                      <a:pt x="199114" y="56207"/>
                      <a:pt x="210224" y="55435"/>
                    </a:cubicBezTo>
                    <a:cubicBezTo>
                      <a:pt x="220374" y="54826"/>
                      <a:pt x="230571" y="55531"/>
                      <a:pt x="240541" y="57531"/>
                    </a:cubicBezTo>
                    <a:cubicBezTo>
                      <a:pt x="250577" y="59760"/>
                      <a:pt x="260195" y="63551"/>
                      <a:pt x="269052" y="68771"/>
                    </a:cubicBezTo>
                    <a:cubicBezTo>
                      <a:pt x="277824" y="73171"/>
                      <a:pt x="285351" y="79724"/>
                      <a:pt x="290911" y="87821"/>
                    </a:cubicBezTo>
                    <a:cubicBezTo>
                      <a:pt x="294627" y="93745"/>
                      <a:pt x="295796" y="100927"/>
                      <a:pt x="294142" y="107728"/>
                    </a:cubicBezTo>
                    <a:cubicBezTo>
                      <a:pt x="291985" y="115205"/>
                      <a:pt x="287889" y="121977"/>
                      <a:pt x="282262" y="127349"/>
                    </a:cubicBezTo>
                    <a:cubicBezTo>
                      <a:pt x="275315" y="134379"/>
                      <a:pt x="267522" y="140522"/>
                      <a:pt x="259073" y="145637"/>
                    </a:cubicBezTo>
                    <a:lnTo>
                      <a:pt x="291386" y="164687"/>
                    </a:lnTo>
                    <a:lnTo>
                      <a:pt x="273709" y="174879"/>
                    </a:lnTo>
                    <a:lnTo>
                      <a:pt x="241111" y="155829"/>
                    </a:lnTo>
                    <a:cubicBezTo>
                      <a:pt x="225572" y="163487"/>
                      <a:pt x="209349" y="169650"/>
                      <a:pt x="192642" y="174212"/>
                    </a:cubicBezTo>
                    <a:cubicBezTo>
                      <a:pt x="175155" y="179051"/>
                      <a:pt x="157288" y="182394"/>
                      <a:pt x="139230" y="184213"/>
                    </a:cubicBezTo>
                    <a:lnTo>
                      <a:pt x="122219" y="153638"/>
                    </a:lnTo>
                    <a:cubicBezTo>
                      <a:pt x="126952" y="153514"/>
                      <a:pt x="131684" y="153133"/>
                      <a:pt x="136379" y="152495"/>
                    </a:cubicBezTo>
                    <a:cubicBezTo>
                      <a:pt x="142842" y="151733"/>
                      <a:pt x="149875" y="150590"/>
                      <a:pt x="157763" y="148876"/>
                    </a:cubicBezTo>
                    <a:cubicBezTo>
                      <a:pt x="165651" y="147161"/>
                      <a:pt x="173824" y="145066"/>
                      <a:pt x="182568" y="142494"/>
                    </a:cubicBezTo>
                    <a:cubicBezTo>
                      <a:pt x="191074" y="139970"/>
                      <a:pt x="199361" y="136779"/>
                      <a:pt x="207373" y="132969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36" y="118615"/>
                      <a:pt x="35544" y="115405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3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105" y="82201"/>
                    </a:moveTo>
                    <a:cubicBezTo>
                      <a:pt x="69758" y="86116"/>
                      <a:pt x="77484" y="87782"/>
                      <a:pt x="85154" y="86963"/>
                    </a:cubicBezTo>
                    <a:cubicBezTo>
                      <a:pt x="95475" y="85792"/>
                      <a:pt x="105635" y="83525"/>
                      <a:pt x="115471" y="80200"/>
                    </a:cubicBezTo>
                    <a:lnTo>
                      <a:pt x="67952" y="52673"/>
                    </a:lnTo>
                    <a:cubicBezTo>
                      <a:pt x="50180" y="64484"/>
                      <a:pt x="48849" y="74390"/>
                      <a:pt x="63105" y="82582"/>
                    </a:cubicBezTo>
                    <a:close/>
                    <a:moveTo>
                      <a:pt x="229992" y="96203"/>
                    </a:moveTo>
                    <a:cubicBezTo>
                      <a:pt x="222750" y="92221"/>
                      <a:pt x="214405" y="90716"/>
                      <a:pt x="206232" y="91916"/>
                    </a:cubicBezTo>
                    <a:cubicBezTo>
                      <a:pt x="194951" y="93374"/>
                      <a:pt x="183822" y="95831"/>
                      <a:pt x="172969" y="99250"/>
                    </a:cubicBezTo>
                    <a:lnTo>
                      <a:pt x="220488" y="126587"/>
                    </a:lnTo>
                    <a:cubicBezTo>
                      <a:pt x="240512" y="114462"/>
                      <a:pt x="243677" y="104461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8" name="Google Shape;1377;p27"/>
              <p:cNvSpPr>
                <a:spLocks noChangeArrowheads="1"/>
              </p:cNvSpPr>
              <p:nvPr/>
            </p:nvSpPr>
            <p:spPr bwMode="auto">
              <a:xfrm>
                <a:off x="6049241" y="343233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9" name="Google Shape;1378;p27"/>
              <p:cNvSpPr>
                <a:spLocks noChangeArrowheads="1"/>
              </p:cNvSpPr>
              <p:nvPr/>
            </p:nvSpPr>
            <p:spPr bwMode="auto">
              <a:xfrm>
                <a:off x="6176402" y="3443287"/>
                <a:ext cx="42006" cy="19621"/>
              </a:xfrm>
              <a:custGeom>
                <a:avLst/>
                <a:gdLst>
                  <a:gd name="T0" fmla="*/ 0 w 42006"/>
                  <a:gd name="T1" fmla="*/ 0 h 19621"/>
                  <a:gd name="T2" fmla="*/ 42006 w 42006"/>
                  <a:gd name="T3" fmla="*/ 19621 h 19621"/>
                </a:gdLst>
                <a:ahLst/>
                <a:cxnLst/>
                <a:rect l="T0" t="T1" r="T2" b="T3"/>
                <a:pathLst>
                  <a:path w="42006" h="19621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621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0" name="Google Shape;1379;p27"/>
              <p:cNvSpPr>
                <a:spLocks noChangeArrowheads="1"/>
              </p:cNvSpPr>
              <p:nvPr/>
            </p:nvSpPr>
            <p:spPr bwMode="auto">
              <a:xfrm>
                <a:off x="6190467" y="338004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1" name="Google Shape;1380;p27"/>
              <p:cNvSpPr>
                <a:spLocks noChangeArrowheads="1"/>
              </p:cNvSpPr>
              <p:nvPr/>
            </p:nvSpPr>
            <p:spPr bwMode="auto">
              <a:xfrm>
                <a:off x="6091248" y="338642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2" name="Google Shape;1381;p27"/>
              <p:cNvSpPr>
                <a:spLocks noChangeArrowheads="1"/>
              </p:cNvSpPr>
              <p:nvPr/>
            </p:nvSpPr>
            <p:spPr bwMode="auto">
              <a:xfrm>
                <a:off x="5995069" y="3331273"/>
                <a:ext cx="58923" cy="38862"/>
              </a:xfrm>
              <a:custGeom>
                <a:avLst/>
                <a:gdLst>
                  <a:gd name="T0" fmla="*/ 0 w 58923"/>
                  <a:gd name="T1" fmla="*/ 0 h 38862"/>
                  <a:gd name="T2" fmla="*/ 58923 w 58923"/>
                  <a:gd name="T3" fmla="*/ 38862 h 38862"/>
                </a:gdLst>
                <a:ahLst/>
                <a:cxnLst/>
                <a:rect l="T0" t="T1" r="T2" b="T3"/>
                <a:pathLst>
                  <a:path w="58923" h="38862" extrusionOk="0">
                    <a:moveTo>
                      <a:pt x="0" y="11049"/>
                    </a:moveTo>
                    <a:lnTo>
                      <a:pt x="48944" y="38862"/>
                    </a:lnTo>
                    <a:lnTo>
                      <a:pt x="58923" y="31623"/>
                    </a:lnTo>
                    <a:cubicBezTo>
                      <a:pt x="58923" y="31623"/>
                      <a:pt x="52841" y="24575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3" name="Google Shape;1382;p27"/>
              <p:cNvSpPr>
                <a:spLocks noChangeArrowheads="1"/>
              </p:cNvSpPr>
              <p:nvPr/>
            </p:nvSpPr>
            <p:spPr bwMode="auto">
              <a:xfrm>
                <a:off x="6049241" y="3300126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4" name="Google Shape;1383;p27"/>
              <p:cNvSpPr>
                <a:spLocks noChangeArrowheads="1"/>
              </p:cNvSpPr>
              <p:nvPr/>
            </p:nvSpPr>
            <p:spPr bwMode="auto">
              <a:xfrm>
                <a:off x="5927022" y="3295078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5" name="Google Shape;1384;p27"/>
              <p:cNvSpPr>
                <a:spLocks noChangeArrowheads="1"/>
              </p:cNvSpPr>
              <p:nvPr/>
            </p:nvSpPr>
            <p:spPr bwMode="auto">
              <a:xfrm>
                <a:off x="5927973" y="3352800"/>
                <a:ext cx="30221" cy="30289"/>
              </a:xfrm>
              <a:custGeom>
                <a:avLst/>
                <a:gdLst>
                  <a:gd name="T0" fmla="*/ 0 w 30221"/>
                  <a:gd name="T1" fmla="*/ 0 h 30289"/>
                  <a:gd name="T2" fmla="*/ 30221 w 30221"/>
                  <a:gd name="T3" fmla="*/ 30289 h 30289"/>
                </a:gdLst>
                <a:ahLst/>
                <a:cxnLst/>
                <a:rect l="T0" t="T1" r="T2" b="T3"/>
                <a:pathLst>
                  <a:path w="30221" h="30289" extrusionOk="0">
                    <a:moveTo>
                      <a:pt x="0" y="17717"/>
                    </a:moveTo>
                    <a:lnTo>
                      <a:pt x="0" y="0"/>
                    </a:lnTo>
                    <a:lnTo>
                      <a:pt x="30222" y="0"/>
                    </a:lnTo>
                    <a:lnTo>
                      <a:pt x="22904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36" name="Google Shape;1385;p27"/>
              <p:cNvSpPr>
                <a:spLocks noChangeArrowheads="1"/>
              </p:cNvSpPr>
              <p:nvPr/>
            </p:nvSpPr>
            <p:spPr bwMode="auto">
              <a:xfrm>
                <a:off x="5927022" y="3277266"/>
                <a:ext cx="294877" cy="185546"/>
              </a:xfrm>
              <a:custGeom>
                <a:avLst/>
                <a:gdLst>
                  <a:gd name="T0" fmla="*/ 0 w 294877"/>
                  <a:gd name="T1" fmla="*/ 0 h 185546"/>
                  <a:gd name="T2" fmla="*/ 294877 w 294877"/>
                  <a:gd name="T3" fmla="*/ 185546 h 185546"/>
                </a:gdLst>
                <a:ahLst/>
                <a:cxnLst/>
                <a:rect l="T0" t="T1" r="T2" b="T3"/>
                <a:pathLst>
                  <a:path w="294877" h="185546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813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3"/>
                    </a:cubicBezTo>
                    <a:cubicBezTo>
                      <a:pt x="93517" y="41491"/>
                      <a:pt x="86912" y="44005"/>
                      <a:pt x="80497" y="46958"/>
                    </a:cubicBezTo>
                    <a:lnTo>
                      <a:pt x="131247" y="76390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74" y="56178"/>
                      <a:pt x="230552" y="56855"/>
                      <a:pt x="240541" y="58769"/>
                    </a:cubicBezTo>
                    <a:cubicBezTo>
                      <a:pt x="250577" y="61036"/>
                      <a:pt x="260195" y="64856"/>
                      <a:pt x="269052" y="70104"/>
                    </a:cubicBezTo>
                    <a:cubicBezTo>
                      <a:pt x="277824" y="74504"/>
                      <a:pt x="285351" y="81058"/>
                      <a:pt x="290911" y="89154"/>
                    </a:cubicBezTo>
                    <a:cubicBezTo>
                      <a:pt x="294636" y="95040"/>
                      <a:pt x="295796" y="102194"/>
                      <a:pt x="294142" y="108966"/>
                    </a:cubicBezTo>
                    <a:cubicBezTo>
                      <a:pt x="292013" y="116481"/>
                      <a:pt x="287908" y="123292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308"/>
                    </a:lnTo>
                    <a:lnTo>
                      <a:pt x="241111" y="157258"/>
                    </a:lnTo>
                    <a:cubicBezTo>
                      <a:pt x="225591" y="164925"/>
                      <a:pt x="209359" y="171050"/>
                      <a:pt x="192642" y="175546"/>
                    </a:cubicBezTo>
                    <a:cubicBezTo>
                      <a:pt x="175164" y="180422"/>
                      <a:pt x="157288" y="183775"/>
                      <a:pt x="139230" y="185547"/>
                    </a:cubicBezTo>
                    <a:lnTo>
                      <a:pt x="122219" y="154972"/>
                    </a:lnTo>
                    <a:cubicBezTo>
                      <a:pt x="125355" y="154972"/>
                      <a:pt x="130107" y="154972"/>
                      <a:pt x="136379" y="153924"/>
                    </a:cubicBezTo>
                    <a:cubicBezTo>
                      <a:pt x="142652" y="152876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7"/>
                    </a:cubicBezTo>
                    <a:cubicBezTo>
                      <a:pt x="191074" y="141303"/>
                      <a:pt x="199361" y="138113"/>
                      <a:pt x="207373" y="134302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8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377"/>
                      <a:pt x="60900" y="122549"/>
                      <a:pt x="52271" y="120586"/>
                    </a:cubicBezTo>
                    <a:cubicBezTo>
                      <a:pt x="43727" y="118662"/>
                      <a:pt x="35525" y="115452"/>
                      <a:pt x="27941" y="111061"/>
                    </a:cubicBezTo>
                    <a:cubicBezTo>
                      <a:pt x="19597" y="106670"/>
                      <a:pt x="12355" y="100460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18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75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180" y="65437"/>
                      <a:pt x="48849" y="75533"/>
                      <a:pt x="63105" y="83534"/>
                    </a:cubicBezTo>
                    <a:close/>
                    <a:moveTo>
                      <a:pt x="229992" y="97441"/>
                    </a:moveTo>
                    <a:cubicBezTo>
                      <a:pt x="222740" y="93497"/>
                      <a:pt x="214396" y="92021"/>
                      <a:pt x="206232" y="93250"/>
                    </a:cubicBezTo>
                    <a:cubicBezTo>
                      <a:pt x="194951" y="94707"/>
                      <a:pt x="183822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256" y="115538"/>
                      <a:pt x="243677" y="105442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5" name="Google Shape;1386;p27"/>
            <p:cNvGrpSpPr>
              <a:grpSpLocks/>
            </p:cNvGrpSpPr>
            <p:nvPr/>
          </p:nvGrpSpPr>
          <p:grpSpPr bwMode="auto">
            <a:xfrm>
              <a:off x="3810520" y="2225674"/>
              <a:ext cx="883852" cy="621125"/>
              <a:chOff x="5620145" y="2967799"/>
              <a:chExt cx="883852" cy="621125"/>
            </a:xfrm>
          </p:grpSpPr>
          <p:sp>
            <p:nvSpPr>
              <p:cNvPr id="38205" name="Google Shape;1387;p27"/>
              <p:cNvSpPr>
                <a:spLocks noChangeArrowheads="1"/>
              </p:cNvSpPr>
              <p:nvPr/>
            </p:nvSpPr>
            <p:spPr bwMode="auto">
              <a:xfrm>
                <a:off x="5620145" y="307743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6" name="Google Shape;1388;p27"/>
              <p:cNvSpPr>
                <a:spLocks noChangeArrowheads="1"/>
              </p:cNvSpPr>
              <p:nvPr/>
            </p:nvSpPr>
            <p:spPr bwMode="auto">
              <a:xfrm>
                <a:off x="5620240" y="3220497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7" name="Google Shape;1389;p27"/>
              <p:cNvSpPr>
                <a:spLocks noChangeArrowheads="1"/>
              </p:cNvSpPr>
              <p:nvPr/>
            </p:nvSpPr>
            <p:spPr bwMode="auto">
              <a:xfrm>
                <a:off x="6437470" y="3223545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8" name="Google Shape;1390;p27"/>
              <p:cNvSpPr>
                <a:spLocks noChangeArrowheads="1"/>
              </p:cNvSpPr>
              <p:nvPr/>
            </p:nvSpPr>
            <p:spPr bwMode="auto">
              <a:xfrm>
                <a:off x="5620145" y="2967799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9" name="Google Shape;1391;p27"/>
              <p:cNvSpPr>
                <a:spLocks noChangeArrowheads="1"/>
              </p:cNvSpPr>
              <p:nvPr/>
            </p:nvSpPr>
            <p:spPr bwMode="auto">
              <a:xfrm>
                <a:off x="5745842" y="3037498"/>
                <a:ext cx="632610" cy="366021"/>
              </a:xfrm>
              <a:custGeom>
                <a:avLst/>
                <a:gdLst>
                  <a:gd name="T0" fmla="*/ 0 w 632610"/>
                  <a:gd name="T1" fmla="*/ 0 h 366021"/>
                  <a:gd name="T2" fmla="*/ 632610 w 632610"/>
                  <a:gd name="T3" fmla="*/ 366021 h 366021"/>
                </a:gdLst>
                <a:ahLst/>
                <a:cxnLst/>
                <a:rect l="T0" t="T1" r="T2" b="T3"/>
                <a:pathLst>
                  <a:path w="632610" h="366021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1"/>
                      <a:pt x="216059" y="383881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69" y="92131"/>
                      <a:pt x="637267" y="14385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0" name="Google Shape;1392;p27"/>
              <p:cNvSpPr>
                <a:spLocks noChangeArrowheads="1"/>
              </p:cNvSpPr>
              <p:nvPr/>
            </p:nvSpPr>
            <p:spPr bwMode="auto">
              <a:xfrm>
                <a:off x="5746450" y="3059406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3"/>
                      <a:pt x="596363" y="257866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3"/>
                      <a:pt x="0" y="172141"/>
                    </a:cubicBezTo>
                    <a:cubicBezTo>
                      <a:pt x="4372" y="128992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1" name="Google Shape;1393;p27"/>
              <p:cNvSpPr>
                <a:spLocks noChangeArrowheads="1"/>
              </p:cNvSpPr>
              <p:nvPr/>
            </p:nvSpPr>
            <p:spPr bwMode="auto">
              <a:xfrm>
                <a:off x="5907730" y="3141821"/>
                <a:ext cx="294899" cy="185451"/>
              </a:xfrm>
              <a:custGeom>
                <a:avLst/>
                <a:gdLst>
                  <a:gd name="T0" fmla="*/ 0 w 294899"/>
                  <a:gd name="T1" fmla="*/ 0 h 185451"/>
                  <a:gd name="T2" fmla="*/ 294899 w 294899"/>
                  <a:gd name="T3" fmla="*/ 185451 h 185451"/>
                </a:gdLst>
                <a:ahLst/>
                <a:cxnLst/>
                <a:rect l="T0" t="T1" r="T2" b="T3"/>
                <a:pathLst>
                  <a:path w="294899" h="185451" extrusionOk="0">
                    <a:moveTo>
                      <a:pt x="149685" y="30004"/>
                    </a:moveTo>
                    <a:cubicBezTo>
                      <a:pt x="145807" y="30004"/>
                      <a:pt x="141929" y="30289"/>
                      <a:pt x="138090" y="30861"/>
                    </a:cubicBezTo>
                    <a:cubicBezTo>
                      <a:pt x="132958" y="31623"/>
                      <a:pt x="127066" y="32671"/>
                      <a:pt x="120603" y="34004"/>
                    </a:cubicBezTo>
                    <a:cubicBezTo>
                      <a:pt x="114140" y="35338"/>
                      <a:pt x="107488" y="37147"/>
                      <a:pt x="100550" y="39243"/>
                    </a:cubicBezTo>
                    <a:cubicBezTo>
                      <a:pt x="93745" y="41243"/>
                      <a:pt x="87112" y="43758"/>
                      <a:pt x="80687" y="46768"/>
                    </a:cubicBezTo>
                    <a:lnTo>
                      <a:pt x="131532" y="76200"/>
                    </a:lnTo>
                    <a:lnTo>
                      <a:pt x="140561" y="72961"/>
                    </a:lnTo>
                    <a:cubicBezTo>
                      <a:pt x="153486" y="68675"/>
                      <a:pt x="165746" y="65056"/>
                      <a:pt x="177151" y="62008"/>
                    </a:cubicBezTo>
                    <a:cubicBezTo>
                      <a:pt x="187909" y="59122"/>
                      <a:pt x="198924" y="57312"/>
                      <a:pt x="210034" y="56578"/>
                    </a:cubicBezTo>
                    <a:cubicBezTo>
                      <a:pt x="220250" y="55874"/>
                      <a:pt x="230505" y="56540"/>
                      <a:pt x="240541" y="58579"/>
                    </a:cubicBezTo>
                    <a:cubicBezTo>
                      <a:pt x="250586" y="60827"/>
                      <a:pt x="260204" y="64656"/>
                      <a:pt x="269052" y="69913"/>
                    </a:cubicBezTo>
                    <a:cubicBezTo>
                      <a:pt x="277834" y="74304"/>
                      <a:pt x="285351" y="80858"/>
                      <a:pt x="290911" y="88963"/>
                    </a:cubicBezTo>
                    <a:cubicBezTo>
                      <a:pt x="294665" y="94869"/>
                      <a:pt x="295834" y="102070"/>
                      <a:pt x="294142" y="108871"/>
                    </a:cubicBezTo>
                    <a:cubicBezTo>
                      <a:pt x="292032" y="116367"/>
                      <a:pt x="287927" y="123149"/>
                      <a:pt x="282262" y="128492"/>
                    </a:cubicBezTo>
                    <a:cubicBezTo>
                      <a:pt x="275287" y="135522"/>
                      <a:pt x="267503" y="141694"/>
                      <a:pt x="259073" y="146875"/>
                    </a:cubicBezTo>
                    <a:lnTo>
                      <a:pt x="291386" y="165925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610" y="164811"/>
                      <a:pt x="209368" y="170974"/>
                      <a:pt x="192642" y="175450"/>
                    </a:cubicBezTo>
                    <a:cubicBezTo>
                      <a:pt x="175155" y="180289"/>
                      <a:pt x="157288" y="183642"/>
                      <a:pt x="139230" y="185452"/>
                    </a:cubicBezTo>
                    <a:lnTo>
                      <a:pt x="122219" y="154876"/>
                    </a:lnTo>
                    <a:cubicBezTo>
                      <a:pt x="125355" y="154876"/>
                      <a:pt x="130107" y="154876"/>
                      <a:pt x="136474" y="153829"/>
                    </a:cubicBezTo>
                    <a:cubicBezTo>
                      <a:pt x="142842" y="152781"/>
                      <a:pt x="149875" y="151828"/>
                      <a:pt x="157763" y="150114"/>
                    </a:cubicBezTo>
                    <a:cubicBezTo>
                      <a:pt x="165651" y="148399"/>
                      <a:pt x="173824" y="146304"/>
                      <a:pt x="182568" y="143732"/>
                    </a:cubicBezTo>
                    <a:cubicBezTo>
                      <a:pt x="191074" y="141227"/>
                      <a:pt x="199370" y="138036"/>
                      <a:pt x="207373" y="134207"/>
                    </a:cubicBezTo>
                    <a:lnTo>
                      <a:pt x="156907" y="104965"/>
                    </a:lnTo>
                    <a:lnTo>
                      <a:pt x="150255" y="107251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16" y="106547"/>
                      <a:pt x="12383" y="100336"/>
                      <a:pt x="6748" y="92773"/>
                    </a:cubicBezTo>
                    <a:cubicBezTo>
                      <a:pt x="2690" y="87068"/>
                      <a:pt x="684" y="80153"/>
                      <a:pt x="1045" y="73152"/>
                    </a:cubicBezTo>
                    <a:cubicBezTo>
                      <a:pt x="1768" y="65856"/>
                      <a:pt x="4685" y="58941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344"/>
                    </a:moveTo>
                    <a:cubicBezTo>
                      <a:pt x="70043" y="87173"/>
                      <a:pt x="77712" y="88830"/>
                      <a:pt x="85344" y="88106"/>
                    </a:cubicBezTo>
                    <a:cubicBezTo>
                      <a:pt x="95656" y="86935"/>
                      <a:pt x="105825" y="84668"/>
                      <a:pt x="115661" y="81343"/>
                    </a:cubicBezTo>
                    <a:lnTo>
                      <a:pt x="68142" y="53721"/>
                    </a:lnTo>
                    <a:cubicBezTo>
                      <a:pt x="50465" y="65056"/>
                      <a:pt x="49040" y="74867"/>
                      <a:pt x="63390" y="83153"/>
                    </a:cubicBezTo>
                    <a:close/>
                    <a:moveTo>
                      <a:pt x="230182" y="96679"/>
                    </a:moveTo>
                    <a:cubicBezTo>
                      <a:pt x="222930" y="92735"/>
                      <a:pt x="214586" y="91259"/>
                      <a:pt x="206422" y="92488"/>
                    </a:cubicBezTo>
                    <a:cubicBezTo>
                      <a:pt x="195170" y="93907"/>
                      <a:pt x="184069" y="96336"/>
                      <a:pt x="173254" y="99727"/>
                    </a:cubicBezTo>
                    <a:lnTo>
                      <a:pt x="220773" y="127159"/>
                    </a:lnTo>
                    <a:cubicBezTo>
                      <a:pt x="240541" y="115157"/>
                      <a:pt x="243867" y="105061"/>
                      <a:pt x="23018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2" name="Google Shape;1394;p27"/>
              <p:cNvSpPr>
                <a:spLocks noChangeArrowheads="1"/>
              </p:cNvSpPr>
              <p:nvPr/>
            </p:nvSpPr>
            <p:spPr bwMode="auto">
              <a:xfrm>
                <a:off x="6030138" y="3279362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3" name="Google Shape;1395;p27"/>
              <p:cNvSpPr>
                <a:spLocks noChangeArrowheads="1"/>
              </p:cNvSpPr>
              <p:nvPr/>
            </p:nvSpPr>
            <p:spPr bwMode="auto">
              <a:xfrm>
                <a:off x="6157299" y="329022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4" name="Google Shape;1396;p27"/>
              <p:cNvSpPr>
                <a:spLocks noChangeArrowheads="1"/>
              </p:cNvSpPr>
              <p:nvPr/>
            </p:nvSpPr>
            <p:spPr bwMode="auto">
              <a:xfrm>
                <a:off x="6171364" y="3226974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5" name="Google Shape;1397;p27"/>
              <p:cNvSpPr>
                <a:spLocks noChangeArrowheads="1"/>
              </p:cNvSpPr>
              <p:nvPr/>
            </p:nvSpPr>
            <p:spPr bwMode="auto">
              <a:xfrm>
                <a:off x="6072240" y="3233356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6" name="Google Shape;1398;p27"/>
              <p:cNvSpPr>
                <a:spLocks noChangeArrowheads="1"/>
              </p:cNvSpPr>
              <p:nvPr/>
            </p:nvSpPr>
            <p:spPr bwMode="auto">
              <a:xfrm>
                <a:off x="5975967" y="3178206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5"/>
                      <a:pt x="52366" y="23908"/>
                    </a:cubicBezTo>
                    <a:cubicBezTo>
                      <a:pt x="47966" y="18878"/>
                      <a:pt x="42805" y="14573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7" name="Google Shape;1399;p27"/>
              <p:cNvSpPr>
                <a:spLocks noChangeArrowheads="1"/>
              </p:cNvSpPr>
              <p:nvPr/>
            </p:nvSpPr>
            <p:spPr bwMode="auto">
              <a:xfrm>
                <a:off x="6030138" y="3147155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239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8" name="Google Shape;1400;p27"/>
              <p:cNvSpPr>
                <a:spLocks noChangeArrowheads="1"/>
              </p:cNvSpPr>
              <p:nvPr/>
            </p:nvSpPr>
            <p:spPr bwMode="auto">
              <a:xfrm>
                <a:off x="5907920" y="3142011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19" name="Google Shape;1401;p27"/>
              <p:cNvSpPr>
                <a:spLocks noChangeArrowheads="1"/>
              </p:cNvSpPr>
              <p:nvPr/>
            </p:nvSpPr>
            <p:spPr bwMode="auto">
              <a:xfrm>
                <a:off x="5908870" y="3199637"/>
                <a:ext cx="30317" cy="30289"/>
              </a:xfrm>
              <a:custGeom>
                <a:avLst/>
                <a:gdLst>
                  <a:gd name="T0" fmla="*/ 0 w 30317"/>
                  <a:gd name="T1" fmla="*/ 0 h 30289"/>
                  <a:gd name="T2" fmla="*/ 30317 w 30317"/>
                  <a:gd name="T3" fmla="*/ 30289 h 30289"/>
                </a:gdLst>
                <a:ahLst/>
                <a:cxnLst/>
                <a:rect l="T0" t="T1" r="T2" b="T3"/>
                <a:pathLst>
                  <a:path w="30317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20" name="Google Shape;1402;p27"/>
              <p:cNvSpPr>
                <a:spLocks noChangeArrowheads="1"/>
              </p:cNvSpPr>
              <p:nvPr/>
            </p:nvSpPr>
            <p:spPr bwMode="auto">
              <a:xfrm>
                <a:off x="5908110" y="3125057"/>
                <a:ext cx="294341" cy="184880"/>
              </a:xfrm>
              <a:custGeom>
                <a:avLst/>
                <a:gdLst>
                  <a:gd name="T0" fmla="*/ 0 w 294341"/>
                  <a:gd name="T1" fmla="*/ 0 h 184880"/>
                  <a:gd name="T2" fmla="*/ 294341 w 294341"/>
                  <a:gd name="T3" fmla="*/ 184880 h 184880"/>
                </a:gdLst>
                <a:ahLst/>
                <a:cxnLst/>
                <a:rect l="T0" t="T1" r="T2" b="T3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90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8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1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2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5"/>
                    </a:lnTo>
                    <a:cubicBezTo>
                      <a:pt x="130012" y="112967"/>
                      <a:pt x="118417" y="116300"/>
                      <a:pt x="107773" y="118300"/>
                    </a:cubicBezTo>
                    <a:cubicBezTo>
                      <a:pt x="98212" y="120767"/>
                      <a:pt x="88442" y="122330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4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2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6" name="Google Shape;1403;p27"/>
            <p:cNvGrpSpPr>
              <a:grpSpLocks/>
            </p:cNvGrpSpPr>
            <p:nvPr/>
          </p:nvGrpSpPr>
          <p:grpSpPr bwMode="auto">
            <a:xfrm>
              <a:off x="3839126" y="2072703"/>
              <a:ext cx="883852" cy="621124"/>
              <a:chOff x="5648751" y="2814828"/>
              <a:chExt cx="883852" cy="621124"/>
            </a:xfrm>
          </p:grpSpPr>
          <p:sp>
            <p:nvSpPr>
              <p:cNvPr id="38189" name="Google Shape;1404;p27"/>
              <p:cNvSpPr>
                <a:spLocks noChangeArrowheads="1"/>
              </p:cNvSpPr>
              <p:nvPr/>
            </p:nvSpPr>
            <p:spPr bwMode="auto">
              <a:xfrm>
                <a:off x="5648751" y="292446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0" name="Google Shape;1405;p27"/>
              <p:cNvSpPr>
                <a:spLocks noChangeArrowheads="1"/>
              </p:cNvSpPr>
              <p:nvPr/>
            </p:nvSpPr>
            <p:spPr bwMode="auto">
              <a:xfrm>
                <a:off x="5648941" y="3067526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1" name="Google Shape;1406;p27"/>
              <p:cNvSpPr>
                <a:spLocks noChangeArrowheads="1"/>
              </p:cNvSpPr>
              <p:nvPr/>
            </p:nvSpPr>
            <p:spPr bwMode="auto">
              <a:xfrm>
                <a:off x="6466077" y="3070574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2" name="Google Shape;1407;p27"/>
              <p:cNvSpPr>
                <a:spLocks noChangeArrowheads="1"/>
              </p:cNvSpPr>
              <p:nvPr/>
            </p:nvSpPr>
            <p:spPr bwMode="auto">
              <a:xfrm>
                <a:off x="5648751" y="281482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3" name="Google Shape;1408;p27"/>
              <p:cNvSpPr>
                <a:spLocks noChangeArrowheads="1"/>
              </p:cNvSpPr>
              <p:nvPr/>
            </p:nvSpPr>
            <p:spPr bwMode="auto">
              <a:xfrm>
                <a:off x="5774449" y="2884431"/>
                <a:ext cx="632610" cy="366117"/>
              </a:xfrm>
              <a:custGeom>
                <a:avLst/>
                <a:gdLst>
                  <a:gd name="T0" fmla="*/ 0 w 632610"/>
                  <a:gd name="T1" fmla="*/ 0 h 366117"/>
                  <a:gd name="T2" fmla="*/ 632610 w 632610"/>
                  <a:gd name="T3" fmla="*/ 366117 h 366117"/>
                </a:gdLst>
                <a:ahLst/>
                <a:cxnLst/>
                <a:rect l="T0" t="T1" r="T2" b="T3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4" name="Google Shape;1409;p27"/>
              <p:cNvSpPr>
                <a:spLocks noChangeArrowheads="1"/>
              </p:cNvSpPr>
              <p:nvPr/>
            </p:nvSpPr>
            <p:spPr bwMode="auto">
              <a:xfrm>
                <a:off x="5775057" y="2906363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5" name="Google Shape;1410;p27"/>
              <p:cNvSpPr>
                <a:spLocks noChangeArrowheads="1"/>
              </p:cNvSpPr>
              <p:nvPr/>
            </p:nvSpPr>
            <p:spPr bwMode="auto">
              <a:xfrm>
                <a:off x="5936526" y="2988278"/>
                <a:ext cx="294942" cy="185832"/>
              </a:xfrm>
              <a:custGeom>
                <a:avLst/>
                <a:gdLst>
                  <a:gd name="T0" fmla="*/ 0 w 294942"/>
                  <a:gd name="T1" fmla="*/ 0 h 185832"/>
                  <a:gd name="T2" fmla="*/ 294942 w 294942"/>
                  <a:gd name="T3" fmla="*/ 185832 h 185832"/>
                </a:gdLst>
                <a:ahLst/>
                <a:cxnLst/>
                <a:rect l="T0" t="T1" r="T2" b="T3"/>
                <a:pathLst>
                  <a:path w="294942" h="185832" extrusionOk="0">
                    <a:moveTo>
                      <a:pt x="149495" y="30290"/>
                    </a:moveTo>
                    <a:cubicBezTo>
                      <a:pt x="145608" y="30280"/>
                      <a:pt x="141730" y="30604"/>
                      <a:pt x="137900" y="31242"/>
                    </a:cubicBezTo>
                    <a:cubicBezTo>
                      <a:pt x="132768" y="32004"/>
                      <a:pt x="126876" y="33052"/>
                      <a:pt x="120413" y="34385"/>
                    </a:cubicBezTo>
                    <a:cubicBezTo>
                      <a:pt x="113950" y="35719"/>
                      <a:pt x="107298" y="37529"/>
                      <a:pt x="100360" y="39529"/>
                    </a:cubicBezTo>
                    <a:cubicBezTo>
                      <a:pt x="93574" y="41624"/>
                      <a:pt x="86941" y="44168"/>
                      <a:pt x="80497" y="47149"/>
                    </a:cubicBezTo>
                    <a:lnTo>
                      <a:pt x="131342" y="76581"/>
                    </a:lnTo>
                    <a:lnTo>
                      <a:pt x="140846" y="73342"/>
                    </a:lnTo>
                    <a:cubicBezTo>
                      <a:pt x="153771" y="69056"/>
                      <a:pt x="165936" y="65342"/>
                      <a:pt x="177341" y="62389"/>
                    </a:cubicBezTo>
                    <a:cubicBezTo>
                      <a:pt x="188127" y="59474"/>
                      <a:pt x="199171" y="57626"/>
                      <a:pt x="210319" y="56864"/>
                    </a:cubicBezTo>
                    <a:cubicBezTo>
                      <a:pt x="220440" y="56255"/>
                      <a:pt x="230600" y="56960"/>
                      <a:pt x="240541" y="58960"/>
                    </a:cubicBezTo>
                    <a:cubicBezTo>
                      <a:pt x="250596" y="61170"/>
                      <a:pt x="260223" y="64999"/>
                      <a:pt x="269052" y="70295"/>
                    </a:cubicBezTo>
                    <a:cubicBezTo>
                      <a:pt x="277872" y="74657"/>
                      <a:pt x="285427" y="81220"/>
                      <a:pt x="291006" y="89345"/>
                    </a:cubicBezTo>
                    <a:cubicBezTo>
                      <a:pt x="294684" y="95288"/>
                      <a:pt x="295843" y="102451"/>
                      <a:pt x="294237" y="109252"/>
                    </a:cubicBezTo>
                    <a:cubicBezTo>
                      <a:pt x="292004" y="116719"/>
                      <a:pt x="287879" y="123482"/>
                      <a:pt x="282262" y="128873"/>
                    </a:cubicBezTo>
                    <a:cubicBezTo>
                      <a:pt x="275287" y="135903"/>
                      <a:pt x="267503" y="142075"/>
                      <a:pt x="259073" y="147257"/>
                    </a:cubicBezTo>
                    <a:lnTo>
                      <a:pt x="291386" y="166307"/>
                    </a:lnTo>
                    <a:lnTo>
                      <a:pt x="273804" y="176498"/>
                    </a:lnTo>
                    <a:lnTo>
                      <a:pt x="241206" y="157448"/>
                    </a:lnTo>
                    <a:cubicBezTo>
                      <a:pt x="225677" y="165116"/>
                      <a:pt x="209444" y="171279"/>
                      <a:pt x="192737" y="175832"/>
                    </a:cubicBezTo>
                    <a:cubicBezTo>
                      <a:pt x="175212" y="180670"/>
                      <a:pt x="157316" y="184013"/>
                      <a:pt x="139230" y="185833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970" y="151924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3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cubicBezTo>
                      <a:pt x="148069" y="108109"/>
                      <a:pt x="145693" y="108775"/>
                      <a:pt x="143317" y="109442"/>
                    </a:cubicBez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01"/>
                      <a:pt x="35554" y="115300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00" y="83725"/>
                    </a:moveTo>
                    <a:cubicBezTo>
                      <a:pt x="69881" y="87563"/>
                      <a:pt x="77589" y="89230"/>
                      <a:pt x="85249" y="88487"/>
                    </a:cubicBezTo>
                    <a:cubicBezTo>
                      <a:pt x="95532" y="87268"/>
                      <a:pt x="105663" y="84963"/>
                      <a:pt x="115471" y="81629"/>
                    </a:cubicBezTo>
                    <a:lnTo>
                      <a:pt x="67952" y="54102"/>
                    </a:lnTo>
                    <a:cubicBezTo>
                      <a:pt x="50180" y="65532"/>
                      <a:pt x="48849" y="75438"/>
                      <a:pt x="63200" y="83725"/>
                    </a:cubicBezTo>
                    <a:close/>
                    <a:moveTo>
                      <a:pt x="229992" y="97822"/>
                    </a:moveTo>
                    <a:cubicBezTo>
                      <a:pt x="222750" y="93840"/>
                      <a:pt x="214405" y="92335"/>
                      <a:pt x="206232" y="93536"/>
                    </a:cubicBezTo>
                    <a:cubicBezTo>
                      <a:pt x="194989" y="95040"/>
                      <a:pt x="183898" y="97498"/>
                      <a:pt x="173064" y="100870"/>
                    </a:cubicBezTo>
                    <a:lnTo>
                      <a:pt x="220583" y="128207"/>
                    </a:lnTo>
                    <a:cubicBezTo>
                      <a:pt x="240256" y="115729"/>
                      <a:pt x="243677" y="105537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6" name="Google Shape;1411;p27"/>
              <p:cNvSpPr>
                <a:spLocks noChangeArrowheads="1"/>
              </p:cNvSpPr>
              <p:nvPr/>
            </p:nvSpPr>
            <p:spPr bwMode="auto">
              <a:xfrm>
                <a:off x="6058745" y="3126009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7" name="Google Shape;1412;p27"/>
              <p:cNvSpPr>
                <a:spLocks noChangeArrowheads="1"/>
              </p:cNvSpPr>
              <p:nvPr/>
            </p:nvSpPr>
            <p:spPr bwMode="auto">
              <a:xfrm>
                <a:off x="6185905" y="3137249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8" name="Google Shape;1413;p27"/>
              <p:cNvSpPr>
                <a:spLocks noChangeArrowheads="1"/>
              </p:cNvSpPr>
              <p:nvPr/>
            </p:nvSpPr>
            <p:spPr bwMode="auto">
              <a:xfrm>
                <a:off x="6199971" y="307400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99" name="Google Shape;1414;p27"/>
              <p:cNvSpPr>
                <a:spLocks noChangeArrowheads="1"/>
              </p:cNvSpPr>
              <p:nvPr/>
            </p:nvSpPr>
            <p:spPr bwMode="auto">
              <a:xfrm>
                <a:off x="6100751" y="3080384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7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5"/>
                    </a:cubicBezTo>
                    <a:cubicBezTo>
                      <a:pt x="15681" y="20098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0" name="Google Shape;1415;p27"/>
              <p:cNvSpPr>
                <a:spLocks noChangeArrowheads="1"/>
              </p:cNvSpPr>
              <p:nvPr/>
            </p:nvSpPr>
            <p:spPr bwMode="auto">
              <a:xfrm>
                <a:off x="6004573" y="3025235"/>
                <a:ext cx="58733" cy="38957"/>
              </a:xfrm>
              <a:custGeom>
                <a:avLst/>
                <a:gdLst>
                  <a:gd name="T0" fmla="*/ 0 w 58733"/>
                  <a:gd name="T1" fmla="*/ 0 h 38957"/>
                  <a:gd name="T2" fmla="*/ 58733 w 58733"/>
                  <a:gd name="T3" fmla="*/ 38957 h 38957"/>
                </a:gdLst>
                <a:ahLst/>
                <a:cxnLst/>
                <a:rect l="T0" t="T1" r="T2" b="T3"/>
                <a:pathLst>
                  <a:path w="58733" h="38957" extrusionOk="0">
                    <a:moveTo>
                      <a:pt x="0" y="11049"/>
                    </a:moveTo>
                    <a:lnTo>
                      <a:pt x="48659" y="38957"/>
                    </a:lnTo>
                    <a:lnTo>
                      <a:pt x="58733" y="31623"/>
                    </a:lnTo>
                    <a:cubicBezTo>
                      <a:pt x="58733" y="31623"/>
                      <a:pt x="52556" y="24575"/>
                      <a:pt x="52081" y="23908"/>
                    </a:cubicBezTo>
                    <a:cubicBezTo>
                      <a:pt x="47699" y="18869"/>
                      <a:pt x="42567" y="14526"/>
                      <a:pt x="36875" y="11049"/>
                    </a:cubicBezTo>
                    <a:cubicBezTo>
                      <a:pt x="33168" y="10382"/>
                      <a:pt x="9979" y="0"/>
                      <a:pt x="997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1" name="Google Shape;1416;p27"/>
              <p:cNvSpPr>
                <a:spLocks noChangeArrowheads="1"/>
              </p:cNvSpPr>
              <p:nvPr/>
            </p:nvSpPr>
            <p:spPr bwMode="auto">
              <a:xfrm>
                <a:off x="6058745" y="299408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2" name="Google Shape;1417;p27"/>
              <p:cNvSpPr>
                <a:spLocks noChangeArrowheads="1"/>
              </p:cNvSpPr>
              <p:nvPr/>
            </p:nvSpPr>
            <p:spPr bwMode="auto">
              <a:xfrm>
                <a:off x="5936526" y="2989040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3" name="Google Shape;1418;p27"/>
              <p:cNvSpPr>
                <a:spLocks noChangeArrowheads="1"/>
              </p:cNvSpPr>
              <p:nvPr/>
            </p:nvSpPr>
            <p:spPr bwMode="auto">
              <a:xfrm>
                <a:off x="5937476" y="3046571"/>
                <a:ext cx="30221" cy="30289"/>
              </a:xfrm>
              <a:custGeom>
                <a:avLst/>
                <a:gdLst>
                  <a:gd name="T0" fmla="*/ 0 w 30221"/>
                  <a:gd name="T1" fmla="*/ 0 h 30289"/>
                  <a:gd name="T2" fmla="*/ 30221 w 30221"/>
                  <a:gd name="T3" fmla="*/ 30289 h 30289"/>
                </a:gdLst>
                <a:ahLst/>
                <a:cxnLst/>
                <a:rect l="T0" t="T1" r="T2" b="T3"/>
                <a:pathLst>
                  <a:path w="30221" h="30289" extrusionOk="0">
                    <a:moveTo>
                      <a:pt x="0" y="17907"/>
                    </a:moveTo>
                    <a:cubicBezTo>
                      <a:pt x="0" y="17907"/>
                      <a:pt x="0" y="0"/>
                      <a:pt x="0" y="0"/>
                    </a:cubicBezTo>
                    <a:lnTo>
                      <a:pt x="30222" y="0"/>
                    </a:lnTo>
                    <a:lnTo>
                      <a:pt x="22999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204" name="Google Shape;1419;p27"/>
              <p:cNvSpPr>
                <a:spLocks noChangeArrowheads="1"/>
              </p:cNvSpPr>
              <p:nvPr/>
            </p:nvSpPr>
            <p:spPr bwMode="auto">
              <a:xfrm>
                <a:off x="5936526" y="2971514"/>
                <a:ext cx="294948" cy="185546"/>
              </a:xfrm>
              <a:custGeom>
                <a:avLst/>
                <a:gdLst>
                  <a:gd name="T0" fmla="*/ 0 w 294948"/>
                  <a:gd name="T1" fmla="*/ 0 h 185546"/>
                  <a:gd name="T2" fmla="*/ 294948 w 294948"/>
                  <a:gd name="T3" fmla="*/ 185546 h 185546"/>
                </a:gdLst>
                <a:ahLst/>
                <a:cxnLst/>
                <a:rect l="T0" t="T1" r="T2" b="T3"/>
                <a:pathLst>
                  <a:path w="294948" h="185546" extrusionOk="0">
                    <a:moveTo>
                      <a:pt x="149495" y="29908"/>
                    </a:moveTo>
                    <a:cubicBezTo>
                      <a:pt x="145608" y="29899"/>
                      <a:pt x="141730" y="30223"/>
                      <a:pt x="137900" y="30861"/>
                    </a:cubicBezTo>
                    <a:cubicBezTo>
                      <a:pt x="132768" y="31623"/>
                      <a:pt x="126876" y="32671"/>
                      <a:pt x="120413" y="34004"/>
                    </a:cubicBezTo>
                    <a:cubicBezTo>
                      <a:pt x="113950" y="35338"/>
                      <a:pt x="107298" y="37052"/>
                      <a:pt x="100360" y="39148"/>
                    </a:cubicBezTo>
                    <a:cubicBezTo>
                      <a:pt x="93565" y="41196"/>
                      <a:pt x="86922" y="43748"/>
                      <a:pt x="80497" y="46768"/>
                    </a:cubicBezTo>
                    <a:lnTo>
                      <a:pt x="131342" y="76105"/>
                    </a:lnTo>
                    <a:lnTo>
                      <a:pt x="140846" y="72866"/>
                    </a:lnTo>
                    <a:cubicBezTo>
                      <a:pt x="153771" y="68580"/>
                      <a:pt x="165936" y="64960"/>
                      <a:pt x="177341" y="61913"/>
                    </a:cubicBezTo>
                    <a:cubicBezTo>
                      <a:pt x="188137" y="59065"/>
                      <a:pt x="199180" y="57255"/>
                      <a:pt x="210319" y="56483"/>
                    </a:cubicBezTo>
                    <a:cubicBezTo>
                      <a:pt x="220440" y="55874"/>
                      <a:pt x="230600" y="56579"/>
                      <a:pt x="240541" y="58579"/>
                    </a:cubicBezTo>
                    <a:cubicBezTo>
                      <a:pt x="250586" y="60751"/>
                      <a:pt x="260214" y="64551"/>
                      <a:pt x="269052" y="69818"/>
                    </a:cubicBezTo>
                    <a:cubicBezTo>
                      <a:pt x="277853" y="74219"/>
                      <a:pt x="285399" y="80772"/>
                      <a:pt x="291006" y="88868"/>
                    </a:cubicBezTo>
                    <a:cubicBezTo>
                      <a:pt x="294693" y="94802"/>
                      <a:pt x="295853" y="101975"/>
                      <a:pt x="294237" y="108775"/>
                    </a:cubicBezTo>
                    <a:cubicBezTo>
                      <a:pt x="292004" y="116243"/>
                      <a:pt x="287879" y="123006"/>
                      <a:pt x="282262" y="128397"/>
                    </a:cubicBezTo>
                    <a:cubicBezTo>
                      <a:pt x="275363" y="135484"/>
                      <a:pt x="267646" y="141722"/>
                      <a:pt x="259263" y="146971"/>
                    </a:cubicBezTo>
                    <a:lnTo>
                      <a:pt x="291576" y="166021"/>
                    </a:lnTo>
                    <a:lnTo>
                      <a:pt x="273994" y="176213"/>
                    </a:lnTo>
                    <a:lnTo>
                      <a:pt x="241396" y="157163"/>
                    </a:lnTo>
                    <a:cubicBezTo>
                      <a:pt x="225857" y="164802"/>
                      <a:pt x="209635" y="170926"/>
                      <a:pt x="192927" y="175450"/>
                    </a:cubicBezTo>
                    <a:cubicBezTo>
                      <a:pt x="175421" y="180365"/>
                      <a:pt x="157516" y="183747"/>
                      <a:pt x="139421" y="185547"/>
                    </a:cubicBezTo>
                    <a:lnTo>
                      <a:pt x="122409" y="154876"/>
                    </a:lnTo>
                    <a:cubicBezTo>
                      <a:pt x="127180" y="154800"/>
                      <a:pt x="131932" y="154448"/>
                      <a:pt x="136664" y="153829"/>
                    </a:cubicBezTo>
                    <a:cubicBezTo>
                      <a:pt x="143032" y="153067"/>
                      <a:pt x="150160" y="151829"/>
                      <a:pt x="157953" y="150114"/>
                    </a:cubicBezTo>
                    <a:cubicBezTo>
                      <a:pt x="165746" y="148400"/>
                      <a:pt x="174014" y="146304"/>
                      <a:pt x="182758" y="143828"/>
                    </a:cubicBezTo>
                    <a:cubicBezTo>
                      <a:pt x="191254" y="141275"/>
                      <a:pt x="199542" y="138093"/>
                      <a:pt x="207563" y="134303"/>
                    </a:cubicBezTo>
                    <a:lnTo>
                      <a:pt x="156907" y="105061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72"/>
                      <a:pt x="78596" y="123063"/>
                    </a:cubicBezTo>
                    <a:cubicBezTo>
                      <a:pt x="69748" y="123425"/>
                      <a:pt x="60900" y="122587"/>
                      <a:pt x="52271" y="120587"/>
                    </a:cubicBezTo>
                    <a:cubicBezTo>
                      <a:pt x="43736" y="118643"/>
                      <a:pt x="35535" y="115434"/>
                      <a:pt x="27941" y="111062"/>
                    </a:cubicBezTo>
                    <a:cubicBezTo>
                      <a:pt x="19616" y="106651"/>
                      <a:pt x="12374" y="100432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92" y="4286"/>
                      <a:pt x="119871" y="1638"/>
                      <a:pt x="134574" y="0"/>
                    </a:cubicBezTo>
                    <a:close/>
                    <a:moveTo>
                      <a:pt x="63200" y="83249"/>
                    </a:moveTo>
                    <a:cubicBezTo>
                      <a:pt x="69862" y="87125"/>
                      <a:pt x="77579" y="88792"/>
                      <a:pt x="85249" y="88011"/>
                    </a:cubicBezTo>
                    <a:cubicBezTo>
                      <a:pt x="95532" y="86830"/>
                      <a:pt x="105663" y="84563"/>
                      <a:pt x="115471" y="81248"/>
                    </a:cubicBezTo>
                    <a:lnTo>
                      <a:pt x="67952" y="53721"/>
                    </a:lnTo>
                    <a:cubicBezTo>
                      <a:pt x="50180" y="65151"/>
                      <a:pt x="48849" y="74962"/>
                      <a:pt x="63200" y="83249"/>
                    </a:cubicBezTo>
                    <a:close/>
                    <a:moveTo>
                      <a:pt x="229992" y="97250"/>
                    </a:moveTo>
                    <a:cubicBezTo>
                      <a:pt x="222759" y="93231"/>
                      <a:pt x="214405" y="91726"/>
                      <a:pt x="206232" y="92964"/>
                    </a:cubicBezTo>
                    <a:cubicBezTo>
                      <a:pt x="194980" y="94421"/>
                      <a:pt x="183879" y="96879"/>
                      <a:pt x="173064" y="100298"/>
                    </a:cubicBezTo>
                    <a:lnTo>
                      <a:pt x="220583" y="127635"/>
                    </a:lnTo>
                    <a:cubicBezTo>
                      <a:pt x="240541" y="115253"/>
                      <a:pt x="243677" y="105127"/>
                      <a:pt x="229992" y="9725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7" name="Google Shape;1420;p27"/>
            <p:cNvGrpSpPr>
              <a:grpSpLocks/>
            </p:cNvGrpSpPr>
            <p:nvPr/>
          </p:nvGrpSpPr>
          <p:grpSpPr bwMode="auto">
            <a:xfrm>
              <a:off x="3799020" y="4220685"/>
              <a:ext cx="883852" cy="621125"/>
              <a:chOff x="5608645" y="4962810"/>
              <a:chExt cx="883852" cy="621125"/>
            </a:xfrm>
          </p:grpSpPr>
          <p:sp>
            <p:nvSpPr>
              <p:cNvPr id="38173" name="Google Shape;1421;p27"/>
              <p:cNvSpPr>
                <a:spLocks noChangeArrowheads="1"/>
              </p:cNvSpPr>
              <p:nvPr/>
            </p:nvSpPr>
            <p:spPr bwMode="auto">
              <a:xfrm>
                <a:off x="5608645" y="507244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4" name="Google Shape;1422;p27"/>
              <p:cNvSpPr>
                <a:spLocks noChangeArrowheads="1"/>
              </p:cNvSpPr>
              <p:nvPr/>
            </p:nvSpPr>
            <p:spPr bwMode="auto">
              <a:xfrm>
                <a:off x="5608835" y="5215508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5" name="Google Shape;1423;p27"/>
              <p:cNvSpPr>
                <a:spLocks noChangeArrowheads="1"/>
              </p:cNvSpPr>
              <p:nvPr/>
            </p:nvSpPr>
            <p:spPr bwMode="auto">
              <a:xfrm>
                <a:off x="6425971" y="5218557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6" name="Google Shape;1424;p27"/>
              <p:cNvSpPr>
                <a:spLocks noChangeArrowheads="1"/>
              </p:cNvSpPr>
              <p:nvPr/>
            </p:nvSpPr>
            <p:spPr bwMode="auto">
              <a:xfrm>
                <a:off x="5608645" y="496281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7" name="Google Shape;1425;p27"/>
              <p:cNvSpPr>
                <a:spLocks noChangeArrowheads="1"/>
              </p:cNvSpPr>
              <p:nvPr/>
            </p:nvSpPr>
            <p:spPr bwMode="auto">
              <a:xfrm>
                <a:off x="5734818" y="5032438"/>
                <a:ext cx="632517" cy="366093"/>
              </a:xfrm>
              <a:custGeom>
                <a:avLst/>
                <a:gdLst>
                  <a:gd name="T0" fmla="*/ 0 w 632517"/>
                  <a:gd name="T1" fmla="*/ 0 h 366093"/>
                  <a:gd name="T2" fmla="*/ 632517 w 632517"/>
                  <a:gd name="T3" fmla="*/ 366093 h 366093"/>
                </a:gdLst>
                <a:ahLst/>
                <a:cxnLst/>
                <a:rect l="T0" t="T1" r="T2" b="T3"/>
                <a:pathLst>
                  <a:path w="632517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154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094" y="92012"/>
                      <a:pt x="636792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8" name="Google Shape;1426;p27"/>
              <p:cNvSpPr>
                <a:spLocks noChangeArrowheads="1"/>
              </p:cNvSpPr>
              <p:nvPr/>
            </p:nvSpPr>
            <p:spPr bwMode="auto">
              <a:xfrm>
                <a:off x="5735426" y="5054346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9" name="Google Shape;1427;p27"/>
              <p:cNvSpPr>
                <a:spLocks noChangeArrowheads="1"/>
              </p:cNvSpPr>
              <p:nvPr/>
            </p:nvSpPr>
            <p:spPr bwMode="auto">
              <a:xfrm>
                <a:off x="5896325" y="5137308"/>
                <a:ext cx="295037" cy="184784"/>
              </a:xfrm>
              <a:custGeom>
                <a:avLst/>
                <a:gdLst>
                  <a:gd name="T0" fmla="*/ 0 w 295037"/>
                  <a:gd name="T1" fmla="*/ 0 h 184784"/>
                  <a:gd name="T2" fmla="*/ 295037 w 295037"/>
                  <a:gd name="T3" fmla="*/ 184784 h 184784"/>
                </a:gdLst>
                <a:ahLst/>
                <a:cxnLst/>
                <a:rect l="T0" t="T1" r="T2" b="T3"/>
                <a:pathLst>
                  <a:path w="295037" h="184784" extrusionOk="0">
                    <a:moveTo>
                      <a:pt x="149590" y="29242"/>
                    </a:moveTo>
                    <a:cubicBezTo>
                      <a:pt x="145702" y="29232"/>
                      <a:pt x="141825" y="29556"/>
                      <a:pt x="137995" y="30194"/>
                    </a:cubicBezTo>
                    <a:cubicBezTo>
                      <a:pt x="132863" y="30956"/>
                      <a:pt x="126971" y="32004"/>
                      <a:pt x="120603" y="33338"/>
                    </a:cubicBezTo>
                    <a:cubicBezTo>
                      <a:pt x="11423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941" y="72295"/>
                    </a:lnTo>
                    <a:cubicBezTo>
                      <a:pt x="153866" y="68008"/>
                      <a:pt x="166031" y="64294"/>
                      <a:pt x="177531" y="61341"/>
                    </a:cubicBezTo>
                    <a:cubicBezTo>
                      <a:pt x="188279" y="58398"/>
                      <a:pt x="199294" y="56579"/>
                      <a:pt x="210414" y="55912"/>
                    </a:cubicBezTo>
                    <a:cubicBezTo>
                      <a:pt x="220535" y="55226"/>
                      <a:pt x="230695" y="55893"/>
                      <a:pt x="240636" y="57912"/>
                    </a:cubicBezTo>
                    <a:cubicBezTo>
                      <a:pt x="250691" y="60122"/>
                      <a:pt x="260318" y="63951"/>
                      <a:pt x="269147" y="69247"/>
                    </a:cubicBezTo>
                    <a:cubicBezTo>
                      <a:pt x="277948" y="73647"/>
                      <a:pt x="285503" y="80200"/>
                      <a:pt x="291101" y="88297"/>
                    </a:cubicBezTo>
                    <a:cubicBezTo>
                      <a:pt x="294779" y="94240"/>
                      <a:pt x="295938" y="101403"/>
                      <a:pt x="294332" y="108204"/>
                    </a:cubicBezTo>
                    <a:cubicBezTo>
                      <a:pt x="292118" y="115681"/>
                      <a:pt x="287993" y="122444"/>
                      <a:pt x="282357" y="127825"/>
                    </a:cubicBezTo>
                    <a:cubicBezTo>
                      <a:pt x="275382" y="134855"/>
                      <a:pt x="267598" y="141027"/>
                      <a:pt x="259168" y="146209"/>
                    </a:cubicBezTo>
                    <a:lnTo>
                      <a:pt x="291481" y="165259"/>
                    </a:lnTo>
                    <a:lnTo>
                      <a:pt x="273899" y="175450"/>
                    </a:lnTo>
                    <a:lnTo>
                      <a:pt x="241301" y="156400"/>
                    </a:lnTo>
                    <a:cubicBezTo>
                      <a:pt x="225772" y="164068"/>
                      <a:pt x="209539" y="170231"/>
                      <a:pt x="192832" y="174784"/>
                    </a:cubicBezTo>
                    <a:cubicBezTo>
                      <a:pt x="175307" y="179622"/>
                      <a:pt x="157411" y="182966"/>
                      <a:pt x="139325" y="184785"/>
                    </a:cubicBezTo>
                    <a:lnTo>
                      <a:pt x="122314" y="154210"/>
                    </a:lnTo>
                    <a:cubicBezTo>
                      <a:pt x="127085" y="154086"/>
                      <a:pt x="131846" y="153705"/>
                      <a:pt x="136569" y="153067"/>
                    </a:cubicBezTo>
                    <a:cubicBezTo>
                      <a:pt x="143726" y="152257"/>
                      <a:pt x="150834" y="151047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59" y="140513"/>
                      <a:pt x="199446" y="137331"/>
                      <a:pt x="207468" y="133540"/>
                    </a:cubicBezTo>
                    <a:lnTo>
                      <a:pt x="156907" y="104584"/>
                    </a:lnTo>
                    <a:lnTo>
                      <a:pt x="150255" y="106871"/>
                    </a:lnTo>
                    <a:lnTo>
                      <a:pt x="143412" y="108966"/>
                    </a:lnTo>
                    <a:cubicBezTo>
                      <a:pt x="130677" y="113157"/>
                      <a:pt x="118987" y="116491"/>
                      <a:pt x="108438" y="118491"/>
                    </a:cubicBezTo>
                    <a:cubicBezTo>
                      <a:pt x="98640" y="120767"/>
                      <a:pt x="88651" y="122111"/>
                      <a:pt x="78596" y="122491"/>
                    </a:cubicBezTo>
                    <a:cubicBezTo>
                      <a:pt x="69805" y="122968"/>
                      <a:pt x="60986" y="122291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27" y="85935"/>
                      <a:pt x="105758" y="83629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0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867" y="104489"/>
                      <a:pt x="230087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0" name="Google Shape;1428;p27"/>
              <p:cNvSpPr>
                <a:spLocks noChangeArrowheads="1"/>
              </p:cNvSpPr>
              <p:nvPr/>
            </p:nvSpPr>
            <p:spPr bwMode="auto">
              <a:xfrm>
                <a:off x="6018639" y="5274373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1" name="Google Shape;1429;p27"/>
              <p:cNvSpPr>
                <a:spLocks noChangeArrowheads="1"/>
              </p:cNvSpPr>
              <p:nvPr/>
            </p:nvSpPr>
            <p:spPr bwMode="auto">
              <a:xfrm>
                <a:off x="6145799" y="528523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2" name="Google Shape;1430;p27"/>
              <p:cNvSpPr>
                <a:spLocks noChangeArrowheads="1"/>
              </p:cNvSpPr>
              <p:nvPr/>
            </p:nvSpPr>
            <p:spPr bwMode="auto">
              <a:xfrm>
                <a:off x="6159865" y="5221985"/>
                <a:ext cx="31552" cy="17335"/>
              </a:xfrm>
              <a:custGeom>
                <a:avLst/>
                <a:gdLst>
                  <a:gd name="T0" fmla="*/ 0 w 31552"/>
                  <a:gd name="T1" fmla="*/ 0 h 17335"/>
                  <a:gd name="T2" fmla="*/ 31552 w 31552"/>
                  <a:gd name="T3" fmla="*/ 17335 h 17335"/>
                </a:gdLst>
                <a:ahLst/>
                <a:cxnLst/>
                <a:rect l="T0" t="T1" r="T2" b="T3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3" name="Google Shape;1431;p27"/>
              <p:cNvSpPr>
                <a:spLocks noChangeArrowheads="1"/>
              </p:cNvSpPr>
              <p:nvPr/>
            </p:nvSpPr>
            <p:spPr bwMode="auto">
              <a:xfrm>
                <a:off x="6061026" y="5228653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4" name="Google Shape;1432;p27"/>
              <p:cNvSpPr>
                <a:spLocks noChangeArrowheads="1"/>
              </p:cNvSpPr>
              <p:nvPr/>
            </p:nvSpPr>
            <p:spPr bwMode="auto">
              <a:xfrm>
                <a:off x="5964467" y="5173217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5" name="Google Shape;1433;p27"/>
              <p:cNvSpPr>
                <a:spLocks noChangeArrowheads="1"/>
              </p:cNvSpPr>
              <p:nvPr/>
            </p:nvSpPr>
            <p:spPr bwMode="auto">
              <a:xfrm>
                <a:off x="6018639" y="5142071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6" name="Google Shape;1434;p27"/>
              <p:cNvSpPr>
                <a:spLocks noChangeArrowheads="1"/>
              </p:cNvSpPr>
              <p:nvPr/>
            </p:nvSpPr>
            <p:spPr bwMode="auto">
              <a:xfrm>
                <a:off x="5896420" y="5137023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7" name="Google Shape;1435;p27"/>
              <p:cNvSpPr>
                <a:spLocks noChangeArrowheads="1"/>
              </p:cNvSpPr>
              <p:nvPr/>
            </p:nvSpPr>
            <p:spPr bwMode="auto">
              <a:xfrm>
                <a:off x="5897465" y="5194553"/>
                <a:ext cx="29841" cy="29908"/>
              </a:xfrm>
              <a:custGeom>
                <a:avLst/>
                <a:gdLst>
                  <a:gd name="T0" fmla="*/ 0 w 29841"/>
                  <a:gd name="T1" fmla="*/ 0 h 29908"/>
                  <a:gd name="T2" fmla="*/ 29841 w 29841"/>
                  <a:gd name="T3" fmla="*/ 29908 h 29908"/>
                </a:gdLst>
                <a:ahLst/>
                <a:cxnLst/>
                <a:rect l="T0" t="T1" r="T2" b="T3"/>
                <a:pathLst>
                  <a:path w="29841" h="29908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5621"/>
                    </a:lnTo>
                    <a:lnTo>
                      <a:pt x="9694" y="2990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88" name="Google Shape;1436;p27"/>
              <p:cNvSpPr>
                <a:spLocks noChangeArrowheads="1"/>
              </p:cNvSpPr>
              <p:nvPr/>
            </p:nvSpPr>
            <p:spPr bwMode="auto">
              <a:xfrm>
                <a:off x="5896325" y="5119687"/>
                <a:ext cx="295043" cy="185547"/>
              </a:xfrm>
              <a:custGeom>
                <a:avLst/>
                <a:gdLst>
                  <a:gd name="T0" fmla="*/ 0 w 295043"/>
                  <a:gd name="T1" fmla="*/ 0 h 185547"/>
                  <a:gd name="T2" fmla="*/ 295043 w 295043"/>
                  <a:gd name="T3" fmla="*/ 185547 h 185547"/>
                </a:gdLst>
                <a:ahLst/>
                <a:cxnLst/>
                <a:rect l="T0" t="T1" r="T2" b="T3"/>
                <a:pathLst>
                  <a:path w="295043" h="185547" extrusionOk="0">
                    <a:moveTo>
                      <a:pt x="149590" y="29718"/>
                    </a:moveTo>
                    <a:cubicBezTo>
                      <a:pt x="145702" y="29708"/>
                      <a:pt x="141825" y="30032"/>
                      <a:pt x="137995" y="30671"/>
                    </a:cubicBezTo>
                    <a:cubicBezTo>
                      <a:pt x="132863" y="31432"/>
                      <a:pt x="126971" y="32480"/>
                      <a:pt x="120603" y="33814"/>
                    </a:cubicBezTo>
                    <a:cubicBezTo>
                      <a:pt x="114235" y="35147"/>
                      <a:pt x="107393" y="36862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5914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722"/>
                    </a:cubicBezTo>
                    <a:cubicBezTo>
                      <a:pt x="188298" y="58874"/>
                      <a:pt x="199304" y="5705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672" y="60598"/>
                      <a:pt x="260299" y="64398"/>
                      <a:pt x="269147" y="69628"/>
                    </a:cubicBezTo>
                    <a:cubicBezTo>
                      <a:pt x="277948" y="74028"/>
                      <a:pt x="285494" y="80581"/>
                      <a:pt x="291101" y="88678"/>
                    </a:cubicBezTo>
                    <a:cubicBezTo>
                      <a:pt x="294788" y="94612"/>
                      <a:pt x="295948" y="101784"/>
                      <a:pt x="294332" y="108585"/>
                    </a:cubicBezTo>
                    <a:cubicBezTo>
                      <a:pt x="292156" y="116186"/>
                      <a:pt x="288031" y="123082"/>
                      <a:pt x="282357" y="128588"/>
                    </a:cubicBezTo>
                    <a:cubicBezTo>
                      <a:pt x="275410" y="135617"/>
                      <a:pt x="267617" y="141761"/>
                      <a:pt x="259168" y="146876"/>
                    </a:cubicBezTo>
                    <a:lnTo>
                      <a:pt x="291481" y="165926"/>
                    </a:lnTo>
                    <a:lnTo>
                      <a:pt x="273899" y="176213"/>
                    </a:lnTo>
                    <a:lnTo>
                      <a:pt x="241301" y="157163"/>
                    </a:lnTo>
                    <a:cubicBezTo>
                      <a:pt x="225762" y="164802"/>
                      <a:pt x="209539" y="170926"/>
                      <a:pt x="192832" y="175451"/>
                    </a:cubicBezTo>
                    <a:cubicBezTo>
                      <a:pt x="175326" y="180365"/>
                      <a:pt x="157421" y="183747"/>
                      <a:pt x="139325" y="185547"/>
                    </a:cubicBezTo>
                    <a:lnTo>
                      <a:pt x="122314" y="154972"/>
                    </a:lnTo>
                    <a:cubicBezTo>
                      <a:pt x="127085" y="154848"/>
                      <a:pt x="131846" y="154467"/>
                      <a:pt x="136569" y="153829"/>
                    </a:cubicBezTo>
                    <a:cubicBezTo>
                      <a:pt x="142937" y="153067"/>
                      <a:pt x="150065" y="151924"/>
                      <a:pt x="157858" y="150209"/>
                    </a:cubicBezTo>
                    <a:cubicBezTo>
                      <a:pt x="165651" y="148495"/>
                      <a:pt x="174014" y="146304"/>
                      <a:pt x="182663" y="143828"/>
                    </a:cubicBezTo>
                    <a:cubicBezTo>
                      <a:pt x="191169" y="141313"/>
                      <a:pt x="199465" y="138132"/>
                      <a:pt x="207468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320"/>
                      <a:pt x="60967" y="122520"/>
                      <a:pt x="52366" y="120587"/>
                    </a:cubicBezTo>
                    <a:cubicBezTo>
                      <a:pt x="43803" y="118615"/>
                      <a:pt x="35582" y="115405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4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058"/>
                    </a:moveTo>
                    <a:cubicBezTo>
                      <a:pt x="69957" y="86935"/>
                      <a:pt x="77674" y="88602"/>
                      <a:pt x="85344" y="87821"/>
                    </a:cubicBezTo>
                    <a:cubicBezTo>
                      <a:pt x="95627" y="86639"/>
                      <a:pt x="105758" y="84372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44" y="74866"/>
                      <a:pt x="63295" y="83058"/>
                    </a:cubicBezTo>
                    <a:close/>
                    <a:moveTo>
                      <a:pt x="230087" y="97060"/>
                    </a:moveTo>
                    <a:cubicBezTo>
                      <a:pt x="222854" y="93040"/>
                      <a:pt x="214500" y="91535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541" y="115062"/>
                      <a:pt x="243867" y="104965"/>
                      <a:pt x="230087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8" name="Google Shape;1437;p27"/>
            <p:cNvGrpSpPr>
              <a:grpSpLocks/>
            </p:cNvGrpSpPr>
            <p:nvPr/>
          </p:nvGrpSpPr>
          <p:grpSpPr bwMode="auto">
            <a:xfrm>
              <a:off x="3799020" y="4077239"/>
              <a:ext cx="883852" cy="621125"/>
              <a:chOff x="5608645" y="4819364"/>
              <a:chExt cx="883852" cy="621125"/>
            </a:xfrm>
          </p:grpSpPr>
          <p:sp>
            <p:nvSpPr>
              <p:cNvPr id="38157" name="Google Shape;1438;p27"/>
              <p:cNvSpPr>
                <a:spLocks noChangeArrowheads="1"/>
              </p:cNvSpPr>
              <p:nvPr/>
            </p:nvSpPr>
            <p:spPr bwMode="auto">
              <a:xfrm>
                <a:off x="5608645" y="492899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8" name="Google Shape;1439;p27"/>
              <p:cNvSpPr>
                <a:spLocks noChangeArrowheads="1"/>
              </p:cNvSpPr>
              <p:nvPr/>
            </p:nvSpPr>
            <p:spPr bwMode="auto">
              <a:xfrm>
                <a:off x="5608835" y="5072062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9" name="Google Shape;1440;p27"/>
              <p:cNvSpPr>
                <a:spLocks noChangeArrowheads="1"/>
              </p:cNvSpPr>
              <p:nvPr/>
            </p:nvSpPr>
            <p:spPr bwMode="auto">
              <a:xfrm>
                <a:off x="6425971" y="507511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0" name="Google Shape;1441;p27"/>
              <p:cNvSpPr>
                <a:spLocks noChangeArrowheads="1"/>
              </p:cNvSpPr>
              <p:nvPr/>
            </p:nvSpPr>
            <p:spPr bwMode="auto">
              <a:xfrm>
                <a:off x="5608645" y="481936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1" name="Google Shape;1442;p27"/>
              <p:cNvSpPr>
                <a:spLocks noChangeArrowheads="1"/>
              </p:cNvSpPr>
              <p:nvPr/>
            </p:nvSpPr>
            <p:spPr bwMode="auto">
              <a:xfrm>
                <a:off x="5734818" y="4888968"/>
                <a:ext cx="632517" cy="366117"/>
              </a:xfrm>
              <a:custGeom>
                <a:avLst/>
                <a:gdLst>
                  <a:gd name="T0" fmla="*/ 0 w 632517"/>
                  <a:gd name="T1" fmla="*/ 0 h 366117"/>
                  <a:gd name="T2" fmla="*/ 632517 w 632517"/>
                  <a:gd name="T3" fmla="*/ 366117 h 366117"/>
                </a:gdLst>
                <a:ahLst/>
                <a:cxnLst/>
                <a:rect l="T0" t="T1" r="T2" b="T3"/>
                <a:pathLst>
                  <a:path w="632517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154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094" y="92607"/>
                      <a:pt x="636792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2" name="Google Shape;1443;p27"/>
              <p:cNvSpPr>
                <a:spLocks noChangeArrowheads="1"/>
              </p:cNvSpPr>
              <p:nvPr/>
            </p:nvSpPr>
            <p:spPr bwMode="auto">
              <a:xfrm>
                <a:off x="5735426" y="4910899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3" name="Google Shape;1444;p27"/>
              <p:cNvSpPr>
                <a:spLocks noChangeArrowheads="1"/>
              </p:cNvSpPr>
              <p:nvPr/>
            </p:nvSpPr>
            <p:spPr bwMode="auto">
              <a:xfrm>
                <a:off x="5896325" y="4993385"/>
                <a:ext cx="295037" cy="185261"/>
              </a:xfrm>
              <a:custGeom>
                <a:avLst/>
                <a:gdLst>
                  <a:gd name="T0" fmla="*/ 0 w 295037"/>
                  <a:gd name="T1" fmla="*/ 0 h 185261"/>
                  <a:gd name="T2" fmla="*/ 295037 w 295037"/>
                  <a:gd name="T3" fmla="*/ 185261 h 185261"/>
                </a:gdLst>
                <a:ahLst/>
                <a:cxnLst/>
                <a:rect l="T0" t="T1" r="T2" b="T3"/>
                <a:pathLst>
                  <a:path w="295037" h="185261" extrusionOk="0">
                    <a:moveTo>
                      <a:pt x="149590" y="29718"/>
                    </a:moveTo>
                    <a:cubicBezTo>
                      <a:pt x="145702" y="29709"/>
                      <a:pt x="141825" y="30032"/>
                      <a:pt x="137995" y="30671"/>
                    </a:cubicBezTo>
                    <a:cubicBezTo>
                      <a:pt x="132863" y="31433"/>
                      <a:pt x="126971" y="32480"/>
                      <a:pt x="120603" y="33814"/>
                    </a:cubicBezTo>
                    <a:cubicBezTo>
                      <a:pt x="114235" y="35147"/>
                      <a:pt x="107393" y="36957"/>
                      <a:pt x="100455" y="39053"/>
                    </a:cubicBezTo>
                    <a:cubicBezTo>
                      <a:pt x="93660" y="41072"/>
                      <a:pt x="87017" y="43587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770"/>
                      <a:pt x="177531" y="61817"/>
                    </a:cubicBezTo>
                    <a:cubicBezTo>
                      <a:pt x="188279" y="58874"/>
                      <a:pt x="199294" y="57055"/>
                      <a:pt x="210414" y="56388"/>
                    </a:cubicBezTo>
                    <a:cubicBezTo>
                      <a:pt x="220535" y="55702"/>
                      <a:pt x="230695" y="56369"/>
                      <a:pt x="240636" y="58388"/>
                    </a:cubicBezTo>
                    <a:cubicBezTo>
                      <a:pt x="250691" y="60598"/>
                      <a:pt x="260318" y="64427"/>
                      <a:pt x="269147" y="69723"/>
                    </a:cubicBezTo>
                    <a:cubicBezTo>
                      <a:pt x="277948" y="74124"/>
                      <a:pt x="285503" y="80677"/>
                      <a:pt x="291101" y="88773"/>
                    </a:cubicBezTo>
                    <a:cubicBezTo>
                      <a:pt x="294779" y="94717"/>
                      <a:pt x="295938" y="101880"/>
                      <a:pt x="294332" y="108680"/>
                    </a:cubicBezTo>
                    <a:cubicBezTo>
                      <a:pt x="292118" y="116157"/>
                      <a:pt x="287993" y="122920"/>
                      <a:pt x="282357" y="128302"/>
                    </a:cubicBezTo>
                    <a:cubicBezTo>
                      <a:pt x="275382" y="135331"/>
                      <a:pt x="267598" y="141504"/>
                      <a:pt x="259168" y="146685"/>
                    </a:cubicBezTo>
                    <a:lnTo>
                      <a:pt x="291481" y="165735"/>
                    </a:lnTo>
                    <a:lnTo>
                      <a:pt x="273899" y="175927"/>
                    </a:lnTo>
                    <a:lnTo>
                      <a:pt x="241301" y="156877"/>
                    </a:lnTo>
                    <a:cubicBezTo>
                      <a:pt x="225772" y="164545"/>
                      <a:pt x="209539" y="170707"/>
                      <a:pt x="192832" y="175260"/>
                    </a:cubicBezTo>
                    <a:cubicBezTo>
                      <a:pt x="175307" y="180099"/>
                      <a:pt x="157411" y="183442"/>
                      <a:pt x="139325" y="185261"/>
                    </a:cubicBezTo>
                    <a:lnTo>
                      <a:pt x="122314" y="154686"/>
                    </a:lnTo>
                    <a:cubicBezTo>
                      <a:pt x="127085" y="154562"/>
                      <a:pt x="131846" y="154181"/>
                      <a:pt x="136569" y="153543"/>
                    </a:cubicBezTo>
                    <a:cubicBezTo>
                      <a:pt x="143726" y="152733"/>
                      <a:pt x="150834" y="151524"/>
                      <a:pt x="157858" y="149924"/>
                    </a:cubicBezTo>
                    <a:cubicBezTo>
                      <a:pt x="165651" y="148209"/>
                      <a:pt x="174014" y="146113"/>
                      <a:pt x="182663" y="143542"/>
                    </a:cubicBezTo>
                    <a:cubicBezTo>
                      <a:pt x="191159" y="140989"/>
                      <a:pt x="199446" y="137808"/>
                      <a:pt x="207468" y="13401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282"/>
                      <a:pt x="60967" y="122454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3439"/>
                    </a:moveTo>
                    <a:cubicBezTo>
                      <a:pt x="69976" y="87278"/>
                      <a:pt x="77684" y="88945"/>
                      <a:pt x="85344" y="88202"/>
                    </a:cubicBezTo>
                    <a:cubicBezTo>
                      <a:pt x="95627" y="86982"/>
                      <a:pt x="105758" y="84677"/>
                      <a:pt x="115566" y="81344"/>
                    </a:cubicBezTo>
                    <a:lnTo>
                      <a:pt x="68047" y="53816"/>
                    </a:lnTo>
                    <a:cubicBezTo>
                      <a:pt x="50560" y="64961"/>
                      <a:pt x="48944" y="74867"/>
                      <a:pt x="63295" y="83439"/>
                    </a:cubicBezTo>
                    <a:close/>
                    <a:moveTo>
                      <a:pt x="230087" y="97346"/>
                    </a:moveTo>
                    <a:cubicBezTo>
                      <a:pt x="222845" y="93364"/>
                      <a:pt x="214500" y="91859"/>
                      <a:pt x="206327" y="93059"/>
                    </a:cubicBezTo>
                    <a:cubicBezTo>
                      <a:pt x="195084" y="94564"/>
                      <a:pt x="183993" y="97022"/>
                      <a:pt x="173159" y="100394"/>
                    </a:cubicBezTo>
                    <a:lnTo>
                      <a:pt x="220678" y="127730"/>
                    </a:lnTo>
                    <a:cubicBezTo>
                      <a:pt x="240541" y="115157"/>
                      <a:pt x="243867" y="104966"/>
                      <a:pt x="230087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4" name="Google Shape;1445;p27"/>
              <p:cNvSpPr>
                <a:spLocks noChangeArrowheads="1"/>
              </p:cNvSpPr>
              <p:nvPr/>
            </p:nvSpPr>
            <p:spPr bwMode="auto">
              <a:xfrm>
                <a:off x="6018639" y="5130926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5" name="Google Shape;1446;p27"/>
              <p:cNvSpPr>
                <a:spLocks noChangeArrowheads="1"/>
              </p:cNvSpPr>
              <p:nvPr/>
            </p:nvSpPr>
            <p:spPr bwMode="auto">
              <a:xfrm>
                <a:off x="6145799" y="5141785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6" name="Google Shape;1447;p27"/>
              <p:cNvSpPr>
                <a:spLocks noChangeArrowheads="1"/>
              </p:cNvSpPr>
              <p:nvPr/>
            </p:nvSpPr>
            <p:spPr bwMode="auto">
              <a:xfrm>
                <a:off x="6159865" y="5078539"/>
                <a:ext cx="31552" cy="17335"/>
              </a:xfrm>
              <a:custGeom>
                <a:avLst/>
                <a:gdLst>
                  <a:gd name="T0" fmla="*/ 0 w 31552"/>
                  <a:gd name="T1" fmla="*/ 0 h 17335"/>
                  <a:gd name="T2" fmla="*/ 31552 w 31552"/>
                  <a:gd name="T3" fmla="*/ 17335 h 17335"/>
                </a:gdLst>
                <a:ahLst/>
                <a:cxnLst/>
                <a:rect l="T0" t="T1" r="T2" b="T3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7" name="Google Shape;1448;p27"/>
              <p:cNvSpPr>
                <a:spLocks noChangeArrowheads="1"/>
              </p:cNvSpPr>
              <p:nvPr/>
            </p:nvSpPr>
            <p:spPr bwMode="auto">
              <a:xfrm>
                <a:off x="6061026" y="5084921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8" name="Google Shape;1449;p27"/>
              <p:cNvSpPr>
                <a:spLocks noChangeArrowheads="1"/>
              </p:cNvSpPr>
              <p:nvPr/>
            </p:nvSpPr>
            <p:spPr bwMode="auto">
              <a:xfrm>
                <a:off x="5964467" y="5029771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69" name="Google Shape;1450;p27"/>
              <p:cNvSpPr>
                <a:spLocks noChangeArrowheads="1"/>
              </p:cNvSpPr>
              <p:nvPr/>
            </p:nvSpPr>
            <p:spPr bwMode="auto">
              <a:xfrm>
                <a:off x="6018639" y="499862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0" name="Google Shape;1451;p27"/>
              <p:cNvSpPr>
                <a:spLocks noChangeArrowheads="1"/>
              </p:cNvSpPr>
              <p:nvPr/>
            </p:nvSpPr>
            <p:spPr bwMode="auto">
              <a:xfrm>
                <a:off x="5896420" y="4993576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1" name="Google Shape;1452;p27"/>
              <p:cNvSpPr>
                <a:spLocks noChangeArrowheads="1"/>
              </p:cNvSpPr>
              <p:nvPr/>
            </p:nvSpPr>
            <p:spPr bwMode="auto">
              <a:xfrm>
                <a:off x="5897465" y="5051107"/>
                <a:ext cx="29841" cy="30480"/>
              </a:xfrm>
              <a:custGeom>
                <a:avLst/>
                <a:gdLst>
                  <a:gd name="T0" fmla="*/ 0 w 29841"/>
                  <a:gd name="T1" fmla="*/ 0 h 30480"/>
                  <a:gd name="T2" fmla="*/ 29841 w 29841"/>
                  <a:gd name="T3" fmla="*/ 30480 h 30480"/>
                </a:gdLst>
                <a:ahLst/>
                <a:cxnLst/>
                <a:rect l="T0" t="T1" r="T2" b="T3"/>
                <a:pathLst>
                  <a:path w="29841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6193"/>
                    </a:lnTo>
                    <a:lnTo>
                      <a:pt x="9694" y="3048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72" name="Google Shape;1453;p27"/>
              <p:cNvSpPr>
                <a:spLocks noChangeArrowheads="1"/>
              </p:cNvSpPr>
              <p:nvPr/>
            </p:nvSpPr>
            <p:spPr bwMode="auto">
              <a:xfrm>
                <a:off x="5896325" y="4976145"/>
                <a:ext cx="295043" cy="185166"/>
              </a:xfrm>
              <a:custGeom>
                <a:avLst/>
                <a:gdLst>
                  <a:gd name="T0" fmla="*/ 0 w 295043"/>
                  <a:gd name="T1" fmla="*/ 0 h 185166"/>
                  <a:gd name="T2" fmla="*/ 295043 w 295043"/>
                  <a:gd name="T3" fmla="*/ 185166 h 185166"/>
                </a:gdLst>
                <a:ahLst/>
                <a:cxnLst/>
                <a:rect l="T0" t="T1" r="T2" b="T3"/>
                <a:pathLst>
                  <a:path w="295043" h="185166" extrusionOk="0">
                    <a:moveTo>
                      <a:pt x="149590" y="29813"/>
                    </a:moveTo>
                    <a:cubicBezTo>
                      <a:pt x="145702" y="29804"/>
                      <a:pt x="141825" y="30128"/>
                      <a:pt x="137995" y="30766"/>
                    </a:cubicBezTo>
                    <a:cubicBezTo>
                      <a:pt x="132863" y="31528"/>
                      <a:pt x="126971" y="32576"/>
                      <a:pt x="120603" y="33909"/>
                    </a:cubicBezTo>
                    <a:cubicBezTo>
                      <a:pt x="114235" y="35243"/>
                      <a:pt x="107393" y="36957"/>
                      <a:pt x="100455" y="39053"/>
                    </a:cubicBezTo>
                    <a:cubicBezTo>
                      <a:pt x="93660" y="41100"/>
                      <a:pt x="87017" y="43653"/>
                      <a:pt x="80592" y="46672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865"/>
                      <a:pt x="177531" y="61817"/>
                    </a:cubicBezTo>
                    <a:cubicBezTo>
                      <a:pt x="188298" y="58969"/>
                      <a:pt x="199304" y="57150"/>
                      <a:pt x="210414" y="56388"/>
                    </a:cubicBezTo>
                    <a:cubicBezTo>
                      <a:pt x="220535" y="55779"/>
                      <a:pt x="230695" y="56483"/>
                      <a:pt x="240636" y="58484"/>
                    </a:cubicBezTo>
                    <a:cubicBezTo>
                      <a:pt x="250672" y="60693"/>
                      <a:pt x="260299" y="64494"/>
                      <a:pt x="269147" y="69723"/>
                    </a:cubicBezTo>
                    <a:cubicBezTo>
                      <a:pt x="277948" y="74124"/>
                      <a:pt x="285494" y="80677"/>
                      <a:pt x="291101" y="88773"/>
                    </a:cubicBezTo>
                    <a:cubicBezTo>
                      <a:pt x="294788" y="94707"/>
                      <a:pt x="295948" y="101880"/>
                      <a:pt x="294332" y="108680"/>
                    </a:cubicBezTo>
                    <a:cubicBezTo>
                      <a:pt x="292099" y="116148"/>
                      <a:pt x="287974" y="122911"/>
                      <a:pt x="282357" y="128302"/>
                    </a:cubicBezTo>
                    <a:cubicBezTo>
                      <a:pt x="275410" y="135331"/>
                      <a:pt x="267617" y="141475"/>
                      <a:pt x="259168" y="146590"/>
                    </a:cubicBezTo>
                    <a:lnTo>
                      <a:pt x="291481" y="165640"/>
                    </a:lnTo>
                    <a:lnTo>
                      <a:pt x="273899" y="175832"/>
                    </a:lnTo>
                    <a:lnTo>
                      <a:pt x="241301" y="156782"/>
                    </a:lnTo>
                    <a:cubicBezTo>
                      <a:pt x="225762" y="164420"/>
                      <a:pt x="209539" y="170545"/>
                      <a:pt x="192832" y="175070"/>
                    </a:cubicBezTo>
                    <a:cubicBezTo>
                      <a:pt x="175326" y="179984"/>
                      <a:pt x="157421" y="183366"/>
                      <a:pt x="139325" y="185166"/>
                    </a:cubicBezTo>
                    <a:lnTo>
                      <a:pt x="122314" y="154591"/>
                    </a:lnTo>
                    <a:cubicBezTo>
                      <a:pt x="127085" y="154467"/>
                      <a:pt x="131846" y="154086"/>
                      <a:pt x="136569" y="153448"/>
                    </a:cubicBezTo>
                    <a:cubicBezTo>
                      <a:pt x="142937" y="152686"/>
                      <a:pt x="150065" y="151447"/>
                      <a:pt x="157858" y="149828"/>
                    </a:cubicBezTo>
                    <a:cubicBezTo>
                      <a:pt x="165651" y="148209"/>
                      <a:pt x="174014" y="145923"/>
                      <a:pt x="182663" y="143446"/>
                    </a:cubicBezTo>
                    <a:cubicBezTo>
                      <a:pt x="191159" y="140894"/>
                      <a:pt x="199446" y="137713"/>
                      <a:pt x="207468" y="133921"/>
                    </a:cubicBezTo>
                    <a:lnTo>
                      <a:pt x="156907" y="105156"/>
                    </a:lnTo>
                    <a:lnTo>
                      <a:pt x="150255" y="107442"/>
                    </a:lnTo>
                    <a:lnTo>
                      <a:pt x="143412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82"/>
                      <a:pt x="78596" y="123063"/>
                    </a:cubicBezTo>
                    <a:cubicBezTo>
                      <a:pt x="69777" y="123425"/>
                      <a:pt x="60957" y="122596"/>
                      <a:pt x="52366" y="120587"/>
                    </a:cubicBezTo>
                    <a:cubicBezTo>
                      <a:pt x="43793" y="118663"/>
                      <a:pt x="35554" y="115453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4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153"/>
                    </a:moveTo>
                    <a:cubicBezTo>
                      <a:pt x="69957" y="87030"/>
                      <a:pt x="77674" y="88697"/>
                      <a:pt x="85344" y="87916"/>
                    </a:cubicBezTo>
                    <a:cubicBezTo>
                      <a:pt x="95627" y="86735"/>
                      <a:pt x="105758" y="84468"/>
                      <a:pt x="115566" y="81153"/>
                    </a:cubicBezTo>
                    <a:lnTo>
                      <a:pt x="68047" y="53626"/>
                    </a:lnTo>
                    <a:cubicBezTo>
                      <a:pt x="50560" y="65056"/>
                      <a:pt x="48944" y="74962"/>
                      <a:pt x="63295" y="83153"/>
                    </a:cubicBezTo>
                    <a:close/>
                    <a:moveTo>
                      <a:pt x="230087" y="97155"/>
                    </a:moveTo>
                    <a:cubicBezTo>
                      <a:pt x="222854" y="93136"/>
                      <a:pt x="214500" y="91630"/>
                      <a:pt x="206327" y="92869"/>
                    </a:cubicBezTo>
                    <a:cubicBezTo>
                      <a:pt x="195075" y="94326"/>
                      <a:pt x="183974" y="96784"/>
                      <a:pt x="173159" y="100203"/>
                    </a:cubicBezTo>
                    <a:lnTo>
                      <a:pt x="220678" y="127540"/>
                    </a:lnTo>
                    <a:cubicBezTo>
                      <a:pt x="240541" y="115157"/>
                      <a:pt x="243867" y="105061"/>
                      <a:pt x="230087" y="97155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9" name="Google Shape;1454;p27"/>
            <p:cNvGrpSpPr>
              <a:grpSpLocks/>
            </p:cNvGrpSpPr>
            <p:nvPr/>
          </p:nvGrpSpPr>
          <p:grpSpPr bwMode="auto">
            <a:xfrm>
              <a:off x="3827627" y="3914647"/>
              <a:ext cx="883852" cy="621125"/>
              <a:chOff x="5637252" y="4656772"/>
              <a:chExt cx="883852" cy="621125"/>
            </a:xfrm>
          </p:grpSpPr>
          <p:sp>
            <p:nvSpPr>
              <p:cNvPr id="38141" name="Google Shape;1455;p27"/>
              <p:cNvSpPr>
                <a:spLocks noChangeArrowheads="1"/>
              </p:cNvSpPr>
              <p:nvPr/>
            </p:nvSpPr>
            <p:spPr bwMode="auto">
              <a:xfrm>
                <a:off x="5637252" y="4766405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2" name="Google Shape;1456;p27"/>
              <p:cNvSpPr>
                <a:spLocks noChangeArrowheads="1"/>
              </p:cNvSpPr>
              <p:nvPr/>
            </p:nvSpPr>
            <p:spPr bwMode="auto">
              <a:xfrm>
                <a:off x="5637442" y="4909470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3" name="Google Shape;1457;p27"/>
              <p:cNvSpPr>
                <a:spLocks noChangeArrowheads="1"/>
              </p:cNvSpPr>
              <p:nvPr/>
            </p:nvSpPr>
            <p:spPr bwMode="auto">
              <a:xfrm>
                <a:off x="6454577" y="4912518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4" name="Google Shape;1458;p27"/>
              <p:cNvSpPr>
                <a:spLocks noChangeArrowheads="1"/>
              </p:cNvSpPr>
              <p:nvPr/>
            </p:nvSpPr>
            <p:spPr bwMode="auto">
              <a:xfrm>
                <a:off x="5637252" y="465677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5" name="Google Shape;1459;p27"/>
              <p:cNvSpPr>
                <a:spLocks noChangeArrowheads="1"/>
              </p:cNvSpPr>
              <p:nvPr/>
            </p:nvSpPr>
            <p:spPr bwMode="auto">
              <a:xfrm>
                <a:off x="5763347" y="4726400"/>
                <a:ext cx="632534" cy="366093"/>
              </a:xfrm>
              <a:custGeom>
                <a:avLst/>
                <a:gdLst>
                  <a:gd name="T0" fmla="*/ 0 w 632534"/>
                  <a:gd name="T1" fmla="*/ 0 h 366093"/>
                  <a:gd name="T2" fmla="*/ 632534 w 632534"/>
                  <a:gd name="T3" fmla="*/ 366093 h 366093"/>
                </a:gdLst>
                <a:ahLst/>
                <a:cxnLst/>
                <a:rect l="T0" t="T1" r="T2" b="T3"/>
                <a:pathLst>
                  <a:path w="632534" h="366093" extrusionOk="0">
                    <a:moveTo>
                      <a:pt x="632021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380" y="-17907"/>
                      <a:pt x="540025" y="53721"/>
                    </a:cubicBezTo>
                    <a:cubicBezTo>
                      <a:pt x="606171" y="92107"/>
                      <a:pt x="636963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6" name="Google Shape;1460;p27"/>
              <p:cNvSpPr>
                <a:spLocks noChangeArrowheads="1"/>
              </p:cNvSpPr>
              <p:nvPr/>
            </p:nvSpPr>
            <p:spPr bwMode="auto">
              <a:xfrm>
                <a:off x="5763937" y="4748307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791" y="-17907"/>
                      <a:pt x="539435" y="53721"/>
                    </a:cubicBezTo>
                    <a:cubicBezTo>
                      <a:pt x="595983" y="86677"/>
                      <a:pt x="62658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7" name="Google Shape;1461;p27"/>
              <p:cNvSpPr>
                <a:spLocks noChangeArrowheads="1"/>
              </p:cNvSpPr>
              <p:nvPr/>
            </p:nvSpPr>
            <p:spPr bwMode="auto">
              <a:xfrm>
                <a:off x="5925121" y="4831270"/>
                <a:ext cx="295222" cy="184784"/>
              </a:xfrm>
              <a:custGeom>
                <a:avLst/>
                <a:gdLst>
                  <a:gd name="T0" fmla="*/ 0 w 295222"/>
                  <a:gd name="T1" fmla="*/ 0 h 184784"/>
                  <a:gd name="T2" fmla="*/ 295222 w 295222"/>
                  <a:gd name="T3" fmla="*/ 184784 h 184784"/>
                </a:gdLst>
                <a:ahLst/>
                <a:cxnLst/>
                <a:rect l="T0" t="T1" r="T2" b="T3"/>
                <a:pathLst>
                  <a:path w="295222" h="184784" extrusionOk="0">
                    <a:moveTo>
                      <a:pt x="149495" y="29337"/>
                    </a:moveTo>
                    <a:cubicBezTo>
                      <a:pt x="145608" y="29280"/>
                      <a:pt x="141730" y="29566"/>
                      <a:pt x="137900" y="30194"/>
                    </a:cubicBezTo>
                    <a:cubicBezTo>
                      <a:pt x="132673" y="30956"/>
                      <a:pt x="126875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576"/>
                    </a:cubicBezTo>
                    <a:cubicBezTo>
                      <a:pt x="93470" y="40595"/>
                      <a:pt x="86827" y="43110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89" y="58407"/>
                      <a:pt x="199104" y="56588"/>
                      <a:pt x="210224" y="55912"/>
                    </a:cubicBezTo>
                    <a:cubicBezTo>
                      <a:pt x="220345" y="55226"/>
                      <a:pt x="230505" y="55893"/>
                      <a:pt x="240446" y="57912"/>
                    </a:cubicBezTo>
                    <a:cubicBezTo>
                      <a:pt x="250653" y="60122"/>
                      <a:pt x="260432" y="63941"/>
                      <a:pt x="269432" y="69247"/>
                    </a:cubicBezTo>
                    <a:cubicBezTo>
                      <a:pt x="278214" y="73638"/>
                      <a:pt x="285731" y="80191"/>
                      <a:pt x="291291" y="88297"/>
                    </a:cubicBezTo>
                    <a:cubicBezTo>
                      <a:pt x="294959" y="94240"/>
                      <a:pt x="296119" y="101403"/>
                      <a:pt x="294522" y="108204"/>
                    </a:cubicBezTo>
                    <a:cubicBezTo>
                      <a:pt x="292346" y="115672"/>
                      <a:pt x="288250" y="122444"/>
                      <a:pt x="282643" y="127826"/>
                    </a:cubicBezTo>
                    <a:cubicBezTo>
                      <a:pt x="275638" y="134855"/>
                      <a:pt x="267817" y="141027"/>
                      <a:pt x="259358" y="146209"/>
                    </a:cubicBezTo>
                    <a:lnTo>
                      <a:pt x="291671" y="165259"/>
                    </a:lnTo>
                    <a:lnTo>
                      <a:pt x="274089" y="175451"/>
                    </a:lnTo>
                    <a:lnTo>
                      <a:pt x="241491" y="156401"/>
                    </a:lnTo>
                    <a:cubicBezTo>
                      <a:pt x="225962" y="164068"/>
                      <a:pt x="209729" y="170231"/>
                      <a:pt x="193022" y="174784"/>
                    </a:cubicBezTo>
                    <a:cubicBezTo>
                      <a:pt x="175535" y="179622"/>
                      <a:pt x="157668" y="182966"/>
                      <a:pt x="139611" y="184785"/>
                    </a:cubicBezTo>
                    <a:lnTo>
                      <a:pt x="122504" y="154210"/>
                    </a:lnTo>
                    <a:cubicBezTo>
                      <a:pt x="127275" y="154086"/>
                      <a:pt x="132036" y="153705"/>
                      <a:pt x="136759" y="153067"/>
                    </a:cubicBezTo>
                    <a:cubicBezTo>
                      <a:pt x="143916" y="152257"/>
                      <a:pt x="151025" y="151047"/>
                      <a:pt x="158048" y="149447"/>
                    </a:cubicBezTo>
                    <a:cubicBezTo>
                      <a:pt x="165936" y="147733"/>
                      <a:pt x="174204" y="145637"/>
                      <a:pt x="182853" y="143065"/>
                    </a:cubicBezTo>
                    <a:cubicBezTo>
                      <a:pt x="191368" y="140494"/>
                      <a:pt x="199694" y="137312"/>
                      <a:pt x="207753" y="133540"/>
                    </a:cubicBezTo>
                    <a:lnTo>
                      <a:pt x="156622" y="104585"/>
                    </a:lnTo>
                    <a:lnTo>
                      <a:pt x="149970" y="106871"/>
                    </a:lnTo>
                    <a:lnTo>
                      <a:pt x="143127" y="108966"/>
                    </a:lnTo>
                    <a:cubicBezTo>
                      <a:pt x="130392" y="113157"/>
                      <a:pt x="118702" y="116491"/>
                      <a:pt x="108153" y="118491"/>
                    </a:cubicBezTo>
                    <a:cubicBezTo>
                      <a:pt x="98355" y="120767"/>
                      <a:pt x="88366" y="122111"/>
                      <a:pt x="78311" y="122491"/>
                    </a:cubicBezTo>
                    <a:cubicBezTo>
                      <a:pt x="69501" y="122806"/>
                      <a:pt x="60682" y="121977"/>
                      <a:pt x="52081" y="120015"/>
                    </a:cubicBezTo>
                    <a:cubicBezTo>
                      <a:pt x="43508" y="118072"/>
                      <a:pt x="35278" y="114862"/>
                      <a:pt x="27656" y="110490"/>
                    </a:cubicBezTo>
                    <a:cubicBezTo>
                      <a:pt x="19350" y="106137"/>
                      <a:pt x="12136" y="99946"/>
                      <a:pt x="6558" y="92393"/>
                    </a:cubicBezTo>
                    <a:cubicBezTo>
                      <a:pt x="2423" y="86687"/>
                      <a:pt x="371" y="79724"/>
                      <a:pt x="760" y="72676"/>
                    </a:cubicBezTo>
                    <a:cubicBezTo>
                      <a:pt x="1606" y="65437"/>
                      <a:pt x="4514" y="58598"/>
                      <a:pt x="9124" y="52959"/>
                    </a:cubicBezTo>
                    <a:cubicBezTo>
                      <a:pt x="14968" y="45577"/>
                      <a:pt x="21925" y="39148"/>
                      <a:pt x="29747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677"/>
                    </a:moveTo>
                    <a:cubicBezTo>
                      <a:pt x="69786" y="86516"/>
                      <a:pt x="77494" y="88182"/>
                      <a:pt x="85154" y="87439"/>
                    </a:cubicBezTo>
                    <a:cubicBezTo>
                      <a:pt x="95447" y="86278"/>
                      <a:pt x="105587" y="83972"/>
                      <a:pt x="115376" y="80581"/>
                    </a:cubicBezTo>
                    <a:lnTo>
                      <a:pt x="67857" y="53054"/>
                    </a:lnTo>
                    <a:cubicBezTo>
                      <a:pt x="50370" y="64579"/>
                      <a:pt x="48849" y="74104"/>
                      <a:pt x="63105" y="82677"/>
                    </a:cubicBezTo>
                    <a:close/>
                    <a:moveTo>
                      <a:pt x="229992" y="96583"/>
                    </a:moveTo>
                    <a:cubicBezTo>
                      <a:pt x="222693" y="92659"/>
                      <a:pt x="214339" y="91164"/>
                      <a:pt x="206137" y="92297"/>
                    </a:cubicBezTo>
                    <a:cubicBezTo>
                      <a:pt x="194894" y="93802"/>
                      <a:pt x="183803" y="96260"/>
                      <a:pt x="172969" y="99631"/>
                    </a:cubicBezTo>
                    <a:lnTo>
                      <a:pt x="220488" y="126968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8" name="Google Shape;1462;p27"/>
              <p:cNvSpPr>
                <a:spLocks noChangeArrowheads="1"/>
              </p:cNvSpPr>
              <p:nvPr/>
            </p:nvSpPr>
            <p:spPr bwMode="auto">
              <a:xfrm>
                <a:off x="6047245" y="4968335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9" name="Google Shape;1463;p27"/>
              <p:cNvSpPr>
                <a:spLocks noChangeArrowheads="1"/>
              </p:cNvSpPr>
              <p:nvPr/>
            </p:nvSpPr>
            <p:spPr bwMode="auto">
              <a:xfrm>
                <a:off x="6174406" y="4979193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0" name="Google Shape;1464;p27"/>
              <p:cNvSpPr>
                <a:spLocks noChangeArrowheads="1"/>
              </p:cNvSpPr>
              <p:nvPr/>
            </p:nvSpPr>
            <p:spPr bwMode="auto">
              <a:xfrm>
                <a:off x="6188566" y="4915947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1" name="Google Shape;1465;p27"/>
              <p:cNvSpPr>
                <a:spLocks noChangeArrowheads="1"/>
              </p:cNvSpPr>
              <p:nvPr/>
            </p:nvSpPr>
            <p:spPr bwMode="auto">
              <a:xfrm>
                <a:off x="6089632" y="4922329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764"/>
                    </a:cubicBezTo>
                    <a:cubicBezTo>
                      <a:pt x="15681" y="2000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2" name="Google Shape;1466;p27"/>
              <p:cNvSpPr>
                <a:spLocks noChangeArrowheads="1"/>
              </p:cNvSpPr>
              <p:nvPr/>
            </p:nvSpPr>
            <p:spPr bwMode="auto">
              <a:xfrm>
                <a:off x="5993073" y="4867179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891" y="23908"/>
                    </a:cubicBezTo>
                    <a:cubicBezTo>
                      <a:pt x="47529" y="18878"/>
                      <a:pt x="42396" y="14564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3" name="Google Shape;1467;p27"/>
              <p:cNvSpPr>
                <a:spLocks noChangeArrowheads="1"/>
              </p:cNvSpPr>
              <p:nvPr/>
            </p:nvSpPr>
            <p:spPr bwMode="auto">
              <a:xfrm>
                <a:off x="6047245" y="4836033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4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621"/>
                    </a:lnTo>
                    <a:lnTo>
                      <a:pt x="27371" y="2457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4" name="Google Shape;1468;p27"/>
              <p:cNvSpPr>
                <a:spLocks noChangeArrowheads="1"/>
              </p:cNvSpPr>
              <p:nvPr/>
            </p:nvSpPr>
            <p:spPr bwMode="auto">
              <a:xfrm>
                <a:off x="5925121" y="4830984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5" name="Google Shape;1469;p27"/>
              <p:cNvSpPr>
                <a:spLocks noChangeArrowheads="1"/>
              </p:cNvSpPr>
              <p:nvPr/>
            </p:nvSpPr>
            <p:spPr bwMode="auto">
              <a:xfrm>
                <a:off x="5926072" y="4888610"/>
                <a:ext cx="29841" cy="30194"/>
              </a:xfrm>
              <a:custGeom>
                <a:avLst/>
                <a:gdLst>
                  <a:gd name="T0" fmla="*/ 0 w 29841"/>
                  <a:gd name="T1" fmla="*/ 0 h 30194"/>
                  <a:gd name="T2" fmla="*/ 29841 w 29841"/>
                  <a:gd name="T3" fmla="*/ 30194 h 30194"/>
                </a:gdLst>
                <a:ahLst/>
                <a:cxnLst/>
                <a:rect l="T0" t="T1" r="T2" b="T3"/>
                <a:pathLst>
                  <a:path w="29841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56" name="Google Shape;1470;p27"/>
              <p:cNvSpPr>
                <a:spLocks noChangeArrowheads="1"/>
              </p:cNvSpPr>
              <p:nvPr/>
            </p:nvSpPr>
            <p:spPr bwMode="auto">
              <a:xfrm>
                <a:off x="5924931" y="4813649"/>
                <a:ext cx="295418" cy="185261"/>
              </a:xfrm>
              <a:custGeom>
                <a:avLst/>
                <a:gdLst>
                  <a:gd name="T0" fmla="*/ 0 w 295418"/>
                  <a:gd name="T1" fmla="*/ 0 h 185261"/>
                  <a:gd name="T2" fmla="*/ 295418 w 295418"/>
                  <a:gd name="T3" fmla="*/ 185261 h 185261"/>
                </a:gdLst>
                <a:ahLst/>
                <a:cxnLst/>
                <a:rect l="T0" t="T1" r="T2" b="T3"/>
                <a:pathLst>
                  <a:path w="295418" h="185261" extrusionOk="0">
                    <a:moveTo>
                      <a:pt x="149685" y="29718"/>
                    </a:moveTo>
                    <a:cubicBezTo>
                      <a:pt x="145798" y="29709"/>
                      <a:pt x="141920" y="30023"/>
                      <a:pt x="138090" y="30671"/>
                    </a:cubicBezTo>
                    <a:cubicBezTo>
                      <a:pt x="132863" y="31433"/>
                      <a:pt x="127066" y="32480"/>
                      <a:pt x="120603" y="33814"/>
                    </a:cubicBezTo>
                    <a:cubicBezTo>
                      <a:pt x="114140" y="35147"/>
                      <a:pt x="107393" y="36957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817"/>
                    </a:cubicBezTo>
                    <a:cubicBezTo>
                      <a:pt x="188280" y="58903"/>
                      <a:pt x="199294" y="5704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852" y="60541"/>
                      <a:pt x="260651" y="64370"/>
                      <a:pt x="269622" y="69723"/>
                    </a:cubicBezTo>
                    <a:cubicBezTo>
                      <a:pt x="278423" y="74086"/>
                      <a:pt x="285950" y="80639"/>
                      <a:pt x="291481" y="88773"/>
                    </a:cubicBezTo>
                    <a:cubicBezTo>
                      <a:pt x="295159" y="94717"/>
                      <a:pt x="296319" y="101880"/>
                      <a:pt x="294712" y="108680"/>
                    </a:cubicBezTo>
                    <a:cubicBezTo>
                      <a:pt x="292517" y="116138"/>
                      <a:pt x="288421" y="122901"/>
                      <a:pt x="282833" y="128302"/>
                    </a:cubicBezTo>
                    <a:cubicBezTo>
                      <a:pt x="275828" y="135331"/>
                      <a:pt x="268007" y="141504"/>
                      <a:pt x="259548" y="146685"/>
                    </a:cubicBezTo>
                    <a:lnTo>
                      <a:pt x="291861" y="165735"/>
                    </a:lnTo>
                    <a:lnTo>
                      <a:pt x="274279" y="175927"/>
                    </a:lnTo>
                    <a:lnTo>
                      <a:pt x="241681" y="156877"/>
                    </a:lnTo>
                    <a:cubicBezTo>
                      <a:pt x="226133" y="164506"/>
                      <a:pt x="209901" y="170659"/>
                      <a:pt x="193212" y="175260"/>
                    </a:cubicBezTo>
                    <a:cubicBezTo>
                      <a:pt x="175725" y="180099"/>
                      <a:pt x="157858" y="183442"/>
                      <a:pt x="139801" y="185261"/>
                    </a:cubicBezTo>
                    <a:lnTo>
                      <a:pt x="122694" y="154686"/>
                    </a:lnTo>
                    <a:cubicBezTo>
                      <a:pt x="127465" y="154562"/>
                      <a:pt x="132226" y="154181"/>
                      <a:pt x="136950" y="153543"/>
                    </a:cubicBezTo>
                    <a:cubicBezTo>
                      <a:pt x="143317" y="152781"/>
                      <a:pt x="150445" y="151638"/>
                      <a:pt x="158238" y="149923"/>
                    </a:cubicBezTo>
                    <a:cubicBezTo>
                      <a:pt x="166031" y="148209"/>
                      <a:pt x="174395" y="146113"/>
                      <a:pt x="183043" y="143542"/>
                    </a:cubicBezTo>
                    <a:cubicBezTo>
                      <a:pt x="191558" y="140970"/>
                      <a:pt x="199884" y="137789"/>
                      <a:pt x="207943" y="134017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35"/>
                      <a:pt x="60881" y="122406"/>
                      <a:pt x="52271" y="120491"/>
                    </a:cubicBezTo>
                    <a:cubicBezTo>
                      <a:pt x="43717" y="118510"/>
                      <a:pt x="35487" y="115300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13" y="87097"/>
                      <a:pt x="570" y="80163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47" y="16993"/>
                      <a:pt x="75774" y="11621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95" y="83153"/>
                    </a:moveTo>
                    <a:cubicBezTo>
                      <a:pt x="69967" y="87001"/>
                      <a:pt x="77684" y="88640"/>
                      <a:pt x="85344" y="87821"/>
                    </a:cubicBezTo>
                    <a:cubicBezTo>
                      <a:pt x="95637" y="86696"/>
                      <a:pt x="105777" y="84430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73" y="74838"/>
                      <a:pt x="63295" y="83153"/>
                    </a:cubicBezTo>
                    <a:close/>
                    <a:moveTo>
                      <a:pt x="230182" y="97060"/>
                    </a:moveTo>
                    <a:cubicBezTo>
                      <a:pt x="222902" y="93098"/>
                      <a:pt x="214529" y="91592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636" y="115157"/>
                      <a:pt x="243867" y="104966"/>
                      <a:pt x="230182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0" name="Google Shape;1471;p27"/>
            <p:cNvGrpSpPr>
              <a:grpSpLocks/>
            </p:cNvGrpSpPr>
            <p:nvPr/>
          </p:nvGrpSpPr>
          <p:grpSpPr bwMode="auto">
            <a:xfrm>
              <a:off x="3818123" y="3752055"/>
              <a:ext cx="883852" cy="621125"/>
              <a:chOff x="5627748" y="4494180"/>
              <a:chExt cx="883852" cy="621125"/>
            </a:xfrm>
          </p:grpSpPr>
          <p:sp>
            <p:nvSpPr>
              <p:cNvPr id="38125" name="Google Shape;1472;p27"/>
              <p:cNvSpPr>
                <a:spLocks noChangeArrowheads="1"/>
              </p:cNvSpPr>
              <p:nvPr/>
            </p:nvSpPr>
            <p:spPr bwMode="auto">
              <a:xfrm>
                <a:off x="5627748" y="460381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6" name="Google Shape;1473;p27"/>
              <p:cNvSpPr>
                <a:spLocks noChangeArrowheads="1"/>
              </p:cNvSpPr>
              <p:nvPr/>
            </p:nvSpPr>
            <p:spPr bwMode="auto">
              <a:xfrm>
                <a:off x="5627938" y="4746878"/>
                <a:ext cx="87244" cy="116586"/>
              </a:xfrm>
              <a:custGeom>
                <a:avLst/>
                <a:gdLst>
                  <a:gd name="T0" fmla="*/ 0 w 87244"/>
                  <a:gd name="T1" fmla="*/ 0 h 116586"/>
                  <a:gd name="T2" fmla="*/ 87244 w 87244"/>
                  <a:gd name="T3" fmla="*/ 116586 h 116586"/>
                </a:gdLst>
                <a:ahLst/>
                <a:cxnLst/>
                <a:rect l="T0" t="T1" r="T2" b="T3"/>
                <a:pathLst>
                  <a:path w="87244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245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7" name="Google Shape;1474;p27"/>
              <p:cNvSpPr>
                <a:spLocks noChangeArrowheads="1"/>
              </p:cNvSpPr>
              <p:nvPr/>
            </p:nvSpPr>
            <p:spPr bwMode="auto">
              <a:xfrm>
                <a:off x="6445074" y="4749926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8" name="Google Shape;1475;p27"/>
              <p:cNvSpPr>
                <a:spLocks noChangeArrowheads="1"/>
              </p:cNvSpPr>
              <p:nvPr/>
            </p:nvSpPr>
            <p:spPr bwMode="auto">
              <a:xfrm>
                <a:off x="5627748" y="449418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9" name="Google Shape;1476;p27"/>
              <p:cNvSpPr>
                <a:spLocks noChangeArrowheads="1"/>
              </p:cNvSpPr>
              <p:nvPr/>
            </p:nvSpPr>
            <p:spPr bwMode="auto">
              <a:xfrm>
                <a:off x="5753825" y="4563879"/>
                <a:ext cx="632535" cy="366022"/>
              </a:xfrm>
              <a:custGeom>
                <a:avLst/>
                <a:gdLst>
                  <a:gd name="T0" fmla="*/ 0 w 632535"/>
                  <a:gd name="T1" fmla="*/ 0 h 366022"/>
                  <a:gd name="T2" fmla="*/ 632535 w 632535"/>
                  <a:gd name="T3" fmla="*/ 366022 h 366022"/>
                </a:gdLst>
                <a:ahLst/>
                <a:cxnLst/>
                <a:rect l="T0" t="T1" r="T2" b="T3"/>
                <a:pathLst>
                  <a:path w="632535" h="366022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2"/>
                      <a:pt x="216059" y="383882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189" y="92131"/>
                      <a:pt x="636887" y="143566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0" name="Google Shape;1477;p27"/>
              <p:cNvSpPr>
                <a:spLocks noChangeArrowheads="1"/>
              </p:cNvSpPr>
              <p:nvPr/>
            </p:nvSpPr>
            <p:spPr bwMode="auto">
              <a:xfrm>
                <a:off x="5754433" y="4585787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8992"/>
                      <a:pt x="34974" y="86415"/>
                      <a:pt x="91902" y="53649"/>
                    </a:cubicBezTo>
                    <a:cubicBezTo>
                      <a:pt x="215451" y="-17883"/>
                      <a:pt x="415791" y="-17883"/>
                      <a:pt x="539340" y="53649"/>
                    </a:cubicBezTo>
                    <a:cubicBezTo>
                      <a:pt x="595983" y="86606"/>
                      <a:pt x="62658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1" name="Google Shape;1478;p27"/>
              <p:cNvSpPr>
                <a:spLocks noChangeArrowheads="1"/>
              </p:cNvSpPr>
              <p:nvPr/>
            </p:nvSpPr>
            <p:spPr bwMode="auto">
              <a:xfrm>
                <a:off x="5915333" y="4668297"/>
                <a:ext cx="294899" cy="185261"/>
              </a:xfrm>
              <a:custGeom>
                <a:avLst/>
                <a:gdLst>
                  <a:gd name="T0" fmla="*/ 0 w 294899"/>
                  <a:gd name="T1" fmla="*/ 0 h 185261"/>
                  <a:gd name="T2" fmla="*/ 294899 w 294899"/>
                  <a:gd name="T3" fmla="*/ 185261 h 185261"/>
                </a:gdLst>
                <a:ahLst/>
                <a:cxnLst/>
                <a:rect l="T0" t="T1" r="T2" b="T3"/>
                <a:pathLst>
                  <a:path w="294899" h="185261" extrusionOk="0">
                    <a:moveTo>
                      <a:pt x="149685" y="29718"/>
                    </a:moveTo>
                    <a:cubicBezTo>
                      <a:pt x="145807" y="29718"/>
                      <a:pt x="141929" y="30004"/>
                      <a:pt x="138090" y="30575"/>
                    </a:cubicBezTo>
                    <a:cubicBezTo>
                      <a:pt x="132958" y="31337"/>
                      <a:pt x="127066" y="32385"/>
                      <a:pt x="120603" y="33719"/>
                    </a:cubicBezTo>
                    <a:cubicBezTo>
                      <a:pt x="114140" y="35052"/>
                      <a:pt x="107488" y="36862"/>
                      <a:pt x="100550" y="38958"/>
                    </a:cubicBezTo>
                    <a:cubicBezTo>
                      <a:pt x="93821" y="41015"/>
                      <a:pt x="87245" y="43567"/>
                      <a:pt x="80877" y="46577"/>
                    </a:cubicBezTo>
                    <a:lnTo>
                      <a:pt x="131722" y="76010"/>
                    </a:lnTo>
                    <a:lnTo>
                      <a:pt x="140751" y="72771"/>
                    </a:lnTo>
                    <a:cubicBezTo>
                      <a:pt x="153771" y="68485"/>
                      <a:pt x="165936" y="64866"/>
                      <a:pt x="177341" y="61817"/>
                    </a:cubicBezTo>
                    <a:cubicBezTo>
                      <a:pt x="188099" y="58931"/>
                      <a:pt x="199114" y="57122"/>
                      <a:pt x="210224" y="56388"/>
                    </a:cubicBezTo>
                    <a:cubicBezTo>
                      <a:pt x="220374" y="55693"/>
                      <a:pt x="230571" y="56369"/>
                      <a:pt x="240541" y="58388"/>
                    </a:cubicBezTo>
                    <a:cubicBezTo>
                      <a:pt x="250586" y="60636"/>
                      <a:pt x="260204" y="64465"/>
                      <a:pt x="269052" y="69723"/>
                    </a:cubicBezTo>
                    <a:cubicBezTo>
                      <a:pt x="277853" y="74086"/>
                      <a:pt x="285380" y="80639"/>
                      <a:pt x="290911" y="88773"/>
                    </a:cubicBezTo>
                    <a:cubicBezTo>
                      <a:pt x="294665" y="94679"/>
                      <a:pt x="295834" y="101880"/>
                      <a:pt x="294142" y="108680"/>
                    </a:cubicBezTo>
                    <a:cubicBezTo>
                      <a:pt x="292032" y="116177"/>
                      <a:pt x="287927" y="122958"/>
                      <a:pt x="282262" y="128302"/>
                    </a:cubicBezTo>
                    <a:cubicBezTo>
                      <a:pt x="275287" y="135331"/>
                      <a:pt x="267503" y="141504"/>
                      <a:pt x="259073" y="146685"/>
                    </a:cubicBezTo>
                    <a:lnTo>
                      <a:pt x="291386" y="165735"/>
                    </a:lnTo>
                    <a:lnTo>
                      <a:pt x="273804" y="175927"/>
                    </a:lnTo>
                    <a:lnTo>
                      <a:pt x="241206" y="156877"/>
                    </a:lnTo>
                    <a:cubicBezTo>
                      <a:pt x="225696" y="164592"/>
                      <a:pt x="209454" y="170745"/>
                      <a:pt x="192737" y="175260"/>
                    </a:cubicBezTo>
                    <a:cubicBezTo>
                      <a:pt x="175212" y="180099"/>
                      <a:pt x="157316" y="183442"/>
                      <a:pt x="139230" y="185261"/>
                    </a:cubicBezTo>
                    <a:lnTo>
                      <a:pt x="122219" y="154686"/>
                    </a:lnTo>
                    <a:cubicBezTo>
                      <a:pt x="125355" y="154686"/>
                      <a:pt x="130107" y="154686"/>
                      <a:pt x="136474" y="153638"/>
                    </a:cubicBezTo>
                    <a:cubicBezTo>
                      <a:pt x="142842" y="152591"/>
                      <a:pt x="149875" y="151638"/>
                      <a:pt x="157763" y="149924"/>
                    </a:cubicBezTo>
                    <a:cubicBezTo>
                      <a:pt x="165651" y="148209"/>
                      <a:pt x="173824" y="146114"/>
                      <a:pt x="182568" y="143542"/>
                    </a:cubicBezTo>
                    <a:cubicBezTo>
                      <a:pt x="191074" y="141037"/>
                      <a:pt x="199370" y="137846"/>
                      <a:pt x="207373" y="134017"/>
                    </a:cubicBezTo>
                    <a:lnTo>
                      <a:pt x="156907" y="104966"/>
                    </a:lnTo>
                    <a:lnTo>
                      <a:pt x="150255" y="107252"/>
                    </a:lnTo>
                    <a:lnTo>
                      <a:pt x="143317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82"/>
                      <a:pt x="60900" y="122454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35" y="106528"/>
                      <a:pt x="12402" y="100317"/>
                      <a:pt x="6748" y="92774"/>
                    </a:cubicBezTo>
                    <a:cubicBezTo>
                      <a:pt x="2689" y="87068"/>
                      <a:pt x="684" y="80153"/>
                      <a:pt x="1045" y="73152"/>
                    </a:cubicBezTo>
                    <a:cubicBezTo>
                      <a:pt x="1815" y="65865"/>
                      <a:pt x="4723" y="5896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5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058"/>
                    </a:moveTo>
                    <a:cubicBezTo>
                      <a:pt x="70071" y="86897"/>
                      <a:pt x="77779" y="88563"/>
                      <a:pt x="85439" y="87821"/>
                    </a:cubicBezTo>
                    <a:cubicBezTo>
                      <a:pt x="95722" y="86639"/>
                      <a:pt x="105853" y="84372"/>
                      <a:pt x="115661" y="81058"/>
                    </a:cubicBezTo>
                    <a:lnTo>
                      <a:pt x="68142" y="53435"/>
                    </a:lnTo>
                    <a:cubicBezTo>
                      <a:pt x="50655" y="64961"/>
                      <a:pt x="49039" y="75152"/>
                      <a:pt x="63390" y="83058"/>
                    </a:cubicBezTo>
                    <a:close/>
                    <a:moveTo>
                      <a:pt x="230182" y="96965"/>
                    </a:moveTo>
                    <a:cubicBezTo>
                      <a:pt x="222930" y="93021"/>
                      <a:pt x="214586" y="91545"/>
                      <a:pt x="206422" y="92774"/>
                    </a:cubicBezTo>
                    <a:cubicBezTo>
                      <a:pt x="195170" y="94193"/>
                      <a:pt x="184069" y="96622"/>
                      <a:pt x="173254" y="100013"/>
                    </a:cubicBezTo>
                    <a:lnTo>
                      <a:pt x="220773" y="127445"/>
                    </a:lnTo>
                    <a:cubicBezTo>
                      <a:pt x="240636" y="115062"/>
                      <a:pt x="243867" y="104966"/>
                      <a:pt x="230182" y="969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2" name="Google Shape;1479;p27"/>
              <p:cNvSpPr>
                <a:spLocks noChangeArrowheads="1"/>
              </p:cNvSpPr>
              <p:nvPr/>
            </p:nvSpPr>
            <p:spPr bwMode="auto">
              <a:xfrm>
                <a:off x="6037741" y="480574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3" name="Google Shape;1480;p27"/>
              <p:cNvSpPr>
                <a:spLocks noChangeArrowheads="1"/>
              </p:cNvSpPr>
              <p:nvPr/>
            </p:nvSpPr>
            <p:spPr bwMode="auto">
              <a:xfrm>
                <a:off x="6164902" y="4816601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4" name="Google Shape;1481;p27"/>
              <p:cNvSpPr>
                <a:spLocks noChangeArrowheads="1"/>
              </p:cNvSpPr>
              <p:nvPr/>
            </p:nvSpPr>
            <p:spPr bwMode="auto">
              <a:xfrm>
                <a:off x="6178968" y="4753356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5" name="Google Shape;1482;p27"/>
              <p:cNvSpPr>
                <a:spLocks noChangeArrowheads="1"/>
              </p:cNvSpPr>
              <p:nvPr/>
            </p:nvSpPr>
            <p:spPr bwMode="auto">
              <a:xfrm>
                <a:off x="6080128" y="4759737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6" name="Google Shape;1483;p27"/>
              <p:cNvSpPr>
                <a:spLocks noChangeArrowheads="1"/>
              </p:cNvSpPr>
              <p:nvPr/>
            </p:nvSpPr>
            <p:spPr bwMode="auto">
              <a:xfrm>
                <a:off x="5983570" y="4704588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6" y="18878"/>
                      <a:pt x="42796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7" name="Google Shape;1484;p27"/>
              <p:cNvSpPr>
                <a:spLocks noChangeArrowheads="1"/>
              </p:cNvSpPr>
              <p:nvPr/>
            </p:nvSpPr>
            <p:spPr bwMode="auto">
              <a:xfrm>
                <a:off x="6037741" y="4673441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1" y="19717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8" name="Google Shape;1485;p27"/>
              <p:cNvSpPr>
                <a:spLocks noChangeArrowheads="1"/>
              </p:cNvSpPr>
              <p:nvPr/>
            </p:nvSpPr>
            <p:spPr bwMode="auto">
              <a:xfrm>
                <a:off x="5915523" y="4668392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39" name="Google Shape;1486;p27"/>
              <p:cNvSpPr>
                <a:spLocks noChangeArrowheads="1"/>
              </p:cNvSpPr>
              <p:nvPr/>
            </p:nvSpPr>
            <p:spPr bwMode="auto">
              <a:xfrm>
                <a:off x="5916473" y="4725638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40" name="Google Shape;1487;p27"/>
              <p:cNvSpPr>
                <a:spLocks noChangeArrowheads="1"/>
              </p:cNvSpPr>
              <p:nvPr/>
            </p:nvSpPr>
            <p:spPr bwMode="auto">
              <a:xfrm>
                <a:off x="5915428" y="4651533"/>
                <a:ext cx="294626" cy="184784"/>
              </a:xfrm>
              <a:custGeom>
                <a:avLst/>
                <a:gdLst>
                  <a:gd name="T0" fmla="*/ 0 w 294626"/>
                  <a:gd name="T1" fmla="*/ 0 h 184784"/>
                  <a:gd name="T2" fmla="*/ 294626 w 294626"/>
                  <a:gd name="T3" fmla="*/ 184784 h 184784"/>
                </a:gdLst>
                <a:ahLst/>
                <a:cxnLst/>
                <a:rect l="T0" t="T1" r="T2" b="T3"/>
                <a:pathLst>
                  <a:path w="294626" h="184784" extrusionOk="0">
                    <a:moveTo>
                      <a:pt x="149590" y="29242"/>
                    </a:moveTo>
                    <a:cubicBezTo>
                      <a:pt x="145702" y="29232"/>
                      <a:pt x="141825" y="29546"/>
                      <a:pt x="137995" y="30194"/>
                    </a:cubicBezTo>
                    <a:cubicBezTo>
                      <a:pt x="132863" y="30956"/>
                      <a:pt x="126971" y="32004"/>
                      <a:pt x="120508" y="33338"/>
                    </a:cubicBezTo>
                    <a:cubicBezTo>
                      <a:pt x="11404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466" y="72295"/>
                    </a:lnTo>
                    <a:cubicBezTo>
                      <a:pt x="153486" y="68008"/>
                      <a:pt x="165651" y="64294"/>
                      <a:pt x="177056" y="61341"/>
                    </a:cubicBezTo>
                    <a:cubicBezTo>
                      <a:pt x="187804" y="58417"/>
                      <a:pt x="198819" y="56597"/>
                      <a:pt x="209939" y="55912"/>
                    </a:cubicBezTo>
                    <a:cubicBezTo>
                      <a:pt x="220089" y="55216"/>
                      <a:pt x="230286" y="55893"/>
                      <a:pt x="240256" y="57912"/>
                    </a:cubicBezTo>
                    <a:cubicBezTo>
                      <a:pt x="250311" y="60122"/>
                      <a:pt x="259938" y="63951"/>
                      <a:pt x="268767" y="69247"/>
                    </a:cubicBezTo>
                    <a:cubicBezTo>
                      <a:pt x="277568" y="73609"/>
                      <a:pt x="285095" y="80162"/>
                      <a:pt x="290626" y="88297"/>
                    </a:cubicBezTo>
                    <a:cubicBezTo>
                      <a:pt x="294399" y="94202"/>
                      <a:pt x="295568" y="101403"/>
                      <a:pt x="293857" y="108204"/>
                    </a:cubicBezTo>
                    <a:cubicBezTo>
                      <a:pt x="291719" y="115691"/>
                      <a:pt x="287613" y="122472"/>
                      <a:pt x="281977" y="127825"/>
                    </a:cubicBezTo>
                    <a:cubicBezTo>
                      <a:pt x="275002" y="134855"/>
                      <a:pt x="267218" y="141027"/>
                      <a:pt x="258788" y="146209"/>
                    </a:cubicBezTo>
                    <a:lnTo>
                      <a:pt x="291101" y="165259"/>
                    </a:lnTo>
                    <a:lnTo>
                      <a:pt x="273519" y="175450"/>
                    </a:lnTo>
                    <a:lnTo>
                      <a:pt x="240921" y="156400"/>
                    </a:lnTo>
                    <a:cubicBezTo>
                      <a:pt x="225392" y="164068"/>
                      <a:pt x="209159" y="170231"/>
                      <a:pt x="192452" y="174784"/>
                    </a:cubicBezTo>
                    <a:cubicBezTo>
                      <a:pt x="174927" y="179622"/>
                      <a:pt x="157031" y="182966"/>
                      <a:pt x="138945" y="184785"/>
                    </a:cubicBezTo>
                    <a:lnTo>
                      <a:pt x="121934" y="154210"/>
                    </a:lnTo>
                    <a:cubicBezTo>
                      <a:pt x="126704" y="154086"/>
                      <a:pt x="131466" y="153705"/>
                      <a:pt x="136189" y="153067"/>
                    </a:cubicBezTo>
                    <a:cubicBezTo>
                      <a:pt x="143346" y="152248"/>
                      <a:pt x="150454" y="151038"/>
                      <a:pt x="157478" y="149447"/>
                    </a:cubicBezTo>
                    <a:cubicBezTo>
                      <a:pt x="165271" y="147733"/>
                      <a:pt x="173539" y="145637"/>
                      <a:pt x="182283" y="143065"/>
                    </a:cubicBezTo>
                    <a:cubicBezTo>
                      <a:pt x="190779" y="140513"/>
                      <a:pt x="199066" y="137331"/>
                      <a:pt x="207087" y="133540"/>
                    </a:cubicBezTo>
                    <a:lnTo>
                      <a:pt x="156812" y="104584"/>
                    </a:lnTo>
                    <a:lnTo>
                      <a:pt x="150160" y="106871"/>
                    </a:lnTo>
                    <a:lnTo>
                      <a:pt x="143222" y="108966"/>
                    </a:lnTo>
                    <a:cubicBezTo>
                      <a:pt x="130582" y="113157"/>
                      <a:pt x="118892" y="116491"/>
                      <a:pt x="108343" y="118491"/>
                    </a:cubicBezTo>
                    <a:cubicBezTo>
                      <a:pt x="98545" y="120767"/>
                      <a:pt x="88556" y="122101"/>
                      <a:pt x="78501" y="122491"/>
                    </a:cubicBezTo>
                    <a:cubicBezTo>
                      <a:pt x="69710" y="122949"/>
                      <a:pt x="60891" y="122282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37" y="85973"/>
                      <a:pt x="105768" y="83677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1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772" y="104489"/>
                      <a:pt x="230087" y="96583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1" name="Google Shape;1488;p27"/>
            <p:cNvGrpSpPr>
              <a:grpSpLocks/>
            </p:cNvGrpSpPr>
            <p:nvPr/>
          </p:nvGrpSpPr>
          <p:grpSpPr bwMode="auto">
            <a:xfrm>
              <a:off x="2205711" y="4330032"/>
              <a:ext cx="883852" cy="621125"/>
              <a:chOff x="4015336" y="5072157"/>
              <a:chExt cx="883852" cy="621125"/>
            </a:xfrm>
          </p:grpSpPr>
          <p:sp>
            <p:nvSpPr>
              <p:cNvPr id="38109" name="Google Shape;1489;p27"/>
              <p:cNvSpPr>
                <a:spLocks noChangeArrowheads="1"/>
              </p:cNvSpPr>
              <p:nvPr/>
            </p:nvSpPr>
            <p:spPr bwMode="auto">
              <a:xfrm>
                <a:off x="4015336" y="518179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0" name="Google Shape;1490;p27"/>
              <p:cNvSpPr>
                <a:spLocks noChangeArrowheads="1"/>
              </p:cNvSpPr>
              <p:nvPr/>
            </p:nvSpPr>
            <p:spPr bwMode="auto">
              <a:xfrm>
                <a:off x="4015526" y="5324856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1" name="Google Shape;1491;p27"/>
              <p:cNvSpPr>
                <a:spLocks noChangeArrowheads="1"/>
              </p:cNvSpPr>
              <p:nvPr/>
            </p:nvSpPr>
            <p:spPr bwMode="auto">
              <a:xfrm>
                <a:off x="4832661" y="532790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2" name="Google Shape;1492;p27"/>
              <p:cNvSpPr>
                <a:spLocks noChangeArrowheads="1"/>
              </p:cNvSpPr>
              <p:nvPr/>
            </p:nvSpPr>
            <p:spPr bwMode="auto">
              <a:xfrm>
                <a:off x="4015336" y="507215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3" name="Google Shape;1493;p27"/>
              <p:cNvSpPr>
                <a:spLocks noChangeArrowheads="1"/>
              </p:cNvSpPr>
              <p:nvPr/>
            </p:nvSpPr>
            <p:spPr bwMode="auto">
              <a:xfrm>
                <a:off x="4141033" y="5141785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173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173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4" name="Google Shape;1494;p27"/>
              <p:cNvSpPr>
                <a:spLocks noChangeArrowheads="1"/>
              </p:cNvSpPr>
              <p:nvPr/>
            </p:nvSpPr>
            <p:spPr bwMode="auto">
              <a:xfrm>
                <a:off x="4141641" y="5163692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8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5" name="Google Shape;1495;p27"/>
              <p:cNvSpPr>
                <a:spLocks noChangeArrowheads="1"/>
              </p:cNvSpPr>
              <p:nvPr/>
            </p:nvSpPr>
            <p:spPr bwMode="auto">
              <a:xfrm>
                <a:off x="4303110" y="5245703"/>
                <a:ext cx="294907" cy="185737"/>
              </a:xfrm>
              <a:custGeom>
                <a:avLst/>
                <a:gdLst>
                  <a:gd name="T0" fmla="*/ 0 w 294907"/>
                  <a:gd name="T1" fmla="*/ 0 h 185737"/>
                  <a:gd name="T2" fmla="*/ 294907 w 294907"/>
                  <a:gd name="T3" fmla="*/ 185737 h 185737"/>
                </a:gdLst>
                <a:ahLst/>
                <a:cxnLst/>
                <a:rect l="T0" t="T1" r="T2" b="T3"/>
                <a:pathLst>
                  <a:path w="294907" h="185737" extrusionOk="0">
                    <a:moveTo>
                      <a:pt x="149495" y="30194"/>
                    </a:moveTo>
                    <a:cubicBezTo>
                      <a:pt x="145610" y="30184"/>
                      <a:pt x="141732" y="30509"/>
                      <a:pt x="137900" y="31147"/>
                    </a:cubicBezTo>
                    <a:cubicBezTo>
                      <a:pt x="132768" y="31909"/>
                      <a:pt x="126876" y="32956"/>
                      <a:pt x="120413" y="34290"/>
                    </a:cubicBezTo>
                    <a:cubicBezTo>
                      <a:pt x="113950" y="35623"/>
                      <a:pt x="107298" y="37433"/>
                      <a:pt x="100360" y="39529"/>
                    </a:cubicBezTo>
                    <a:cubicBezTo>
                      <a:pt x="93565" y="41548"/>
                      <a:pt x="86926" y="44062"/>
                      <a:pt x="80497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961"/>
                      <a:pt x="165936" y="65246"/>
                      <a:pt x="177341" y="62293"/>
                    </a:cubicBezTo>
                    <a:cubicBezTo>
                      <a:pt x="188089" y="59369"/>
                      <a:pt x="199107" y="57550"/>
                      <a:pt x="210224" y="56864"/>
                    </a:cubicBezTo>
                    <a:cubicBezTo>
                      <a:pt x="220373" y="56169"/>
                      <a:pt x="230569" y="56845"/>
                      <a:pt x="240541" y="58864"/>
                    </a:cubicBezTo>
                    <a:cubicBezTo>
                      <a:pt x="250594" y="61074"/>
                      <a:pt x="260223" y="64894"/>
                      <a:pt x="269052" y="70199"/>
                    </a:cubicBezTo>
                    <a:cubicBezTo>
                      <a:pt x="277853" y="74600"/>
                      <a:pt x="285403" y="81153"/>
                      <a:pt x="291006" y="89249"/>
                    </a:cubicBezTo>
                    <a:cubicBezTo>
                      <a:pt x="294700" y="95183"/>
                      <a:pt x="295831" y="102365"/>
                      <a:pt x="294142" y="109156"/>
                    </a:cubicBezTo>
                    <a:cubicBezTo>
                      <a:pt x="292005" y="116643"/>
                      <a:pt x="287902" y="123425"/>
                      <a:pt x="282263" y="128778"/>
                    </a:cubicBezTo>
                    <a:cubicBezTo>
                      <a:pt x="275290" y="135807"/>
                      <a:pt x="267506" y="141979"/>
                      <a:pt x="259073" y="147161"/>
                    </a:cubicBezTo>
                    <a:lnTo>
                      <a:pt x="291386" y="166211"/>
                    </a:lnTo>
                    <a:lnTo>
                      <a:pt x="273804" y="176403"/>
                    </a:lnTo>
                    <a:lnTo>
                      <a:pt x="241206" y="157353"/>
                    </a:lnTo>
                    <a:cubicBezTo>
                      <a:pt x="225675" y="165020"/>
                      <a:pt x="209444" y="171183"/>
                      <a:pt x="192737" y="175736"/>
                    </a:cubicBezTo>
                    <a:cubicBezTo>
                      <a:pt x="175214" y="180575"/>
                      <a:pt x="157315" y="183918"/>
                      <a:pt x="139230" y="185738"/>
                    </a:cubicBezTo>
                    <a:lnTo>
                      <a:pt x="122219" y="154972"/>
                    </a:lnTo>
                    <a:cubicBezTo>
                      <a:pt x="126988" y="154848"/>
                      <a:pt x="131746" y="154467"/>
                      <a:pt x="136474" y="153829"/>
                    </a:cubicBezTo>
                    <a:cubicBezTo>
                      <a:pt x="143631" y="153010"/>
                      <a:pt x="150737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7"/>
                    </a:cubicBezTo>
                    <a:cubicBezTo>
                      <a:pt x="191061" y="141275"/>
                      <a:pt x="199352" y="138093"/>
                      <a:pt x="207373" y="134302"/>
                    </a:cubicBezTo>
                    <a:lnTo>
                      <a:pt x="156908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39" y="121244"/>
                      <a:pt x="88648" y="122577"/>
                      <a:pt x="78596" y="122968"/>
                    </a:cubicBezTo>
                    <a:cubicBezTo>
                      <a:pt x="69751" y="123282"/>
                      <a:pt x="60903" y="122453"/>
                      <a:pt x="52271" y="120491"/>
                    </a:cubicBezTo>
                    <a:cubicBezTo>
                      <a:pt x="43734" y="118548"/>
                      <a:pt x="35533" y="115338"/>
                      <a:pt x="27941" y="110966"/>
                    </a:cubicBezTo>
                    <a:cubicBezTo>
                      <a:pt x="19598" y="106585"/>
                      <a:pt x="12352" y="100365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828" y="65865"/>
                      <a:pt x="4737" y="58979"/>
                      <a:pt x="9409" y="53340"/>
                    </a:cubicBezTo>
                    <a:cubicBezTo>
                      <a:pt x="15242" y="45977"/>
                      <a:pt x="22166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59" y="17031"/>
                      <a:pt x="75883" y="11668"/>
                      <a:pt x="90951" y="7906"/>
                    </a:cubicBezTo>
                    <a:cubicBezTo>
                      <a:pt x="105285" y="4229"/>
                      <a:pt x="119863" y="1591"/>
                      <a:pt x="134574" y="0"/>
                    </a:cubicBezTo>
                    <a:close/>
                    <a:moveTo>
                      <a:pt x="63200" y="83629"/>
                    </a:moveTo>
                    <a:cubicBezTo>
                      <a:pt x="69880" y="87468"/>
                      <a:pt x="77584" y="89135"/>
                      <a:pt x="85249" y="88392"/>
                    </a:cubicBezTo>
                    <a:cubicBezTo>
                      <a:pt x="95542" y="87211"/>
                      <a:pt x="105675" y="84915"/>
                      <a:pt x="115471" y="81534"/>
                    </a:cubicBezTo>
                    <a:lnTo>
                      <a:pt x="67952" y="54007"/>
                    </a:lnTo>
                    <a:cubicBezTo>
                      <a:pt x="50465" y="65437"/>
                      <a:pt x="48945" y="75343"/>
                      <a:pt x="63200" y="83629"/>
                    </a:cubicBezTo>
                    <a:close/>
                    <a:moveTo>
                      <a:pt x="229992" y="97822"/>
                    </a:moveTo>
                    <a:cubicBezTo>
                      <a:pt x="222731" y="93888"/>
                      <a:pt x="214405" y="92383"/>
                      <a:pt x="206232" y="93535"/>
                    </a:cubicBezTo>
                    <a:cubicBezTo>
                      <a:pt x="194990" y="95040"/>
                      <a:pt x="183894" y="97498"/>
                      <a:pt x="173064" y="100870"/>
                    </a:cubicBezTo>
                    <a:lnTo>
                      <a:pt x="220583" y="128206"/>
                    </a:lnTo>
                    <a:cubicBezTo>
                      <a:pt x="240446" y="115633"/>
                      <a:pt x="243677" y="105442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6" name="Google Shape;1496;p27"/>
              <p:cNvSpPr>
                <a:spLocks noChangeArrowheads="1"/>
              </p:cNvSpPr>
              <p:nvPr/>
            </p:nvSpPr>
            <p:spPr bwMode="auto">
              <a:xfrm>
                <a:off x="4425329" y="5383530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7" name="Google Shape;1497;p27"/>
              <p:cNvSpPr>
                <a:spLocks noChangeArrowheads="1"/>
              </p:cNvSpPr>
              <p:nvPr/>
            </p:nvSpPr>
            <p:spPr bwMode="auto">
              <a:xfrm>
                <a:off x="4552490" y="5394578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8" name="Google Shape;1498;p27"/>
              <p:cNvSpPr>
                <a:spLocks noChangeArrowheads="1"/>
              </p:cNvSpPr>
              <p:nvPr/>
            </p:nvSpPr>
            <p:spPr bwMode="auto">
              <a:xfrm>
                <a:off x="4566555" y="533133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19" name="Google Shape;1499;p27"/>
              <p:cNvSpPr>
                <a:spLocks noChangeArrowheads="1"/>
              </p:cNvSpPr>
              <p:nvPr/>
            </p:nvSpPr>
            <p:spPr bwMode="auto">
              <a:xfrm>
                <a:off x="4467716" y="5337714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764"/>
                    </a:cubicBezTo>
                    <a:cubicBezTo>
                      <a:pt x="15681" y="20002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0" name="Google Shape;1500;p27"/>
              <p:cNvSpPr>
                <a:spLocks noChangeArrowheads="1"/>
              </p:cNvSpPr>
              <p:nvPr/>
            </p:nvSpPr>
            <p:spPr bwMode="auto">
              <a:xfrm>
                <a:off x="4371062" y="5282565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623"/>
                    </a:lnTo>
                    <a:cubicBezTo>
                      <a:pt x="59019" y="31623"/>
                      <a:pt x="52841" y="24574"/>
                      <a:pt x="52366" y="23908"/>
                    </a:cubicBezTo>
                    <a:cubicBezTo>
                      <a:pt x="47978" y="18898"/>
                      <a:pt x="42850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1" name="Google Shape;1501;p27"/>
              <p:cNvSpPr>
                <a:spLocks noChangeArrowheads="1"/>
              </p:cNvSpPr>
              <p:nvPr/>
            </p:nvSpPr>
            <p:spPr bwMode="auto">
              <a:xfrm>
                <a:off x="4425329" y="525141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2" name="Google Shape;1502;p27"/>
              <p:cNvSpPr>
                <a:spLocks noChangeArrowheads="1"/>
              </p:cNvSpPr>
              <p:nvPr/>
            </p:nvSpPr>
            <p:spPr bwMode="auto">
              <a:xfrm>
                <a:off x="4303110" y="5246369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3" name="Google Shape;1503;p27"/>
              <p:cNvSpPr>
                <a:spLocks noChangeArrowheads="1"/>
              </p:cNvSpPr>
              <p:nvPr/>
            </p:nvSpPr>
            <p:spPr bwMode="auto">
              <a:xfrm>
                <a:off x="4304536" y="5303900"/>
                <a:ext cx="29461" cy="30099"/>
              </a:xfrm>
              <a:custGeom>
                <a:avLst/>
                <a:gdLst>
                  <a:gd name="T0" fmla="*/ 0 w 29461"/>
                  <a:gd name="T1" fmla="*/ 0 h 30099"/>
                  <a:gd name="T2" fmla="*/ 29461 w 29461"/>
                  <a:gd name="T3" fmla="*/ 30099 h 30099"/>
                </a:gdLst>
                <a:ahLst/>
                <a:cxnLst/>
                <a:rect l="T0" t="T1" r="T2" b="T3"/>
                <a:pathLst>
                  <a:path w="29461" h="3009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462" y="0"/>
                    </a:lnTo>
                    <a:lnTo>
                      <a:pt x="22144" y="16002"/>
                    </a:lnTo>
                    <a:lnTo>
                      <a:pt x="9504" y="3009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24" name="Google Shape;1504;p27"/>
              <p:cNvSpPr>
                <a:spLocks noChangeArrowheads="1"/>
              </p:cNvSpPr>
              <p:nvPr/>
            </p:nvSpPr>
            <p:spPr bwMode="auto">
              <a:xfrm>
                <a:off x="4303110" y="5229225"/>
                <a:ext cx="294907" cy="185356"/>
              </a:xfrm>
              <a:custGeom>
                <a:avLst/>
                <a:gdLst>
                  <a:gd name="T0" fmla="*/ 0 w 294907"/>
                  <a:gd name="T1" fmla="*/ 0 h 185356"/>
                  <a:gd name="T2" fmla="*/ 294907 w 294907"/>
                  <a:gd name="T3" fmla="*/ 185356 h 185356"/>
                </a:gdLst>
                <a:ahLst/>
                <a:cxnLst/>
                <a:rect l="T0" t="T1" r="T2" b="T3"/>
                <a:pathLst>
                  <a:path w="294907" h="185356" extrusionOk="0">
                    <a:moveTo>
                      <a:pt x="149495" y="29528"/>
                    </a:moveTo>
                    <a:cubicBezTo>
                      <a:pt x="145610" y="29518"/>
                      <a:pt x="141732" y="29842"/>
                      <a:pt x="137900" y="30480"/>
                    </a:cubicBezTo>
                    <a:cubicBezTo>
                      <a:pt x="132768" y="31242"/>
                      <a:pt x="126876" y="32290"/>
                      <a:pt x="120413" y="33623"/>
                    </a:cubicBezTo>
                    <a:cubicBezTo>
                      <a:pt x="113950" y="34957"/>
                      <a:pt x="107298" y="36671"/>
                      <a:pt x="100360" y="38767"/>
                    </a:cubicBezTo>
                    <a:cubicBezTo>
                      <a:pt x="93563" y="40815"/>
                      <a:pt x="86924" y="43367"/>
                      <a:pt x="80497" y="46387"/>
                    </a:cubicBezTo>
                    <a:lnTo>
                      <a:pt x="131342" y="76200"/>
                    </a:lnTo>
                    <a:lnTo>
                      <a:pt x="140846" y="73057"/>
                    </a:lnTo>
                    <a:cubicBezTo>
                      <a:pt x="153771" y="68675"/>
                      <a:pt x="165936" y="65056"/>
                      <a:pt x="177341" y="62008"/>
                    </a:cubicBezTo>
                    <a:cubicBezTo>
                      <a:pt x="188108" y="59169"/>
                      <a:pt x="199118" y="57350"/>
                      <a:pt x="210224" y="56579"/>
                    </a:cubicBezTo>
                    <a:cubicBezTo>
                      <a:pt x="220378" y="55969"/>
                      <a:pt x="230568" y="56674"/>
                      <a:pt x="240541" y="58674"/>
                    </a:cubicBezTo>
                    <a:cubicBezTo>
                      <a:pt x="250578" y="60884"/>
                      <a:pt x="260200" y="64684"/>
                      <a:pt x="269052" y="69913"/>
                    </a:cubicBezTo>
                    <a:cubicBezTo>
                      <a:pt x="277850" y="74314"/>
                      <a:pt x="285401" y="80867"/>
                      <a:pt x="291006" y="88963"/>
                    </a:cubicBezTo>
                    <a:cubicBezTo>
                      <a:pt x="294700" y="94898"/>
                      <a:pt x="295831" y="102080"/>
                      <a:pt x="294142" y="108871"/>
                    </a:cubicBezTo>
                    <a:cubicBezTo>
                      <a:pt x="291984" y="116348"/>
                      <a:pt x="287884" y="123120"/>
                      <a:pt x="282263" y="128492"/>
                    </a:cubicBezTo>
                    <a:cubicBezTo>
                      <a:pt x="275312" y="135522"/>
                      <a:pt x="267523" y="141665"/>
                      <a:pt x="259073" y="146780"/>
                    </a:cubicBezTo>
                    <a:lnTo>
                      <a:pt x="291386" y="165830"/>
                    </a:lnTo>
                    <a:lnTo>
                      <a:pt x="273804" y="176022"/>
                    </a:lnTo>
                    <a:lnTo>
                      <a:pt x="241206" y="156972"/>
                    </a:lnTo>
                    <a:cubicBezTo>
                      <a:pt x="225671" y="164611"/>
                      <a:pt x="209441" y="170736"/>
                      <a:pt x="192737" y="175260"/>
                    </a:cubicBezTo>
                    <a:cubicBezTo>
                      <a:pt x="175227" y="180175"/>
                      <a:pt x="157324" y="183556"/>
                      <a:pt x="139230" y="185356"/>
                    </a:cubicBezTo>
                    <a:lnTo>
                      <a:pt x="122219" y="154781"/>
                    </a:lnTo>
                    <a:cubicBezTo>
                      <a:pt x="126988" y="154657"/>
                      <a:pt x="131746" y="154276"/>
                      <a:pt x="136474" y="153638"/>
                    </a:cubicBezTo>
                    <a:cubicBezTo>
                      <a:pt x="142842" y="152876"/>
                      <a:pt x="149875" y="151733"/>
                      <a:pt x="157763" y="150019"/>
                    </a:cubicBezTo>
                    <a:cubicBezTo>
                      <a:pt x="165651" y="148304"/>
                      <a:pt x="173824" y="146113"/>
                      <a:pt x="182568" y="143637"/>
                    </a:cubicBezTo>
                    <a:cubicBezTo>
                      <a:pt x="191076" y="141122"/>
                      <a:pt x="199369" y="137941"/>
                      <a:pt x="207373" y="134112"/>
                    </a:cubicBezTo>
                    <a:lnTo>
                      <a:pt x="156908" y="104775"/>
                    </a:lnTo>
                    <a:lnTo>
                      <a:pt x="150255" y="107061"/>
                    </a:lnTo>
                    <a:lnTo>
                      <a:pt x="143317" y="109156"/>
                    </a:lnTo>
                    <a:cubicBezTo>
                      <a:pt x="130677" y="113347"/>
                      <a:pt x="118987" y="116586"/>
                      <a:pt x="108438" y="118681"/>
                    </a:cubicBezTo>
                    <a:cubicBezTo>
                      <a:pt x="98639" y="120958"/>
                      <a:pt x="88648" y="122291"/>
                      <a:pt x="78596" y="122682"/>
                    </a:cubicBezTo>
                    <a:cubicBezTo>
                      <a:pt x="69756" y="123025"/>
                      <a:pt x="60908" y="122225"/>
                      <a:pt x="52271" y="120301"/>
                    </a:cubicBezTo>
                    <a:cubicBezTo>
                      <a:pt x="43746" y="118310"/>
                      <a:pt x="35552" y="115110"/>
                      <a:pt x="27941" y="110776"/>
                    </a:cubicBezTo>
                    <a:cubicBezTo>
                      <a:pt x="19598" y="106394"/>
                      <a:pt x="12352" y="100174"/>
                      <a:pt x="6748" y="92583"/>
                    </a:cubicBezTo>
                    <a:cubicBezTo>
                      <a:pt x="2686" y="86878"/>
                      <a:pt x="675" y="79962"/>
                      <a:pt x="1045" y="72962"/>
                    </a:cubicBezTo>
                    <a:cubicBezTo>
                      <a:pt x="1811" y="65675"/>
                      <a:pt x="4722" y="58779"/>
                      <a:pt x="9409" y="53149"/>
                    </a:cubicBezTo>
                    <a:cubicBezTo>
                      <a:pt x="15242" y="45787"/>
                      <a:pt x="22166" y="39367"/>
                      <a:pt x="29937" y="34099"/>
                    </a:cubicBezTo>
                    <a:lnTo>
                      <a:pt x="0" y="16764"/>
                    </a:lnTo>
                    <a:lnTo>
                      <a:pt x="17677" y="6572"/>
                    </a:lnTo>
                    <a:lnTo>
                      <a:pt x="47329" y="23717"/>
                    </a:lnTo>
                    <a:cubicBezTo>
                      <a:pt x="61238" y="16764"/>
                      <a:pt x="75867" y="11373"/>
                      <a:pt x="90951" y="7620"/>
                    </a:cubicBezTo>
                    <a:cubicBezTo>
                      <a:pt x="105280" y="4134"/>
                      <a:pt x="119820" y="1591"/>
                      <a:pt x="134479" y="0"/>
                    </a:cubicBezTo>
                    <a:close/>
                    <a:moveTo>
                      <a:pt x="63200" y="82868"/>
                    </a:moveTo>
                    <a:cubicBezTo>
                      <a:pt x="69863" y="86744"/>
                      <a:pt x="77582" y="88420"/>
                      <a:pt x="85249" y="87630"/>
                    </a:cubicBezTo>
                    <a:cubicBezTo>
                      <a:pt x="95532" y="86449"/>
                      <a:pt x="105662" y="84182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945" y="74676"/>
                      <a:pt x="63200" y="82868"/>
                    </a:cubicBezTo>
                    <a:close/>
                    <a:moveTo>
                      <a:pt x="229992" y="96869"/>
                    </a:moveTo>
                    <a:cubicBezTo>
                      <a:pt x="222761" y="92850"/>
                      <a:pt x="214407" y="91345"/>
                      <a:pt x="206232" y="92583"/>
                    </a:cubicBezTo>
                    <a:cubicBezTo>
                      <a:pt x="194982" y="94040"/>
                      <a:pt x="183883" y="96498"/>
                      <a:pt x="173064" y="99917"/>
                    </a:cubicBezTo>
                    <a:lnTo>
                      <a:pt x="220583" y="127254"/>
                    </a:lnTo>
                    <a:cubicBezTo>
                      <a:pt x="240541" y="114871"/>
                      <a:pt x="243677" y="104747"/>
                      <a:pt x="229992" y="9686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2" name="Google Shape;1505;p27"/>
            <p:cNvGrpSpPr>
              <a:grpSpLocks/>
            </p:cNvGrpSpPr>
            <p:nvPr/>
          </p:nvGrpSpPr>
          <p:grpSpPr bwMode="auto">
            <a:xfrm>
              <a:off x="5533746" y="4396707"/>
              <a:ext cx="883852" cy="621030"/>
              <a:chOff x="7343371" y="5138832"/>
              <a:chExt cx="883852" cy="621030"/>
            </a:xfrm>
          </p:grpSpPr>
          <p:sp>
            <p:nvSpPr>
              <p:cNvPr id="38093" name="Google Shape;1506;p27"/>
              <p:cNvSpPr>
                <a:spLocks noChangeArrowheads="1"/>
              </p:cNvSpPr>
              <p:nvPr/>
            </p:nvSpPr>
            <p:spPr bwMode="auto">
              <a:xfrm>
                <a:off x="7343371" y="524837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4" name="Google Shape;1507;p27"/>
              <p:cNvSpPr>
                <a:spLocks noChangeArrowheads="1"/>
              </p:cNvSpPr>
              <p:nvPr/>
            </p:nvSpPr>
            <p:spPr bwMode="auto">
              <a:xfrm>
                <a:off x="7343561" y="5391531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5" name="Google Shape;1508;p27"/>
              <p:cNvSpPr>
                <a:spLocks noChangeArrowheads="1"/>
              </p:cNvSpPr>
              <p:nvPr/>
            </p:nvSpPr>
            <p:spPr bwMode="auto">
              <a:xfrm>
                <a:off x="8160792" y="5394578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6" name="Google Shape;1509;p27"/>
              <p:cNvSpPr>
                <a:spLocks noChangeArrowheads="1"/>
              </p:cNvSpPr>
              <p:nvPr/>
            </p:nvSpPr>
            <p:spPr bwMode="auto">
              <a:xfrm>
                <a:off x="7343371" y="513883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7" name="Google Shape;1510;p27"/>
              <p:cNvSpPr>
                <a:spLocks noChangeArrowheads="1"/>
              </p:cNvSpPr>
              <p:nvPr/>
            </p:nvSpPr>
            <p:spPr bwMode="auto">
              <a:xfrm>
                <a:off x="7469087" y="5208436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8" name="Google Shape;1511;p27"/>
              <p:cNvSpPr>
                <a:spLocks noChangeArrowheads="1"/>
              </p:cNvSpPr>
              <p:nvPr/>
            </p:nvSpPr>
            <p:spPr bwMode="auto">
              <a:xfrm>
                <a:off x="7469677" y="5230344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8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9" name="Google Shape;1512;p27"/>
              <p:cNvSpPr>
                <a:spLocks noChangeArrowheads="1"/>
              </p:cNvSpPr>
              <p:nvPr/>
            </p:nvSpPr>
            <p:spPr bwMode="auto">
              <a:xfrm>
                <a:off x="7630861" y="5313140"/>
                <a:ext cx="295642" cy="184784"/>
              </a:xfrm>
              <a:custGeom>
                <a:avLst/>
                <a:gdLst>
                  <a:gd name="T0" fmla="*/ 0 w 295642"/>
                  <a:gd name="T1" fmla="*/ 0 h 184784"/>
                  <a:gd name="T2" fmla="*/ 295642 w 295642"/>
                  <a:gd name="T3" fmla="*/ 184784 h 184784"/>
                </a:gdLst>
                <a:ahLst/>
                <a:cxnLst/>
                <a:rect l="T0" t="T1" r="T2" b="T3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2"/>
                    </a:cubicBezTo>
                    <a:lnTo>
                      <a:pt x="131628" y="75629"/>
                    </a:lnTo>
                    <a:lnTo>
                      <a:pt x="141131" y="72485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210"/>
                    </a:lnTo>
                    <a:cubicBezTo>
                      <a:pt x="127332" y="154086"/>
                      <a:pt x="132065" y="153705"/>
                      <a:pt x="136760" y="153067"/>
                    </a:cubicBezTo>
                    <a:cubicBezTo>
                      <a:pt x="143127" y="152305"/>
                      <a:pt x="150255" y="151162"/>
                      <a:pt x="158048" y="149447"/>
                    </a:cubicBezTo>
                    <a:cubicBezTo>
                      <a:pt x="165841" y="147733"/>
                      <a:pt x="174204" y="145542"/>
                      <a:pt x="182948" y="143065"/>
                    </a:cubicBezTo>
                    <a:cubicBezTo>
                      <a:pt x="191444" y="140522"/>
                      <a:pt x="199741" y="137341"/>
                      <a:pt x="207753" y="133540"/>
                    </a:cubicBezTo>
                    <a:lnTo>
                      <a:pt x="157193" y="104394"/>
                    </a:lnTo>
                    <a:lnTo>
                      <a:pt x="150635" y="106680"/>
                    </a:lnTo>
                    <a:lnTo>
                      <a:pt x="143697" y="108776"/>
                    </a:lnTo>
                    <a:cubicBezTo>
                      <a:pt x="130962" y="112967"/>
                      <a:pt x="119368" y="116205"/>
                      <a:pt x="108723" y="118301"/>
                    </a:cubicBezTo>
                    <a:cubicBezTo>
                      <a:pt x="98953" y="120577"/>
                      <a:pt x="88994" y="121911"/>
                      <a:pt x="78976" y="122301"/>
                    </a:cubicBezTo>
                    <a:cubicBezTo>
                      <a:pt x="70128" y="122663"/>
                      <a:pt x="61280" y="121825"/>
                      <a:pt x="52651" y="119825"/>
                    </a:cubicBezTo>
                    <a:cubicBezTo>
                      <a:pt x="44079" y="117891"/>
                      <a:pt x="35848" y="114671"/>
                      <a:pt x="28226" y="110300"/>
                    </a:cubicBezTo>
                    <a:cubicBezTo>
                      <a:pt x="19891" y="105947"/>
                      <a:pt x="12669" y="99717"/>
                      <a:pt x="7128" y="92107"/>
                    </a:cubicBezTo>
                    <a:cubicBezTo>
                      <a:pt x="3022" y="86420"/>
                      <a:pt x="1007" y="79486"/>
                      <a:pt x="1426" y="72485"/>
                    </a:cubicBezTo>
                    <a:cubicBezTo>
                      <a:pt x="2148" y="65189"/>
                      <a:pt x="5065" y="58274"/>
                      <a:pt x="9789" y="52673"/>
                    </a:cubicBezTo>
                    <a:cubicBezTo>
                      <a:pt x="15596" y="45291"/>
                      <a:pt x="22524" y="38862"/>
                      <a:pt x="30317" y="33623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7060"/>
                    </a:moveTo>
                    <a:cubicBezTo>
                      <a:pt x="223101" y="93059"/>
                      <a:pt x="214719" y="91554"/>
                      <a:pt x="206517" y="92773"/>
                    </a:cubicBezTo>
                    <a:cubicBezTo>
                      <a:pt x="195265" y="94240"/>
                      <a:pt x="184174" y="96698"/>
                      <a:pt x="173349" y="100108"/>
                    </a:cubicBezTo>
                    <a:lnTo>
                      <a:pt x="220868" y="127445"/>
                    </a:lnTo>
                    <a:cubicBezTo>
                      <a:pt x="240892" y="114871"/>
                      <a:pt x="244057" y="104747"/>
                      <a:pt x="23037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0" name="Google Shape;1513;p27"/>
              <p:cNvSpPr>
                <a:spLocks noChangeArrowheads="1"/>
              </p:cNvSpPr>
              <p:nvPr/>
            </p:nvSpPr>
            <p:spPr bwMode="auto">
              <a:xfrm>
                <a:off x="7753460" y="5450109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1" name="Google Shape;1514;p27"/>
              <p:cNvSpPr>
                <a:spLocks noChangeArrowheads="1"/>
              </p:cNvSpPr>
              <p:nvPr/>
            </p:nvSpPr>
            <p:spPr bwMode="auto">
              <a:xfrm>
                <a:off x="7880525" y="5461158"/>
                <a:ext cx="42101" cy="19811"/>
              </a:xfrm>
              <a:custGeom>
                <a:avLst/>
                <a:gdLst>
                  <a:gd name="T0" fmla="*/ 0 w 42101"/>
                  <a:gd name="T1" fmla="*/ 0 h 19811"/>
                  <a:gd name="T2" fmla="*/ 42101 w 42101"/>
                  <a:gd name="T3" fmla="*/ 19811 h 19811"/>
                </a:gdLst>
                <a:ahLst/>
                <a:cxnLst/>
                <a:rect l="T0" t="T1" r="T2" b="T3"/>
                <a:pathLst>
                  <a:path w="42101" h="19811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812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2" name="Google Shape;1515;p27"/>
              <p:cNvSpPr>
                <a:spLocks noChangeArrowheads="1"/>
              </p:cNvSpPr>
              <p:nvPr/>
            </p:nvSpPr>
            <p:spPr bwMode="auto">
              <a:xfrm>
                <a:off x="7894686" y="5398008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3" name="Google Shape;1516;p27"/>
              <p:cNvSpPr>
                <a:spLocks noChangeArrowheads="1"/>
              </p:cNvSpPr>
              <p:nvPr/>
            </p:nvSpPr>
            <p:spPr bwMode="auto">
              <a:xfrm>
                <a:off x="7795847" y="5404389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1"/>
                    </a:lnTo>
                    <a:cubicBezTo>
                      <a:pt x="45048" y="33051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4" name="Google Shape;1517;p27"/>
              <p:cNvSpPr>
                <a:spLocks noChangeArrowheads="1"/>
              </p:cNvSpPr>
              <p:nvPr/>
            </p:nvSpPr>
            <p:spPr bwMode="auto">
              <a:xfrm>
                <a:off x="7699193" y="5349240"/>
                <a:ext cx="58543" cy="38861"/>
              </a:xfrm>
              <a:custGeom>
                <a:avLst/>
                <a:gdLst>
                  <a:gd name="T0" fmla="*/ 0 w 58543"/>
                  <a:gd name="T1" fmla="*/ 0 h 38861"/>
                  <a:gd name="T2" fmla="*/ 58543 w 58543"/>
                  <a:gd name="T3" fmla="*/ 38861 h 38861"/>
                </a:gdLst>
                <a:ahLst/>
                <a:cxnLst/>
                <a:rect l="T0" t="T1" r="T2" b="T3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908"/>
                    </a:cubicBezTo>
                    <a:cubicBezTo>
                      <a:pt x="47614" y="18821"/>
                      <a:pt x="42444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5" name="Google Shape;1518;p27"/>
              <p:cNvSpPr>
                <a:spLocks noChangeArrowheads="1"/>
              </p:cNvSpPr>
              <p:nvPr/>
            </p:nvSpPr>
            <p:spPr bwMode="auto">
              <a:xfrm>
                <a:off x="7753460" y="5318093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6" name="Google Shape;1519;p27"/>
              <p:cNvSpPr>
                <a:spLocks noChangeArrowheads="1"/>
              </p:cNvSpPr>
              <p:nvPr/>
            </p:nvSpPr>
            <p:spPr bwMode="auto">
              <a:xfrm>
                <a:off x="7631241" y="5313044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7" name="Google Shape;1520;p27"/>
              <p:cNvSpPr>
                <a:spLocks noChangeArrowheads="1"/>
              </p:cNvSpPr>
              <p:nvPr/>
            </p:nvSpPr>
            <p:spPr bwMode="auto">
              <a:xfrm>
                <a:off x="7632192" y="537057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108" name="Google Shape;1521;p27"/>
              <p:cNvSpPr>
                <a:spLocks noChangeArrowheads="1"/>
              </p:cNvSpPr>
              <p:nvPr/>
            </p:nvSpPr>
            <p:spPr bwMode="auto">
              <a:xfrm>
                <a:off x="7630861" y="5295995"/>
                <a:ext cx="295637" cy="184880"/>
              </a:xfrm>
              <a:custGeom>
                <a:avLst/>
                <a:gdLst>
                  <a:gd name="T0" fmla="*/ 0 w 295637"/>
                  <a:gd name="T1" fmla="*/ 0 h 184880"/>
                  <a:gd name="T2" fmla="*/ 295637 w 295637"/>
                  <a:gd name="T3" fmla="*/ 184880 h 184880"/>
                </a:gdLst>
                <a:ahLst/>
                <a:cxnLst/>
                <a:rect l="T0" t="T1" r="T2" b="T3"/>
                <a:pathLst>
                  <a:path w="295637" h="184880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583" y="36576"/>
                      <a:pt x="100645" y="38671"/>
                    </a:cubicBezTo>
                    <a:cubicBezTo>
                      <a:pt x="93897" y="40729"/>
                      <a:pt x="87292" y="43243"/>
                      <a:pt x="80877" y="46196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88"/>
                      <a:pt x="199494" y="56779"/>
                      <a:pt x="210604" y="56007"/>
                    </a:cubicBezTo>
                    <a:cubicBezTo>
                      <a:pt x="220726" y="55369"/>
                      <a:pt x="230875" y="56036"/>
                      <a:pt x="240826" y="58007"/>
                    </a:cubicBezTo>
                    <a:cubicBezTo>
                      <a:pt x="251033" y="60217"/>
                      <a:pt x="260812" y="64037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278"/>
                      <a:pt x="296556" y="101432"/>
                      <a:pt x="294902" y="108204"/>
                    </a:cubicBezTo>
                    <a:cubicBezTo>
                      <a:pt x="292793" y="115700"/>
                      <a:pt x="288687" y="122482"/>
                      <a:pt x="283023" y="127825"/>
                    </a:cubicBezTo>
                    <a:cubicBezTo>
                      <a:pt x="276076" y="134883"/>
                      <a:pt x="268282" y="141056"/>
                      <a:pt x="259833" y="146209"/>
                    </a:cubicBezTo>
                    <a:lnTo>
                      <a:pt x="292146" y="165259"/>
                    </a:lnTo>
                    <a:lnTo>
                      <a:pt x="274469" y="175546"/>
                    </a:lnTo>
                    <a:lnTo>
                      <a:pt x="241871" y="156496"/>
                    </a:lnTo>
                    <a:cubicBezTo>
                      <a:pt x="226371" y="164239"/>
                      <a:pt x="210138" y="170402"/>
                      <a:pt x="193402" y="174879"/>
                    </a:cubicBezTo>
                    <a:cubicBezTo>
                      <a:pt x="175915" y="179718"/>
                      <a:pt x="158048" y="183061"/>
                      <a:pt x="139991" y="184880"/>
                    </a:cubicBezTo>
                    <a:lnTo>
                      <a:pt x="122979" y="154305"/>
                    </a:lnTo>
                    <a:cubicBezTo>
                      <a:pt x="126115" y="154305"/>
                      <a:pt x="130772" y="154305"/>
                      <a:pt x="137140" y="153257"/>
                    </a:cubicBezTo>
                    <a:cubicBezTo>
                      <a:pt x="143507" y="152209"/>
                      <a:pt x="150635" y="151257"/>
                      <a:pt x="158428" y="149542"/>
                    </a:cubicBezTo>
                    <a:cubicBezTo>
                      <a:pt x="166221" y="147828"/>
                      <a:pt x="174585" y="145732"/>
                      <a:pt x="183328" y="143161"/>
                    </a:cubicBezTo>
                    <a:cubicBezTo>
                      <a:pt x="191824" y="140618"/>
                      <a:pt x="200121" y="137436"/>
                      <a:pt x="208133" y="133636"/>
                    </a:cubicBezTo>
                    <a:lnTo>
                      <a:pt x="157193" y="104680"/>
                    </a:lnTo>
                    <a:lnTo>
                      <a:pt x="150635" y="106966"/>
                    </a:lnTo>
                    <a:lnTo>
                      <a:pt x="143697" y="109156"/>
                    </a:lnTo>
                    <a:cubicBezTo>
                      <a:pt x="130962" y="113347"/>
                      <a:pt x="119368" y="116586"/>
                      <a:pt x="108723" y="118681"/>
                    </a:cubicBezTo>
                    <a:cubicBezTo>
                      <a:pt x="98953" y="120958"/>
                      <a:pt x="88994" y="122291"/>
                      <a:pt x="78976" y="122682"/>
                    </a:cubicBezTo>
                    <a:cubicBezTo>
                      <a:pt x="70128" y="122996"/>
                      <a:pt x="61280" y="122168"/>
                      <a:pt x="52651" y="120205"/>
                    </a:cubicBezTo>
                    <a:cubicBezTo>
                      <a:pt x="44098" y="118224"/>
                      <a:pt x="35867" y="115014"/>
                      <a:pt x="28226" y="110680"/>
                    </a:cubicBezTo>
                    <a:cubicBezTo>
                      <a:pt x="19910" y="106299"/>
                      <a:pt x="12697" y="100079"/>
                      <a:pt x="7128" y="92488"/>
                    </a:cubicBezTo>
                    <a:cubicBezTo>
                      <a:pt x="3032" y="86801"/>
                      <a:pt x="1017" y="79867"/>
                      <a:pt x="1426" y="72866"/>
                    </a:cubicBezTo>
                    <a:cubicBezTo>
                      <a:pt x="2148" y="65570"/>
                      <a:pt x="5065" y="58655"/>
                      <a:pt x="9789" y="53054"/>
                    </a:cubicBezTo>
                    <a:cubicBezTo>
                      <a:pt x="15567" y="45644"/>
                      <a:pt x="22505" y="39214"/>
                      <a:pt x="30317" y="34004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092" y="92716"/>
                      <a:pt x="214710" y="91240"/>
                      <a:pt x="206517" y="92488"/>
                    </a:cubicBezTo>
                    <a:cubicBezTo>
                      <a:pt x="195265" y="93954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3" name="Google Shape;1522;p27"/>
            <p:cNvGrpSpPr>
              <a:grpSpLocks/>
            </p:cNvGrpSpPr>
            <p:nvPr/>
          </p:nvGrpSpPr>
          <p:grpSpPr bwMode="auto">
            <a:xfrm>
              <a:off x="5533746" y="4253261"/>
              <a:ext cx="883852" cy="621029"/>
              <a:chOff x="7343371" y="4995386"/>
              <a:chExt cx="883852" cy="621029"/>
            </a:xfrm>
          </p:grpSpPr>
          <p:sp>
            <p:nvSpPr>
              <p:cNvPr id="38077" name="Google Shape;1523;p27"/>
              <p:cNvSpPr>
                <a:spLocks noChangeArrowheads="1"/>
              </p:cNvSpPr>
              <p:nvPr/>
            </p:nvSpPr>
            <p:spPr bwMode="auto">
              <a:xfrm>
                <a:off x="7343371" y="510492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8" name="Google Shape;1524;p27"/>
              <p:cNvSpPr>
                <a:spLocks noChangeArrowheads="1"/>
              </p:cNvSpPr>
              <p:nvPr/>
            </p:nvSpPr>
            <p:spPr bwMode="auto">
              <a:xfrm>
                <a:off x="7343561" y="5248084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9" name="Google Shape;1525;p27"/>
              <p:cNvSpPr>
                <a:spLocks noChangeArrowheads="1"/>
              </p:cNvSpPr>
              <p:nvPr/>
            </p:nvSpPr>
            <p:spPr bwMode="auto">
              <a:xfrm>
                <a:off x="8160792" y="5251132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0" name="Google Shape;1526;p27"/>
              <p:cNvSpPr>
                <a:spLocks noChangeArrowheads="1"/>
              </p:cNvSpPr>
              <p:nvPr/>
            </p:nvSpPr>
            <p:spPr bwMode="auto">
              <a:xfrm>
                <a:off x="7343371" y="499538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1" name="Google Shape;1527;p27"/>
              <p:cNvSpPr>
                <a:spLocks noChangeArrowheads="1"/>
              </p:cNvSpPr>
              <p:nvPr/>
            </p:nvSpPr>
            <p:spPr bwMode="auto">
              <a:xfrm>
                <a:off x="7469087" y="5064990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2" name="Google Shape;1528;p27"/>
              <p:cNvSpPr>
                <a:spLocks noChangeArrowheads="1"/>
              </p:cNvSpPr>
              <p:nvPr/>
            </p:nvSpPr>
            <p:spPr bwMode="auto">
              <a:xfrm>
                <a:off x="7469677" y="5086897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7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7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3" name="Google Shape;1529;p27"/>
              <p:cNvSpPr>
                <a:spLocks noChangeArrowheads="1"/>
              </p:cNvSpPr>
              <p:nvPr/>
            </p:nvSpPr>
            <p:spPr bwMode="auto">
              <a:xfrm>
                <a:off x="7630861" y="5169693"/>
                <a:ext cx="295642" cy="184784"/>
              </a:xfrm>
              <a:custGeom>
                <a:avLst/>
                <a:gdLst>
                  <a:gd name="T0" fmla="*/ 0 w 295642"/>
                  <a:gd name="T1" fmla="*/ 0 h 184784"/>
                  <a:gd name="T2" fmla="*/ 295642 w 295642"/>
                  <a:gd name="T3" fmla="*/ 184784 h 184784"/>
                </a:gdLst>
                <a:ahLst/>
                <a:cxnLst/>
                <a:rect l="T0" t="T1" r="T2" b="T3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1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781"/>
                    </a:lnTo>
                    <a:cubicBezTo>
                      <a:pt x="127332" y="154657"/>
                      <a:pt x="132065" y="154276"/>
                      <a:pt x="136760" y="153638"/>
                    </a:cubicBezTo>
                    <a:cubicBezTo>
                      <a:pt x="143127" y="152876"/>
                      <a:pt x="150255" y="151638"/>
                      <a:pt x="158048" y="150019"/>
                    </a:cubicBezTo>
                    <a:cubicBezTo>
                      <a:pt x="165841" y="148399"/>
                      <a:pt x="174204" y="146113"/>
                      <a:pt x="182948" y="143637"/>
                    </a:cubicBezTo>
                    <a:cubicBezTo>
                      <a:pt x="191425" y="141056"/>
                      <a:pt x="199722" y="137865"/>
                      <a:pt x="207753" y="134112"/>
                    </a:cubicBezTo>
                    <a:lnTo>
                      <a:pt x="157193" y="104965"/>
                    </a:lnTo>
                    <a:lnTo>
                      <a:pt x="150635" y="107252"/>
                    </a:lnTo>
                    <a:lnTo>
                      <a:pt x="143697" y="109347"/>
                    </a:lnTo>
                    <a:cubicBezTo>
                      <a:pt x="130962" y="113538"/>
                      <a:pt x="119368" y="116777"/>
                      <a:pt x="108723" y="118872"/>
                    </a:cubicBezTo>
                    <a:cubicBezTo>
                      <a:pt x="98953" y="121148"/>
                      <a:pt x="88994" y="122482"/>
                      <a:pt x="78976" y="122872"/>
                    </a:cubicBezTo>
                    <a:cubicBezTo>
                      <a:pt x="70128" y="123234"/>
                      <a:pt x="61280" y="122396"/>
                      <a:pt x="52651" y="120396"/>
                    </a:cubicBezTo>
                    <a:cubicBezTo>
                      <a:pt x="44079" y="118463"/>
                      <a:pt x="35848" y="115243"/>
                      <a:pt x="28226" y="110871"/>
                    </a:cubicBezTo>
                    <a:cubicBezTo>
                      <a:pt x="19891" y="106518"/>
                      <a:pt x="12669" y="100289"/>
                      <a:pt x="7128" y="92678"/>
                    </a:cubicBezTo>
                    <a:cubicBezTo>
                      <a:pt x="3022" y="86992"/>
                      <a:pt x="1007" y="80058"/>
                      <a:pt x="1426" y="73057"/>
                    </a:cubicBezTo>
                    <a:cubicBezTo>
                      <a:pt x="2148" y="65761"/>
                      <a:pt x="5065" y="58846"/>
                      <a:pt x="9789" y="53245"/>
                    </a:cubicBezTo>
                    <a:cubicBezTo>
                      <a:pt x="15596" y="45863"/>
                      <a:pt x="22524" y="39434"/>
                      <a:pt x="30317" y="3419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01" y="92773"/>
                      <a:pt x="214719" y="91269"/>
                      <a:pt x="206517" y="92488"/>
                    </a:cubicBezTo>
                    <a:cubicBezTo>
                      <a:pt x="195265" y="93955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4" name="Google Shape;1530;p27"/>
              <p:cNvSpPr>
                <a:spLocks noChangeArrowheads="1"/>
              </p:cNvSpPr>
              <p:nvPr/>
            </p:nvSpPr>
            <p:spPr bwMode="auto">
              <a:xfrm>
                <a:off x="7753460" y="5307234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5" name="Google Shape;1531;p27"/>
              <p:cNvSpPr>
                <a:spLocks noChangeArrowheads="1"/>
              </p:cNvSpPr>
              <p:nvPr/>
            </p:nvSpPr>
            <p:spPr bwMode="auto">
              <a:xfrm>
                <a:off x="7880525" y="5317712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6" name="Google Shape;1532;p27"/>
              <p:cNvSpPr>
                <a:spLocks noChangeArrowheads="1"/>
              </p:cNvSpPr>
              <p:nvPr/>
            </p:nvSpPr>
            <p:spPr bwMode="auto">
              <a:xfrm>
                <a:off x="7894686" y="525456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7" name="Google Shape;1533;p27"/>
              <p:cNvSpPr>
                <a:spLocks noChangeArrowheads="1"/>
              </p:cNvSpPr>
              <p:nvPr/>
            </p:nvSpPr>
            <p:spPr bwMode="auto">
              <a:xfrm>
                <a:off x="7795847" y="526094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8" name="Google Shape;1534;p27"/>
              <p:cNvSpPr>
                <a:spLocks noChangeArrowheads="1"/>
              </p:cNvSpPr>
              <p:nvPr/>
            </p:nvSpPr>
            <p:spPr bwMode="auto">
              <a:xfrm>
                <a:off x="7699193" y="5205793"/>
                <a:ext cx="58543" cy="38861"/>
              </a:xfrm>
              <a:custGeom>
                <a:avLst/>
                <a:gdLst>
                  <a:gd name="T0" fmla="*/ 0 w 58543"/>
                  <a:gd name="T1" fmla="*/ 0 h 38861"/>
                  <a:gd name="T2" fmla="*/ 58543 w 58543"/>
                  <a:gd name="T3" fmla="*/ 38861 h 38861"/>
                </a:gdLst>
                <a:ahLst/>
                <a:cxnLst/>
                <a:rect l="T0" t="T1" r="T2" b="T3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813"/>
                    </a:cubicBezTo>
                    <a:cubicBezTo>
                      <a:pt x="47585" y="18783"/>
                      <a:pt x="42425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89" name="Google Shape;1535;p27"/>
              <p:cNvSpPr>
                <a:spLocks noChangeArrowheads="1"/>
              </p:cNvSpPr>
              <p:nvPr/>
            </p:nvSpPr>
            <p:spPr bwMode="auto">
              <a:xfrm>
                <a:off x="7753460" y="5174646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0" name="Google Shape;1536;p27"/>
              <p:cNvSpPr>
                <a:spLocks noChangeArrowheads="1"/>
              </p:cNvSpPr>
              <p:nvPr/>
            </p:nvSpPr>
            <p:spPr bwMode="auto">
              <a:xfrm>
                <a:off x="7631241" y="5169598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1" name="Google Shape;1537;p27"/>
              <p:cNvSpPr>
                <a:spLocks noChangeArrowheads="1"/>
              </p:cNvSpPr>
              <p:nvPr/>
            </p:nvSpPr>
            <p:spPr bwMode="auto">
              <a:xfrm>
                <a:off x="7632192" y="5227129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92" name="Google Shape;1538;p27"/>
              <p:cNvSpPr>
                <a:spLocks noChangeArrowheads="1"/>
              </p:cNvSpPr>
              <p:nvPr/>
            </p:nvSpPr>
            <p:spPr bwMode="auto">
              <a:xfrm>
                <a:off x="7630861" y="5152548"/>
                <a:ext cx="295637" cy="184403"/>
              </a:xfrm>
              <a:custGeom>
                <a:avLst/>
                <a:gdLst>
                  <a:gd name="T0" fmla="*/ 0 w 295637"/>
                  <a:gd name="T1" fmla="*/ 0 h 184403"/>
                  <a:gd name="T2" fmla="*/ 295637 w 295637"/>
                  <a:gd name="T3" fmla="*/ 184403 h 184403"/>
                </a:gdLst>
                <a:ahLst/>
                <a:cxnLst/>
                <a:rect l="T0" t="T1" r="T2" b="T3"/>
                <a:pathLst>
                  <a:path w="295637" h="184403" extrusionOk="0">
                    <a:moveTo>
                      <a:pt x="149875" y="29051"/>
                    </a:moveTo>
                    <a:cubicBezTo>
                      <a:pt x="145988" y="29042"/>
                      <a:pt x="142110" y="29356"/>
                      <a:pt x="138280" y="30004"/>
                    </a:cubicBezTo>
                    <a:cubicBezTo>
                      <a:pt x="133053" y="30671"/>
                      <a:pt x="127256" y="31718"/>
                      <a:pt x="120793" y="33147"/>
                    </a:cubicBezTo>
                    <a:cubicBezTo>
                      <a:pt x="114331" y="34576"/>
                      <a:pt x="107583" y="36195"/>
                      <a:pt x="100645" y="38290"/>
                    </a:cubicBezTo>
                    <a:cubicBezTo>
                      <a:pt x="93878" y="40310"/>
                      <a:pt x="87273" y="42824"/>
                      <a:pt x="80877" y="45815"/>
                    </a:cubicBezTo>
                    <a:lnTo>
                      <a:pt x="131628" y="75247"/>
                    </a:lnTo>
                    <a:lnTo>
                      <a:pt x="141131" y="72009"/>
                    </a:lnTo>
                    <a:cubicBezTo>
                      <a:pt x="154056" y="67723"/>
                      <a:pt x="166221" y="64103"/>
                      <a:pt x="177721" y="61055"/>
                    </a:cubicBezTo>
                    <a:cubicBezTo>
                      <a:pt x="188489" y="58207"/>
                      <a:pt x="199494" y="56397"/>
                      <a:pt x="210604" y="55626"/>
                    </a:cubicBezTo>
                    <a:cubicBezTo>
                      <a:pt x="220726" y="54988"/>
                      <a:pt x="230875" y="55654"/>
                      <a:pt x="240826" y="57626"/>
                    </a:cubicBezTo>
                    <a:cubicBezTo>
                      <a:pt x="251033" y="59836"/>
                      <a:pt x="260812" y="63655"/>
                      <a:pt x="269813" y="68961"/>
                    </a:cubicBezTo>
                    <a:cubicBezTo>
                      <a:pt x="278584" y="73362"/>
                      <a:pt x="286112" y="79915"/>
                      <a:pt x="291671" y="88011"/>
                    </a:cubicBezTo>
                    <a:cubicBezTo>
                      <a:pt x="295397" y="93897"/>
                      <a:pt x="296556" y="101051"/>
                      <a:pt x="294902" y="107823"/>
                    </a:cubicBezTo>
                    <a:cubicBezTo>
                      <a:pt x="292793" y="115319"/>
                      <a:pt x="288687" y="122101"/>
                      <a:pt x="283023" y="127444"/>
                    </a:cubicBezTo>
                    <a:cubicBezTo>
                      <a:pt x="276076" y="134503"/>
                      <a:pt x="268282" y="140675"/>
                      <a:pt x="259833" y="145828"/>
                    </a:cubicBezTo>
                    <a:lnTo>
                      <a:pt x="292146" y="164878"/>
                    </a:lnTo>
                    <a:lnTo>
                      <a:pt x="274469" y="175069"/>
                    </a:lnTo>
                    <a:lnTo>
                      <a:pt x="241871" y="156019"/>
                    </a:lnTo>
                    <a:cubicBezTo>
                      <a:pt x="226371" y="163763"/>
                      <a:pt x="210138" y="169916"/>
                      <a:pt x="193402" y="174403"/>
                    </a:cubicBezTo>
                    <a:cubicBezTo>
                      <a:pt x="175915" y="179241"/>
                      <a:pt x="158048" y="182585"/>
                      <a:pt x="139991" y="184404"/>
                    </a:cubicBezTo>
                    <a:lnTo>
                      <a:pt x="122979" y="153829"/>
                    </a:lnTo>
                    <a:cubicBezTo>
                      <a:pt x="126115" y="153829"/>
                      <a:pt x="130772" y="153829"/>
                      <a:pt x="137140" y="152781"/>
                    </a:cubicBezTo>
                    <a:cubicBezTo>
                      <a:pt x="143507" y="151733"/>
                      <a:pt x="150635" y="150781"/>
                      <a:pt x="158428" y="149066"/>
                    </a:cubicBezTo>
                    <a:cubicBezTo>
                      <a:pt x="166221" y="147352"/>
                      <a:pt x="174585" y="145256"/>
                      <a:pt x="183328" y="142684"/>
                    </a:cubicBezTo>
                    <a:cubicBezTo>
                      <a:pt x="191824" y="140141"/>
                      <a:pt x="200121" y="136960"/>
                      <a:pt x="208133" y="133159"/>
                    </a:cubicBezTo>
                    <a:lnTo>
                      <a:pt x="157573" y="103917"/>
                    </a:lnTo>
                    <a:lnTo>
                      <a:pt x="151015" y="106204"/>
                    </a:lnTo>
                    <a:lnTo>
                      <a:pt x="144077" y="108394"/>
                    </a:lnTo>
                    <a:cubicBezTo>
                      <a:pt x="131342" y="112585"/>
                      <a:pt x="119748" y="115824"/>
                      <a:pt x="109104" y="117919"/>
                    </a:cubicBezTo>
                    <a:cubicBezTo>
                      <a:pt x="99334" y="120196"/>
                      <a:pt x="89374" y="121530"/>
                      <a:pt x="79357" y="121920"/>
                    </a:cubicBezTo>
                    <a:cubicBezTo>
                      <a:pt x="70509" y="122234"/>
                      <a:pt x="61661" y="121396"/>
                      <a:pt x="53031" y="119443"/>
                    </a:cubicBezTo>
                    <a:cubicBezTo>
                      <a:pt x="44478" y="117462"/>
                      <a:pt x="36247" y="114252"/>
                      <a:pt x="28606" y="109918"/>
                    </a:cubicBezTo>
                    <a:cubicBezTo>
                      <a:pt x="20291" y="105537"/>
                      <a:pt x="13077" y="99317"/>
                      <a:pt x="7508" y="91726"/>
                    </a:cubicBezTo>
                    <a:cubicBezTo>
                      <a:pt x="3412" y="86039"/>
                      <a:pt x="1397" y="79105"/>
                      <a:pt x="1806" y="72104"/>
                    </a:cubicBezTo>
                    <a:cubicBezTo>
                      <a:pt x="2528" y="64808"/>
                      <a:pt x="5446" y="57893"/>
                      <a:pt x="10169" y="52292"/>
                    </a:cubicBezTo>
                    <a:cubicBezTo>
                      <a:pt x="15947" y="44882"/>
                      <a:pt x="22885" y="38452"/>
                      <a:pt x="30697" y="33242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391"/>
                    </a:moveTo>
                    <a:cubicBezTo>
                      <a:pt x="70157" y="86258"/>
                      <a:pt x="77864" y="87925"/>
                      <a:pt x="85534" y="87154"/>
                    </a:cubicBezTo>
                    <a:cubicBezTo>
                      <a:pt x="95817" y="85992"/>
                      <a:pt x="105948" y="83725"/>
                      <a:pt x="115756" y="80391"/>
                    </a:cubicBezTo>
                    <a:lnTo>
                      <a:pt x="68237" y="52864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298"/>
                    </a:moveTo>
                    <a:cubicBezTo>
                      <a:pt x="223092" y="92335"/>
                      <a:pt x="214710" y="90859"/>
                      <a:pt x="206517" y="92107"/>
                    </a:cubicBezTo>
                    <a:cubicBezTo>
                      <a:pt x="195274" y="93535"/>
                      <a:pt x="184174" y="95964"/>
                      <a:pt x="173349" y="99346"/>
                    </a:cubicBezTo>
                    <a:lnTo>
                      <a:pt x="220868" y="126778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4" name="Google Shape;1539;p27"/>
            <p:cNvGrpSpPr>
              <a:grpSpLocks/>
            </p:cNvGrpSpPr>
            <p:nvPr/>
          </p:nvGrpSpPr>
          <p:grpSpPr bwMode="auto">
            <a:xfrm>
              <a:off x="4965040" y="3574128"/>
              <a:ext cx="883852" cy="621125"/>
              <a:chOff x="6774665" y="4316253"/>
              <a:chExt cx="883852" cy="621125"/>
            </a:xfrm>
          </p:grpSpPr>
          <p:sp>
            <p:nvSpPr>
              <p:cNvPr id="38061" name="Google Shape;1540;p27"/>
              <p:cNvSpPr>
                <a:spLocks noChangeArrowheads="1"/>
              </p:cNvSpPr>
              <p:nvPr/>
            </p:nvSpPr>
            <p:spPr bwMode="auto">
              <a:xfrm>
                <a:off x="6774665" y="442588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2" name="Google Shape;1541;p27"/>
              <p:cNvSpPr>
                <a:spLocks noChangeArrowheads="1"/>
              </p:cNvSpPr>
              <p:nvPr/>
            </p:nvSpPr>
            <p:spPr bwMode="auto">
              <a:xfrm>
                <a:off x="6774855" y="4568951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3" name="Google Shape;1542;p27"/>
              <p:cNvSpPr>
                <a:spLocks noChangeArrowheads="1"/>
              </p:cNvSpPr>
              <p:nvPr/>
            </p:nvSpPr>
            <p:spPr bwMode="auto">
              <a:xfrm>
                <a:off x="7592086" y="4572000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4" name="Google Shape;1543;p27"/>
              <p:cNvSpPr>
                <a:spLocks noChangeArrowheads="1"/>
              </p:cNvSpPr>
              <p:nvPr/>
            </p:nvSpPr>
            <p:spPr bwMode="auto">
              <a:xfrm>
                <a:off x="6774665" y="431625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5" name="Google Shape;1544;p27"/>
              <p:cNvSpPr>
                <a:spLocks noChangeArrowheads="1"/>
              </p:cNvSpPr>
              <p:nvPr/>
            </p:nvSpPr>
            <p:spPr bwMode="auto">
              <a:xfrm>
                <a:off x="6900380" y="4385881"/>
                <a:ext cx="632615" cy="366093"/>
              </a:xfrm>
              <a:custGeom>
                <a:avLst/>
                <a:gdLst>
                  <a:gd name="T0" fmla="*/ 0 w 632615"/>
                  <a:gd name="T1" fmla="*/ 0 h 366093"/>
                  <a:gd name="T2" fmla="*/ 632615 w 632615"/>
                  <a:gd name="T3" fmla="*/ 366093 h 366093"/>
                </a:gdLst>
                <a:ahLst/>
                <a:cxnLst/>
                <a:rect l="T0" t="T1" r="T2" b="T3"/>
                <a:pathLst>
                  <a:path w="632615" h="366093" extrusionOk="0">
                    <a:moveTo>
                      <a:pt x="632021" y="194024"/>
                    </a:moveTo>
                    <a:cubicBezTo>
                      <a:pt x="627555" y="237077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1" y="237077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931" y="92107"/>
                      <a:pt x="637344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6" name="Google Shape;1545;p27"/>
              <p:cNvSpPr>
                <a:spLocks noChangeArrowheads="1"/>
              </p:cNvSpPr>
              <p:nvPr/>
            </p:nvSpPr>
            <p:spPr bwMode="auto">
              <a:xfrm>
                <a:off x="6900970" y="4407789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7" name="Google Shape;1546;p27"/>
              <p:cNvSpPr>
                <a:spLocks noChangeArrowheads="1"/>
              </p:cNvSpPr>
              <p:nvPr/>
            </p:nvSpPr>
            <p:spPr bwMode="auto">
              <a:xfrm>
                <a:off x="7062535" y="4489799"/>
                <a:ext cx="295132" cy="185547"/>
              </a:xfrm>
              <a:custGeom>
                <a:avLst/>
                <a:gdLst>
                  <a:gd name="T0" fmla="*/ 0 w 295132"/>
                  <a:gd name="T1" fmla="*/ 0 h 185547"/>
                  <a:gd name="T2" fmla="*/ 295132 w 295132"/>
                  <a:gd name="T3" fmla="*/ 185547 h 185547"/>
                </a:gdLst>
                <a:ahLst/>
                <a:cxnLst/>
                <a:rect l="T0" t="T1" r="T2" b="T3"/>
                <a:pathLst>
                  <a:path w="295132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874" y="95193"/>
                      <a:pt x="296033" y="102356"/>
                      <a:pt x="294427" y="109156"/>
                    </a:cubicBezTo>
                    <a:cubicBezTo>
                      <a:pt x="292251" y="116624"/>
                      <a:pt x="288155" y="123397"/>
                      <a:pt x="282547" y="128778"/>
                    </a:cubicBezTo>
                    <a:cubicBezTo>
                      <a:pt x="275553" y="135789"/>
                      <a:pt x="267769" y="141961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5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693" y="93612"/>
                      <a:pt x="214339" y="92107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8" name="Google Shape;1547;p27"/>
              <p:cNvSpPr>
                <a:spLocks noChangeArrowheads="1"/>
              </p:cNvSpPr>
              <p:nvPr/>
            </p:nvSpPr>
            <p:spPr bwMode="auto">
              <a:xfrm>
                <a:off x="7184658" y="4627816"/>
                <a:ext cx="19482" cy="25431"/>
              </a:xfrm>
              <a:custGeom>
                <a:avLst/>
                <a:gdLst>
                  <a:gd name="T0" fmla="*/ 0 w 19482"/>
                  <a:gd name="T1" fmla="*/ 0 h 25431"/>
                  <a:gd name="T2" fmla="*/ 19482 w 19482"/>
                  <a:gd name="T3" fmla="*/ 25431 h 25431"/>
                </a:gdLst>
                <a:ahLst/>
                <a:cxnLst/>
                <a:rect l="T0" t="T1" r="T2" b="T3"/>
                <a:pathLst>
                  <a:path w="19482" h="25431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9" name="Google Shape;1548;p27"/>
              <p:cNvSpPr>
                <a:spLocks noChangeArrowheads="1"/>
              </p:cNvSpPr>
              <p:nvPr/>
            </p:nvSpPr>
            <p:spPr bwMode="auto">
              <a:xfrm>
                <a:off x="7311819" y="4638675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0" name="Google Shape;1549;p27"/>
              <p:cNvSpPr>
                <a:spLocks noChangeArrowheads="1"/>
              </p:cNvSpPr>
              <p:nvPr/>
            </p:nvSpPr>
            <p:spPr bwMode="auto">
              <a:xfrm>
                <a:off x="7325980" y="4575428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1" name="Google Shape;1550;p27"/>
              <p:cNvSpPr>
                <a:spLocks noChangeArrowheads="1"/>
              </p:cNvSpPr>
              <p:nvPr/>
            </p:nvSpPr>
            <p:spPr bwMode="auto">
              <a:xfrm>
                <a:off x="7227140" y="4581810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2" name="Google Shape;1551;p27"/>
              <p:cNvSpPr>
                <a:spLocks noChangeArrowheads="1"/>
              </p:cNvSpPr>
              <p:nvPr/>
            </p:nvSpPr>
            <p:spPr bwMode="auto">
              <a:xfrm>
                <a:off x="7130487" y="4526660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3" name="Google Shape;1552;p27"/>
              <p:cNvSpPr>
                <a:spLocks noChangeArrowheads="1"/>
              </p:cNvSpPr>
              <p:nvPr/>
            </p:nvSpPr>
            <p:spPr bwMode="auto">
              <a:xfrm>
                <a:off x="7184753" y="449551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4" name="Google Shape;1553;p27"/>
              <p:cNvSpPr>
                <a:spLocks noChangeArrowheads="1"/>
              </p:cNvSpPr>
              <p:nvPr/>
            </p:nvSpPr>
            <p:spPr bwMode="auto">
              <a:xfrm>
                <a:off x="7062535" y="4490466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5" name="Google Shape;1554;p27"/>
              <p:cNvSpPr>
                <a:spLocks noChangeArrowheads="1"/>
              </p:cNvSpPr>
              <p:nvPr/>
            </p:nvSpPr>
            <p:spPr bwMode="auto">
              <a:xfrm>
                <a:off x="7063485" y="4547997"/>
                <a:ext cx="29937" cy="30289"/>
              </a:xfrm>
              <a:custGeom>
                <a:avLst/>
                <a:gdLst>
                  <a:gd name="T0" fmla="*/ 0 w 29937"/>
                  <a:gd name="T1" fmla="*/ 0 h 30289"/>
                  <a:gd name="T2" fmla="*/ 29937 w 29937"/>
                  <a:gd name="T3" fmla="*/ 30289 h 30289"/>
                </a:gdLst>
                <a:ahLst/>
                <a:cxnLst/>
                <a:rect l="T0" t="T1" r="T2" b="T3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76" name="Google Shape;1555;p27"/>
              <p:cNvSpPr>
                <a:spLocks noChangeArrowheads="1"/>
              </p:cNvSpPr>
              <p:nvPr/>
            </p:nvSpPr>
            <p:spPr bwMode="auto">
              <a:xfrm>
                <a:off x="7062535" y="4472654"/>
                <a:ext cx="295233" cy="185546"/>
              </a:xfrm>
              <a:custGeom>
                <a:avLst/>
                <a:gdLst>
                  <a:gd name="T0" fmla="*/ 0 w 295233"/>
                  <a:gd name="T1" fmla="*/ 0 h 185546"/>
                  <a:gd name="T2" fmla="*/ 295233 w 295233"/>
                  <a:gd name="T3" fmla="*/ 185546 h 185546"/>
                </a:gdLst>
                <a:ahLst/>
                <a:cxnLst/>
                <a:rect l="T0" t="T1" r="T2" b="T3"/>
                <a:pathLst>
                  <a:path w="295233" h="185546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338"/>
                      <a:pt x="100265" y="39433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0"/>
                    </a:lnTo>
                    <a:lnTo>
                      <a:pt x="140751" y="73247"/>
                    </a:lnTo>
                    <a:cubicBezTo>
                      <a:pt x="153676" y="68866"/>
                      <a:pt x="165841" y="65246"/>
                      <a:pt x="177340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45" y="56159"/>
                      <a:pt x="230505" y="56864"/>
                      <a:pt x="240446" y="58864"/>
                    </a:cubicBezTo>
                    <a:cubicBezTo>
                      <a:pt x="250643" y="61036"/>
                      <a:pt x="260432" y="64827"/>
                      <a:pt x="269432" y="70104"/>
                    </a:cubicBezTo>
                    <a:cubicBezTo>
                      <a:pt x="278204" y="74504"/>
                      <a:pt x="285731" y="81058"/>
                      <a:pt x="291291" y="89154"/>
                    </a:cubicBezTo>
                    <a:cubicBezTo>
                      <a:pt x="294978" y="95088"/>
                      <a:pt x="296138" y="102260"/>
                      <a:pt x="294522" y="109061"/>
                    </a:cubicBezTo>
                    <a:cubicBezTo>
                      <a:pt x="292327" y="116519"/>
                      <a:pt x="288231" y="123282"/>
                      <a:pt x="282643" y="128683"/>
                    </a:cubicBezTo>
                    <a:cubicBezTo>
                      <a:pt x="275667" y="135684"/>
                      <a:pt x="267883" y="141827"/>
                      <a:pt x="259453" y="146971"/>
                    </a:cubicBezTo>
                    <a:lnTo>
                      <a:pt x="29176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0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2747" y="153067"/>
                      <a:pt x="149875" y="151924"/>
                      <a:pt x="157668" y="150209"/>
                    </a:cubicBezTo>
                    <a:cubicBezTo>
                      <a:pt x="165461" y="148495"/>
                      <a:pt x="173824" y="146304"/>
                      <a:pt x="182568" y="143828"/>
                    </a:cubicBezTo>
                    <a:cubicBezTo>
                      <a:pt x="191064" y="141284"/>
                      <a:pt x="199361" y="138103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37" y="87125"/>
                      <a:pt x="105568" y="84858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534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84" y="94707"/>
                      <a:pt x="183784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224"/>
                      <a:pt x="243677" y="105089"/>
                      <a:pt x="229991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5" name="Google Shape;1556;p27"/>
            <p:cNvGrpSpPr>
              <a:grpSpLocks/>
            </p:cNvGrpSpPr>
            <p:nvPr/>
          </p:nvGrpSpPr>
          <p:grpSpPr bwMode="auto">
            <a:xfrm>
              <a:off x="4965040" y="3430682"/>
              <a:ext cx="883852" cy="621125"/>
              <a:chOff x="6774665" y="4172807"/>
              <a:chExt cx="883852" cy="621125"/>
            </a:xfrm>
          </p:grpSpPr>
          <p:sp>
            <p:nvSpPr>
              <p:cNvPr id="38045" name="Google Shape;1557;p27"/>
              <p:cNvSpPr>
                <a:spLocks noChangeArrowheads="1"/>
              </p:cNvSpPr>
              <p:nvPr/>
            </p:nvSpPr>
            <p:spPr bwMode="auto">
              <a:xfrm>
                <a:off x="6774665" y="428244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6" name="Google Shape;1558;p27"/>
              <p:cNvSpPr>
                <a:spLocks noChangeArrowheads="1"/>
              </p:cNvSpPr>
              <p:nvPr/>
            </p:nvSpPr>
            <p:spPr bwMode="auto">
              <a:xfrm>
                <a:off x="6774855" y="442550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7" name="Google Shape;1559;p27"/>
              <p:cNvSpPr>
                <a:spLocks noChangeArrowheads="1"/>
              </p:cNvSpPr>
              <p:nvPr/>
            </p:nvSpPr>
            <p:spPr bwMode="auto">
              <a:xfrm>
                <a:off x="7592086" y="4428553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8" name="Google Shape;1560;p27"/>
              <p:cNvSpPr>
                <a:spLocks noChangeArrowheads="1"/>
              </p:cNvSpPr>
              <p:nvPr/>
            </p:nvSpPr>
            <p:spPr bwMode="auto">
              <a:xfrm>
                <a:off x="6774665" y="417280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9" name="Google Shape;1561;p27"/>
              <p:cNvSpPr>
                <a:spLocks noChangeArrowheads="1"/>
              </p:cNvSpPr>
              <p:nvPr/>
            </p:nvSpPr>
            <p:spPr bwMode="auto">
              <a:xfrm>
                <a:off x="6900380" y="4242411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583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931" y="92131"/>
                      <a:pt x="637344" y="143661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0" name="Google Shape;1562;p27"/>
              <p:cNvSpPr>
                <a:spLocks noChangeArrowheads="1"/>
              </p:cNvSpPr>
              <p:nvPr/>
            </p:nvSpPr>
            <p:spPr bwMode="auto">
              <a:xfrm>
                <a:off x="6900970" y="4264342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1" name="Google Shape;1563;p27"/>
              <p:cNvSpPr>
                <a:spLocks noChangeArrowheads="1"/>
              </p:cNvSpPr>
              <p:nvPr/>
            </p:nvSpPr>
            <p:spPr bwMode="auto">
              <a:xfrm>
                <a:off x="7062535" y="4346352"/>
                <a:ext cx="295228" cy="185547"/>
              </a:xfrm>
              <a:custGeom>
                <a:avLst/>
                <a:gdLst>
                  <a:gd name="T0" fmla="*/ 0 w 295228"/>
                  <a:gd name="T1" fmla="*/ 0 h 185547"/>
                  <a:gd name="T2" fmla="*/ 295228 w 295228"/>
                  <a:gd name="T3" fmla="*/ 185547 h 185547"/>
                </a:gdLst>
                <a:ahLst/>
                <a:cxnLst/>
                <a:rect l="T0" t="T1" r="T2" b="T3"/>
                <a:pathLst>
                  <a:path w="295228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246"/>
                      <a:pt x="177340" y="62294"/>
                    </a:cubicBezTo>
                    <a:cubicBezTo>
                      <a:pt x="188089" y="59360"/>
                      <a:pt x="199104" y="57541"/>
                      <a:pt x="210224" y="56864"/>
                    </a:cubicBezTo>
                    <a:cubicBezTo>
                      <a:pt x="220345" y="56179"/>
                      <a:pt x="230505" y="56845"/>
                      <a:pt x="240446" y="58864"/>
                    </a:cubicBezTo>
                    <a:cubicBezTo>
                      <a:pt x="250662" y="61017"/>
                      <a:pt x="260461" y="64846"/>
                      <a:pt x="269432" y="70199"/>
                    </a:cubicBezTo>
                    <a:cubicBezTo>
                      <a:pt x="278214" y="74590"/>
                      <a:pt x="285731" y="81144"/>
                      <a:pt x="291291" y="89249"/>
                    </a:cubicBezTo>
                    <a:cubicBezTo>
                      <a:pt x="294969" y="95193"/>
                      <a:pt x="296128" y="102356"/>
                      <a:pt x="294522" y="109156"/>
                    </a:cubicBezTo>
                    <a:cubicBezTo>
                      <a:pt x="292346" y="116624"/>
                      <a:pt x="288250" y="123397"/>
                      <a:pt x="282643" y="128778"/>
                    </a:cubicBezTo>
                    <a:cubicBezTo>
                      <a:pt x="275648" y="135789"/>
                      <a:pt x="267864" y="141961"/>
                      <a:pt x="259453" y="147161"/>
                    </a:cubicBezTo>
                    <a:lnTo>
                      <a:pt x="291766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09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3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2" name="Google Shape;1564;p27"/>
              <p:cNvSpPr>
                <a:spLocks noChangeArrowheads="1"/>
              </p:cNvSpPr>
              <p:nvPr/>
            </p:nvSpPr>
            <p:spPr bwMode="auto">
              <a:xfrm>
                <a:off x="7184658" y="4484274"/>
                <a:ext cx="19482" cy="25526"/>
              </a:xfrm>
              <a:custGeom>
                <a:avLst/>
                <a:gdLst>
                  <a:gd name="T0" fmla="*/ 0 w 19482"/>
                  <a:gd name="T1" fmla="*/ 0 h 25526"/>
                  <a:gd name="T2" fmla="*/ 19482 w 19482"/>
                  <a:gd name="T3" fmla="*/ 25526 h 25526"/>
                </a:gdLst>
                <a:ahLst/>
                <a:cxnLst/>
                <a:rect l="T0" t="T1" r="T2" b="T3"/>
                <a:pathLst>
                  <a:path w="19482" h="25526" extrusionOk="0">
                    <a:moveTo>
                      <a:pt x="0" y="17240"/>
                    </a:moveTo>
                    <a:cubicBezTo>
                      <a:pt x="570" y="16002"/>
                      <a:pt x="0" y="0"/>
                      <a:pt x="0" y="0"/>
                    </a:cubicBezTo>
                    <a:lnTo>
                      <a:pt x="19483" y="12573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3" name="Google Shape;1565;p27"/>
              <p:cNvSpPr>
                <a:spLocks noChangeArrowheads="1"/>
              </p:cNvSpPr>
              <p:nvPr/>
            </p:nvSpPr>
            <p:spPr bwMode="auto">
              <a:xfrm>
                <a:off x="7311819" y="449522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4" name="Google Shape;1566;p27"/>
              <p:cNvSpPr>
                <a:spLocks noChangeArrowheads="1"/>
              </p:cNvSpPr>
              <p:nvPr/>
            </p:nvSpPr>
            <p:spPr bwMode="auto">
              <a:xfrm>
                <a:off x="7325980" y="443198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5" name="Google Shape;1567;p27"/>
              <p:cNvSpPr>
                <a:spLocks noChangeArrowheads="1"/>
              </p:cNvSpPr>
              <p:nvPr/>
            </p:nvSpPr>
            <p:spPr bwMode="auto">
              <a:xfrm>
                <a:off x="7227140" y="4438078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6" name="Google Shape;1568;p27"/>
              <p:cNvSpPr>
                <a:spLocks noChangeArrowheads="1"/>
              </p:cNvSpPr>
              <p:nvPr/>
            </p:nvSpPr>
            <p:spPr bwMode="auto">
              <a:xfrm>
                <a:off x="7130487" y="4383214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7" name="Google Shape;1569;p27"/>
              <p:cNvSpPr>
                <a:spLocks noChangeArrowheads="1"/>
              </p:cNvSpPr>
              <p:nvPr/>
            </p:nvSpPr>
            <p:spPr bwMode="auto">
              <a:xfrm>
                <a:off x="7184753" y="435206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8" name="Google Shape;1570;p27"/>
              <p:cNvSpPr>
                <a:spLocks noChangeArrowheads="1"/>
              </p:cNvSpPr>
              <p:nvPr/>
            </p:nvSpPr>
            <p:spPr bwMode="auto">
              <a:xfrm>
                <a:off x="7062535" y="4347019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59" name="Google Shape;1571;p27"/>
              <p:cNvSpPr>
                <a:spLocks noChangeArrowheads="1"/>
              </p:cNvSpPr>
              <p:nvPr/>
            </p:nvSpPr>
            <p:spPr bwMode="auto">
              <a:xfrm>
                <a:off x="7063485" y="4404550"/>
                <a:ext cx="29937" cy="30289"/>
              </a:xfrm>
              <a:custGeom>
                <a:avLst/>
                <a:gdLst>
                  <a:gd name="T0" fmla="*/ 0 w 29937"/>
                  <a:gd name="T1" fmla="*/ 0 h 30289"/>
                  <a:gd name="T2" fmla="*/ 29937 w 29937"/>
                  <a:gd name="T3" fmla="*/ 30289 h 30289"/>
                </a:gdLst>
                <a:ahLst/>
                <a:cxnLst/>
                <a:rect l="T0" t="T1" r="T2" b="T3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60" name="Google Shape;1572;p27"/>
              <p:cNvSpPr>
                <a:spLocks noChangeArrowheads="1"/>
              </p:cNvSpPr>
              <p:nvPr/>
            </p:nvSpPr>
            <p:spPr bwMode="auto">
              <a:xfrm>
                <a:off x="7062535" y="4329112"/>
                <a:ext cx="295233" cy="185547"/>
              </a:xfrm>
              <a:custGeom>
                <a:avLst/>
                <a:gdLst>
                  <a:gd name="T0" fmla="*/ 0 w 295233"/>
                  <a:gd name="T1" fmla="*/ 0 h 185547"/>
                  <a:gd name="T2" fmla="*/ 295233 w 295233"/>
                  <a:gd name="T3" fmla="*/ 185547 h 185547"/>
                </a:gdLst>
                <a:ahLst/>
                <a:cxnLst/>
                <a:rect l="T0" t="T1" r="T2" b="T3"/>
                <a:pathLst>
                  <a:path w="295233" h="185547" extrusionOk="0">
                    <a:moveTo>
                      <a:pt x="149494" y="30289"/>
                    </a:moveTo>
                    <a:cubicBezTo>
                      <a:pt x="145607" y="30280"/>
                      <a:pt x="141730" y="30594"/>
                      <a:pt x="137900" y="31242"/>
                    </a:cubicBezTo>
                    <a:cubicBezTo>
                      <a:pt x="132673" y="32004"/>
                      <a:pt x="126875" y="33052"/>
                      <a:pt x="120413" y="34385"/>
                    </a:cubicBezTo>
                    <a:cubicBezTo>
                      <a:pt x="113950" y="35719"/>
                      <a:pt x="107203" y="37433"/>
                      <a:pt x="100265" y="39529"/>
                    </a:cubicBezTo>
                    <a:cubicBezTo>
                      <a:pt x="93498" y="41577"/>
                      <a:pt x="86893" y="44129"/>
                      <a:pt x="80497" y="47149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341"/>
                      <a:pt x="177340" y="62294"/>
                    </a:cubicBezTo>
                    <a:cubicBezTo>
                      <a:pt x="188108" y="59455"/>
                      <a:pt x="199114" y="57636"/>
                      <a:pt x="210224" y="56864"/>
                    </a:cubicBezTo>
                    <a:cubicBezTo>
                      <a:pt x="220345" y="56255"/>
                      <a:pt x="230505" y="56960"/>
                      <a:pt x="240446" y="58960"/>
                    </a:cubicBezTo>
                    <a:cubicBezTo>
                      <a:pt x="250643" y="61131"/>
                      <a:pt x="260432" y="64922"/>
                      <a:pt x="269432" y="70199"/>
                    </a:cubicBezTo>
                    <a:cubicBezTo>
                      <a:pt x="278204" y="74600"/>
                      <a:pt x="285731" y="81153"/>
                      <a:pt x="291291" y="89249"/>
                    </a:cubicBezTo>
                    <a:cubicBezTo>
                      <a:pt x="294978" y="95183"/>
                      <a:pt x="296138" y="102356"/>
                      <a:pt x="294522" y="109156"/>
                    </a:cubicBezTo>
                    <a:cubicBezTo>
                      <a:pt x="292327" y="116615"/>
                      <a:pt x="288231" y="123377"/>
                      <a:pt x="282643" y="128778"/>
                    </a:cubicBezTo>
                    <a:cubicBezTo>
                      <a:pt x="275667" y="135779"/>
                      <a:pt x="267883" y="141922"/>
                      <a:pt x="259453" y="147066"/>
                    </a:cubicBezTo>
                    <a:lnTo>
                      <a:pt x="291766" y="166116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877"/>
                    </a:lnTo>
                    <a:cubicBezTo>
                      <a:pt x="126894" y="154848"/>
                      <a:pt x="131656" y="154496"/>
                      <a:pt x="136379" y="153829"/>
                    </a:cubicBezTo>
                    <a:cubicBezTo>
                      <a:pt x="142747" y="153067"/>
                      <a:pt x="149875" y="151829"/>
                      <a:pt x="157668" y="150209"/>
                    </a:cubicBezTo>
                    <a:cubicBezTo>
                      <a:pt x="165461" y="148590"/>
                      <a:pt x="173824" y="146304"/>
                      <a:pt x="182568" y="143828"/>
                    </a:cubicBezTo>
                    <a:cubicBezTo>
                      <a:pt x="191045" y="141246"/>
                      <a:pt x="199342" y="138055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6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77" y="87497"/>
                      <a:pt x="77484" y="89163"/>
                      <a:pt x="85154" y="88392"/>
                    </a:cubicBezTo>
                    <a:cubicBezTo>
                      <a:pt x="95437" y="87221"/>
                      <a:pt x="105568" y="84954"/>
                      <a:pt x="115376" y="81629"/>
                    </a:cubicBezTo>
                    <a:lnTo>
                      <a:pt x="67857" y="54102"/>
                    </a:lnTo>
                    <a:cubicBezTo>
                      <a:pt x="50370" y="65532"/>
                      <a:pt x="48849" y="75438"/>
                      <a:pt x="63105" y="83629"/>
                    </a:cubicBezTo>
                    <a:close/>
                    <a:moveTo>
                      <a:pt x="229991" y="97631"/>
                    </a:moveTo>
                    <a:cubicBezTo>
                      <a:pt x="222721" y="93631"/>
                      <a:pt x="214339" y="92126"/>
                      <a:pt x="206137" y="93345"/>
                    </a:cubicBezTo>
                    <a:cubicBezTo>
                      <a:pt x="194884" y="94802"/>
                      <a:pt x="183784" y="97260"/>
                      <a:pt x="172969" y="100679"/>
                    </a:cubicBezTo>
                    <a:lnTo>
                      <a:pt x="220488" y="128016"/>
                    </a:lnTo>
                    <a:cubicBezTo>
                      <a:pt x="240512" y="115700"/>
                      <a:pt x="243677" y="105566"/>
                      <a:pt x="229991" y="9763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6" name="Google Shape;1573;p27"/>
            <p:cNvGrpSpPr>
              <a:grpSpLocks/>
            </p:cNvGrpSpPr>
            <p:nvPr/>
          </p:nvGrpSpPr>
          <p:grpSpPr bwMode="auto">
            <a:xfrm>
              <a:off x="4993741" y="3268090"/>
              <a:ext cx="883852" cy="621125"/>
              <a:chOff x="6803366" y="4010215"/>
              <a:chExt cx="883852" cy="621125"/>
            </a:xfrm>
          </p:grpSpPr>
          <p:sp>
            <p:nvSpPr>
              <p:cNvPr id="38029" name="Google Shape;1574;p27"/>
              <p:cNvSpPr>
                <a:spLocks noChangeArrowheads="1"/>
              </p:cNvSpPr>
              <p:nvPr/>
            </p:nvSpPr>
            <p:spPr bwMode="auto">
              <a:xfrm>
                <a:off x="6803366" y="411984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0" name="Google Shape;1575;p27"/>
              <p:cNvSpPr>
                <a:spLocks noChangeArrowheads="1"/>
              </p:cNvSpPr>
              <p:nvPr/>
            </p:nvSpPr>
            <p:spPr bwMode="auto">
              <a:xfrm>
                <a:off x="6803461" y="4262913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1" name="Google Shape;1576;p27"/>
              <p:cNvSpPr>
                <a:spLocks noChangeArrowheads="1"/>
              </p:cNvSpPr>
              <p:nvPr/>
            </p:nvSpPr>
            <p:spPr bwMode="auto">
              <a:xfrm>
                <a:off x="7620692" y="4265961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2" name="Google Shape;1577;p27"/>
              <p:cNvSpPr>
                <a:spLocks noChangeArrowheads="1"/>
              </p:cNvSpPr>
              <p:nvPr/>
            </p:nvSpPr>
            <p:spPr bwMode="auto">
              <a:xfrm>
                <a:off x="6803366" y="4010215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3" name="Google Shape;1578;p27"/>
              <p:cNvSpPr>
                <a:spLocks noChangeArrowheads="1"/>
              </p:cNvSpPr>
              <p:nvPr/>
            </p:nvSpPr>
            <p:spPr bwMode="auto">
              <a:xfrm>
                <a:off x="6928987" y="4079843"/>
                <a:ext cx="632689" cy="366093"/>
              </a:xfrm>
              <a:custGeom>
                <a:avLst/>
                <a:gdLst>
                  <a:gd name="T0" fmla="*/ 0 w 632689"/>
                  <a:gd name="T1" fmla="*/ 0 h 366093"/>
                  <a:gd name="T2" fmla="*/ 632689 w 632689"/>
                  <a:gd name="T3" fmla="*/ 366093 h 366093"/>
                </a:gdLst>
                <a:ahLst/>
                <a:cxnLst/>
                <a:rect l="T0" t="T1" r="T2" b="T3"/>
                <a:pathLst>
                  <a:path w="632689" h="366093" extrusionOk="0">
                    <a:moveTo>
                      <a:pt x="632117" y="194024"/>
                    </a:moveTo>
                    <a:cubicBezTo>
                      <a:pt x="627555" y="237173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3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476" y="-17907"/>
                      <a:pt x="540025" y="53721"/>
                    </a:cubicBezTo>
                    <a:cubicBezTo>
                      <a:pt x="606836" y="92107"/>
                      <a:pt x="637344" y="143637"/>
                      <a:pt x="632117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4" name="Google Shape;1579;p27"/>
              <p:cNvSpPr>
                <a:spLocks noChangeArrowheads="1"/>
              </p:cNvSpPr>
              <p:nvPr/>
            </p:nvSpPr>
            <p:spPr bwMode="auto">
              <a:xfrm>
                <a:off x="6929577" y="4101750"/>
                <a:ext cx="631526" cy="344186"/>
              </a:xfrm>
              <a:custGeom>
                <a:avLst/>
                <a:gdLst>
                  <a:gd name="T0" fmla="*/ 0 w 631526"/>
                  <a:gd name="T1" fmla="*/ 0 h 344186"/>
                  <a:gd name="T2" fmla="*/ 631526 w 631526"/>
                  <a:gd name="T3" fmla="*/ 344186 h 344186"/>
                </a:gdLst>
                <a:ahLst/>
                <a:cxnLst/>
                <a:rect l="T0" t="T1" r="T2" b="T3"/>
                <a:pathLst>
                  <a:path w="631526" h="344186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5069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743" y="86678"/>
                      <a:pt x="626965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5" name="Google Shape;1580;p27"/>
              <p:cNvSpPr>
                <a:spLocks noChangeArrowheads="1"/>
              </p:cNvSpPr>
              <p:nvPr/>
            </p:nvSpPr>
            <p:spPr bwMode="auto">
              <a:xfrm>
                <a:off x="7091046" y="4183856"/>
                <a:ext cx="294970" cy="185451"/>
              </a:xfrm>
              <a:custGeom>
                <a:avLst/>
                <a:gdLst>
                  <a:gd name="T0" fmla="*/ 0 w 294970"/>
                  <a:gd name="T1" fmla="*/ 0 h 185451"/>
                  <a:gd name="T2" fmla="*/ 294970 w 294970"/>
                  <a:gd name="T3" fmla="*/ 185451 h 185451"/>
                </a:gdLst>
                <a:ahLst/>
                <a:cxnLst/>
                <a:rect l="T0" t="T1" r="T2" b="T3"/>
                <a:pathLst>
                  <a:path w="294970" h="185451" extrusionOk="0">
                    <a:moveTo>
                      <a:pt x="149590" y="30194"/>
                    </a:moveTo>
                    <a:cubicBezTo>
                      <a:pt x="145702" y="30137"/>
                      <a:pt x="141825" y="30423"/>
                      <a:pt x="137995" y="31052"/>
                    </a:cubicBezTo>
                    <a:cubicBezTo>
                      <a:pt x="132768" y="31813"/>
                      <a:pt x="126970" y="32861"/>
                      <a:pt x="120508" y="34195"/>
                    </a:cubicBezTo>
                    <a:cubicBezTo>
                      <a:pt x="114045" y="35528"/>
                      <a:pt x="107393" y="37338"/>
                      <a:pt x="100360" y="39434"/>
                    </a:cubicBezTo>
                    <a:cubicBezTo>
                      <a:pt x="93593" y="41453"/>
                      <a:pt x="86988" y="43967"/>
                      <a:pt x="80592" y="46958"/>
                    </a:cubicBezTo>
                    <a:lnTo>
                      <a:pt x="131342" y="76390"/>
                    </a:lnTo>
                    <a:lnTo>
                      <a:pt x="140846" y="73152"/>
                    </a:lnTo>
                    <a:cubicBezTo>
                      <a:pt x="153771" y="68866"/>
                      <a:pt x="165936" y="65151"/>
                      <a:pt x="177436" y="62198"/>
                    </a:cubicBezTo>
                    <a:cubicBezTo>
                      <a:pt x="188184" y="59274"/>
                      <a:pt x="199199" y="57455"/>
                      <a:pt x="210319" y="56769"/>
                    </a:cubicBezTo>
                    <a:cubicBezTo>
                      <a:pt x="220469" y="56074"/>
                      <a:pt x="230666" y="56750"/>
                      <a:pt x="240636" y="58769"/>
                    </a:cubicBezTo>
                    <a:cubicBezTo>
                      <a:pt x="250672" y="61036"/>
                      <a:pt x="260290" y="64856"/>
                      <a:pt x="269147" y="70104"/>
                    </a:cubicBezTo>
                    <a:cubicBezTo>
                      <a:pt x="277929" y="74495"/>
                      <a:pt x="285446" y="81048"/>
                      <a:pt x="291006" y="89154"/>
                    </a:cubicBezTo>
                    <a:cubicBezTo>
                      <a:pt x="294722" y="95079"/>
                      <a:pt x="295891" y="102260"/>
                      <a:pt x="294237" y="109061"/>
                    </a:cubicBezTo>
                    <a:cubicBezTo>
                      <a:pt x="292099" y="116548"/>
                      <a:pt x="287993" y="123330"/>
                      <a:pt x="282357" y="128683"/>
                    </a:cubicBezTo>
                    <a:cubicBezTo>
                      <a:pt x="275382" y="135712"/>
                      <a:pt x="267598" y="141884"/>
                      <a:pt x="259168" y="147066"/>
                    </a:cubicBezTo>
                    <a:lnTo>
                      <a:pt x="291481" y="16611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73"/>
                      <a:pt x="209359" y="170926"/>
                      <a:pt x="192642" y="175451"/>
                    </a:cubicBezTo>
                    <a:cubicBezTo>
                      <a:pt x="175155" y="180289"/>
                      <a:pt x="157288" y="183632"/>
                      <a:pt x="139230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3631" y="152914"/>
                      <a:pt x="150739" y="151705"/>
                      <a:pt x="157763" y="150114"/>
                    </a:cubicBezTo>
                    <a:cubicBezTo>
                      <a:pt x="165556" y="148399"/>
                      <a:pt x="173824" y="146304"/>
                      <a:pt x="182568" y="143732"/>
                    </a:cubicBezTo>
                    <a:cubicBezTo>
                      <a:pt x="191064" y="141179"/>
                      <a:pt x="199351" y="137998"/>
                      <a:pt x="207372" y="134207"/>
                    </a:cubicBezTo>
                    <a:lnTo>
                      <a:pt x="156812" y="104965"/>
                    </a:lnTo>
                    <a:lnTo>
                      <a:pt x="150255" y="107252"/>
                    </a:lnTo>
                    <a:lnTo>
                      <a:pt x="143317" y="109347"/>
                    </a:lnTo>
                    <a:cubicBezTo>
                      <a:pt x="130582" y="113538"/>
                      <a:pt x="118987" y="116872"/>
                      <a:pt x="108343" y="118872"/>
                    </a:cubicBezTo>
                    <a:cubicBezTo>
                      <a:pt x="98573" y="121148"/>
                      <a:pt x="88613" y="122482"/>
                      <a:pt x="78596" y="122872"/>
                    </a:cubicBezTo>
                    <a:cubicBezTo>
                      <a:pt x="69748" y="123187"/>
                      <a:pt x="60900" y="122358"/>
                      <a:pt x="52271" y="120396"/>
                    </a:cubicBezTo>
                    <a:cubicBezTo>
                      <a:pt x="43727" y="118472"/>
                      <a:pt x="35525" y="115253"/>
                      <a:pt x="27941" y="110871"/>
                    </a:cubicBezTo>
                    <a:cubicBezTo>
                      <a:pt x="19606" y="106518"/>
                      <a:pt x="12364" y="100327"/>
                      <a:pt x="6748" y="92773"/>
                    </a:cubicBezTo>
                    <a:cubicBezTo>
                      <a:pt x="2680" y="87039"/>
                      <a:pt x="665" y="8008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534"/>
                    </a:moveTo>
                    <a:cubicBezTo>
                      <a:pt x="69881" y="87363"/>
                      <a:pt x="77589" y="89021"/>
                      <a:pt x="85249" y="88297"/>
                    </a:cubicBezTo>
                    <a:cubicBezTo>
                      <a:pt x="95579" y="87135"/>
                      <a:pt x="105739" y="84830"/>
                      <a:pt x="115566" y="81439"/>
                    </a:cubicBezTo>
                    <a:lnTo>
                      <a:pt x="68047" y="53912"/>
                    </a:lnTo>
                    <a:cubicBezTo>
                      <a:pt x="50560" y="65341"/>
                      <a:pt x="48944" y="75152"/>
                      <a:pt x="63200" y="83344"/>
                    </a:cubicBezTo>
                    <a:close/>
                    <a:moveTo>
                      <a:pt x="230087" y="97441"/>
                    </a:moveTo>
                    <a:cubicBezTo>
                      <a:pt x="222826" y="93516"/>
                      <a:pt x="214500" y="92021"/>
                      <a:pt x="206327" y="93154"/>
                    </a:cubicBezTo>
                    <a:cubicBezTo>
                      <a:pt x="195056" y="94659"/>
                      <a:pt x="183927" y="97117"/>
                      <a:pt x="173064" y="100489"/>
                    </a:cubicBezTo>
                    <a:lnTo>
                      <a:pt x="220583" y="127826"/>
                    </a:lnTo>
                    <a:cubicBezTo>
                      <a:pt x="240541" y="115538"/>
                      <a:pt x="243772" y="105346"/>
                      <a:pt x="230087" y="97441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6" name="Google Shape;1581;p27"/>
              <p:cNvSpPr>
                <a:spLocks noChangeArrowheads="1"/>
              </p:cNvSpPr>
              <p:nvPr/>
            </p:nvSpPr>
            <p:spPr bwMode="auto">
              <a:xfrm>
                <a:off x="7213360" y="4321778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7" name="Google Shape;1582;p27"/>
              <p:cNvSpPr>
                <a:spLocks noChangeArrowheads="1"/>
              </p:cNvSpPr>
              <p:nvPr/>
            </p:nvSpPr>
            <p:spPr bwMode="auto">
              <a:xfrm>
                <a:off x="7340425" y="4332636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235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8" name="Google Shape;1583;p27"/>
              <p:cNvSpPr>
                <a:spLocks noChangeArrowheads="1"/>
              </p:cNvSpPr>
              <p:nvPr/>
            </p:nvSpPr>
            <p:spPr bwMode="auto">
              <a:xfrm>
                <a:off x="7354586" y="4269390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39" name="Google Shape;1584;p27"/>
              <p:cNvSpPr>
                <a:spLocks noChangeArrowheads="1"/>
              </p:cNvSpPr>
              <p:nvPr/>
            </p:nvSpPr>
            <p:spPr bwMode="auto">
              <a:xfrm>
                <a:off x="7255747" y="4276153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6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0" name="Google Shape;1585;p27"/>
              <p:cNvSpPr>
                <a:spLocks noChangeArrowheads="1"/>
              </p:cNvSpPr>
              <p:nvPr/>
            </p:nvSpPr>
            <p:spPr bwMode="auto">
              <a:xfrm>
                <a:off x="7159188" y="4220622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144"/>
                    </a:moveTo>
                    <a:lnTo>
                      <a:pt x="48944" y="38958"/>
                    </a:lnTo>
                    <a:lnTo>
                      <a:pt x="58924" y="31623"/>
                    </a:lnTo>
                    <a:cubicBezTo>
                      <a:pt x="58924" y="31623"/>
                      <a:pt x="52841" y="24575"/>
                      <a:pt x="52366" y="23908"/>
                    </a:cubicBezTo>
                    <a:cubicBezTo>
                      <a:pt x="47966" y="18879"/>
                      <a:pt x="42805" y="14574"/>
                      <a:pt x="37065" y="11144"/>
                    </a:cubicBezTo>
                    <a:cubicBezTo>
                      <a:pt x="33454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1" name="Google Shape;1586;p27"/>
              <p:cNvSpPr>
                <a:spLocks noChangeArrowheads="1"/>
              </p:cNvSpPr>
              <p:nvPr/>
            </p:nvSpPr>
            <p:spPr bwMode="auto">
              <a:xfrm>
                <a:off x="7213360" y="4189475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2" name="Google Shape;1587;p27"/>
              <p:cNvSpPr>
                <a:spLocks noChangeArrowheads="1"/>
              </p:cNvSpPr>
              <p:nvPr/>
            </p:nvSpPr>
            <p:spPr bwMode="auto">
              <a:xfrm>
                <a:off x="7091141" y="4184427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3" name="Google Shape;1588;p27"/>
              <p:cNvSpPr>
                <a:spLocks noChangeArrowheads="1"/>
              </p:cNvSpPr>
              <p:nvPr/>
            </p:nvSpPr>
            <p:spPr bwMode="auto">
              <a:xfrm>
                <a:off x="7092091" y="4242053"/>
                <a:ext cx="29936" cy="30194"/>
              </a:xfrm>
              <a:custGeom>
                <a:avLst/>
                <a:gdLst>
                  <a:gd name="T0" fmla="*/ 0 w 29936"/>
                  <a:gd name="T1" fmla="*/ 0 h 30194"/>
                  <a:gd name="T2" fmla="*/ 29936 w 29936"/>
                  <a:gd name="T3" fmla="*/ 30194 h 30194"/>
                </a:gdLst>
                <a:ahLst/>
                <a:cxnLst/>
                <a:rect l="T0" t="T1" r="T2" b="T3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694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44" name="Google Shape;1589;p27"/>
              <p:cNvSpPr>
                <a:spLocks noChangeArrowheads="1"/>
              </p:cNvSpPr>
              <p:nvPr/>
            </p:nvSpPr>
            <p:spPr bwMode="auto">
              <a:xfrm>
                <a:off x="7091046" y="4166616"/>
                <a:ext cx="294970" cy="185547"/>
              </a:xfrm>
              <a:custGeom>
                <a:avLst/>
                <a:gdLst>
                  <a:gd name="T0" fmla="*/ 0 w 294970"/>
                  <a:gd name="T1" fmla="*/ 0 h 185547"/>
                  <a:gd name="T2" fmla="*/ 294970 w 294970"/>
                  <a:gd name="T3" fmla="*/ 185547 h 185547"/>
                </a:gdLst>
                <a:ahLst/>
                <a:cxnLst/>
                <a:rect l="T0" t="T1" r="T2" b="T3"/>
                <a:pathLst>
                  <a:path w="294970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393" y="37338"/>
                      <a:pt x="100360" y="39433"/>
                    </a:cubicBezTo>
                    <a:cubicBezTo>
                      <a:pt x="93593" y="41481"/>
                      <a:pt x="86988" y="44034"/>
                      <a:pt x="80592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866"/>
                      <a:pt x="165936" y="65246"/>
                      <a:pt x="177436" y="62294"/>
                    </a:cubicBezTo>
                    <a:cubicBezTo>
                      <a:pt x="188194" y="59379"/>
                      <a:pt x="199209" y="57531"/>
                      <a:pt x="210319" y="56769"/>
                    </a:cubicBezTo>
                    <a:cubicBezTo>
                      <a:pt x="220469" y="56159"/>
                      <a:pt x="230666" y="56864"/>
                      <a:pt x="240636" y="58864"/>
                    </a:cubicBezTo>
                    <a:cubicBezTo>
                      <a:pt x="250681" y="61084"/>
                      <a:pt x="260309" y="64913"/>
                      <a:pt x="269147" y="70199"/>
                    </a:cubicBezTo>
                    <a:cubicBezTo>
                      <a:pt x="277948" y="74562"/>
                      <a:pt x="285475" y="81124"/>
                      <a:pt x="291006" y="89249"/>
                    </a:cubicBezTo>
                    <a:cubicBezTo>
                      <a:pt x="294722" y="95174"/>
                      <a:pt x="295891" y="102356"/>
                      <a:pt x="294237" y="109156"/>
                    </a:cubicBezTo>
                    <a:cubicBezTo>
                      <a:pt x="292080" y="116634"/>
                      <a:pt x="287984" y="123406"/>
                      <a:pt x="282357" y="128778"/>
                    </a:cubicBezTo>
                    <a:cubicBezTo>
                      <a:pt x="275382" y="135807"/>
                      <a:pt x="267598" y="141980"/>
                      <a:pt x="259168" y="147161"/>
                    </a:cubicBezTo>
                    <a:lnTo>
                      <a:pt x="29148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0"/>
                      <a:pt x="209349" y="170983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89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06"/>
                      <a:pt x="85249" y="88297"/>
                    </a:cubicBezTo>
                    <a:cubicBezTo>
                      <a:pt x="95570" y="87173"/>
                      <a:pt x="105739" y="84906"/>
                      <a:pt x="115566" y="81534"/>
                    </a:cubicBezTo>
                    <a:lnTo>
                      <a:pt x="68047" y="54007"/>
                    </a:lnTo>
                    <a:cubicBezTo>
                      <a:pt x="50560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845" y="93554"/>
                      <a:pt x="214500" y="92050"/>
                      <a:pt x="206327" y="93250"/>
                    </a:cubicBezTo>
                    <a:cubicBezTo>
                      <a:pt x="195046" y="94707"/>
                      <a:pt x="183917" y="97164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3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7" name="Google Shape;1590;p27"/>
            <p:cNvGrpSpPr>
              <a:grpSpLocks/>
            </p:cNvGrpSpPr>
            <p:nvPr/>
          </p:nvGrpSpPr>
          <p:grpSpPr bwMode="auto">
            <a:xfrm>
              <a:off x="4984142" y="3105498"/>
              <a:ext cx="883852" cy="621125"/>
              <a:chOff x="6793767" y="3847623"/>
              <a:chExt cx="883852" cy="621125"/>
            </a:xfrm>
          </p:grpSpPr>
          <p:sp>
            <p:nvSpPr>
              <p:cNvPr id="38013" name="Google Shape;1591;p27"/>
              <p:cNvSpPr>
                <a:spLocks noChangeArrowheads="1"/>
              </p:cNvSpPr>
              <p:nvPr/>
            </p:nvSpPr>
            <p:spPr bwMode="auto">
              <a:xfrm>
                <a:off x="6793767" y="395725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4" name="Google Shape;1592;p27"/>
              <p:cNvSpPr>
                <a:spLocks noChangeArrowheads="1"/>
              </p:cNvSpPr>
              <p:nvPr/>
            </p:nvSpPr>
            <p:spPr bwMode="auto">
              <a:xfrm>
                <a:off x="6793958" y="4100322"/>
                <a:ext cx="87339" cy="116585"/>
              </a:xfrm>
              <a:custGeom>
                <a:avLst/>
                <a:gdLst>
                  <a:gd name="T0" fmla="*/ 0 w 87339"/>
                  <a:gd name="T1" fmla="*/ 0 h 116585"/>
                  <a:gd name="T2" fmla="*/ 87339 w 87339"/>
                  <a:gd name="T3" fmla="*/ 116585 h 116585"/>
                </a:gdLst>
                <a:ahLst/>
                <a:cxnLst/>
                <a:rect l="T0" t="T1" r="T2" b="T3"/>
                <a:pathLst>
                  <a:path w="87339" h="116585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5" name="Google Shape;1593;p27"/>
              <p:cNvSpPr>
                <a:spLocks noChangeArrowheads="1"/>
              </p:cNvSpPr>
              <p:nvPr/>
            </p:nvSpPr>
            <p:spPr bwMode="auto">
              <a:xfrm>
                <a:off x="7611093" y="4103369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6" name="Google Shape;1594;p27"/>
              <p:cNvSpPr>
                <a:spLocks noChangeArrowheads="1"/>
              </p:cNvSpPr>
              <p:nvPr/>
            </p:nvSpPr>
            <p:spPr bwMode="auto">
              <a:xfrm>
                <a:off x="6793767" y="384762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7" name="Google Shape;1595;p27"/>
              <p:cNvSpPr>
                <a:spLocks noChangeArrowheads="1"/>
              </p:cNvSpPr>
              <p:nvPr/>
            </p:nvSpPr>
            <p:spPr bwMode="auto">
              <a:xfrm>
                <a:off x="6919483" y="3917323"/>
                <a:ext cx="632596" cy="366021"/>
              </a:xfrm>
              <a:custGeom>
                <a:avLst/>
                <a:gdLst>
                  <a:gd name="T0" fmla="*/ 0 w 632596"/>
                  <a:gd name="T1" fmla="*/ 0 h 366021"/>
                  <a:gd name="T2" fmla="*/ 632596 w 632596"/>
                  <a:gd name="T3" fmla="*/ 366021 h 366021"/>
                </a:gdLst>
                <a:ahLst/>
                <a:cxnLst/>
                <a:rect l="T0" t="T1" r="T2" b="T3"/>
                <a:pathLst>
                  <a:path w="632596" h="366021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6" y="383881"/>
                      <a:pt x="216136" y="383881"/>
                      <a:pt x="92587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5"/>
                      <a:pt x="25965" y="92130"/>
                      <a:pt x="92587" y="53649"/>
                    </a:cubicBezTo>
                    <a:cubicBezTo>
                      <a:pt x="216136" y="-17883"/>
                      <a:pt x="416380" y="-17883"/>
                      <a:pt x="540025" y="53649"/>
                    </a:cubicBezTo>
                    <a:cubicBezTo>
                      <a:pt x="606836" y="92130"/>
                      <a:pt x="637249" y="143565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8" name="Google Shape;1596;p27"/>
              <p:cNvSpPr>
                <a:spLocks noChangeArrowheads="1"/>
              </p:cNvSpPr>
              <p:nvPr/>
            </p:nvSpPr>
            <p:spPr bwMode="auto">
              <a:xfrm>
                <a:off x="6920073" y="3939230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791" y="-17883"/>
                      <a:pt x="539435" y="53650"/>
                    </a:cubicBezTo>
                    <a:cubicBezTo>
                      <a:pt x="59674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9" name="Google Shape;1597;p27"/>
              <p:cNvSpPr>
                <a:spLocks noChangeArrowheads="1"/>
              </p:cNvSpPr>
              <p:nvPr/>
            </p:nvSpPr>
            <p:spPr bwMode="auto">
              <a:xfrm>
                <a:off x="7081637" y="4021645"/>
                <a:ext cx="294557" cy="185070"/>
              </a:xfrm>
              <a:custGeom>
                <a:avLst/>
                <a:gdLst>
                  <a:gd name="T0" fmla="*/ 0 w 294557"/>
                  <a:gd name="T1" fmla="*/ 0 h 185070"/>
                  <a:gd name="T2" fmla="*/ 294557 w 294557"/>
                  <a:gd name="T3" fmla="*/ 185070 h 185070"/>
                </a:gdLst>
                <a:ahLst/>
                <a:cxnLst/>
                <a:rect l="T0" t="T1" r="T2" b="T3"/>
                <a:pathLst>
                  <a:path w="294557" h="185070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2"/>
                      <a:pt x="126876" y="32480"/>
                      <a:pt x="120413" y="33814"/>
                    </a:cubicBezTo>
                    <a:cubicBezTo>
                      <a:pt x="113951" y="35147"/>
                      <a:pt x="107203" y="36957"/>
                      <a:pt x="100265" y="39053"/>
                    </a:cubicBezTo>
                    <a:cubicBezTo>
                      <a:pt x="93470" y="41072"/>
                      <a:pt x="86827" y="43586"/>
                      <a:pt x="80402" y="46577"/>
                    </a:cubicBezTo>
                    <a:lnTo>
                      <a:pt x="131057" y="76010"/>
                    </a:lnTo>
                    <a:lnTo>
                      <a:pt x="140561" y="72771"/>
                    </a:lnTo>
                    <a:cubicBezTo>
                      <a:pt x="153486" y="68485"/>
                      <a:pt x="165651" y="64865"/>
                      <a:pt x="177151" y="61817"/>
                    </a:cubicBezTo>
                    <a:cubicBezTo>
                      <a:pt x="187909" y="58931"/>
                      <a:pt x="198924" y="57112"/>
                      <a:pt x="210034" y="56388"/>
                    </a:cubicBezTo>
                    <a:cubicBezTo>
                      <a:pt x="220155" y="55702"/>
                      <a:pt x="230315" y="56369"/>
                      <a:pt x="240256" y="58388"/>
                    </a:cubicBezTo>
                    <a:cubicBezTo>
                      <a:pt x="250292" y="60646"/>
                      <a:pt x="259919" y="64465"/>
                      <a:pt x="268767" y="69723"/>
                    </a:cubicBezTo>
                    <a:cubicBezTo>
                      <a:pt x="277549" y="74114"/>
                      <a:pt x="285066" y="80667"/>
                      <a:pt x="290626" y="88773"/>
                    </a:cubicBezTo>
                    <a:cubicBezTo>
                      <a:pt x="294294" y="94717"/>
                      <a:pt x="295454" y="101879"/>
                      <a:pt x="293857" y="108680"/>
                    </a:cubicBezTo>
                    <a:cubicBezTo>
                      <a:pt x="291709" y="116157"/>
                      <a:pt x="287604" y="122939"/>
                      <a:pt x="281977" y="128302"/>
                    </a:cubicBezTo>
                    <a:cubicBezTo>
                      <a:pt x="274973" y="135331"/>
                      <a:pt x="267152" y="141503"/>
                      <a:pt x="258693" y="146685"/>
                    </a:cubicBezTo>
                    <a:lnTo>
                      <a:pt x="291006" y="165735"/>
                    </a:lnTo>
                    <a:lnTo>
                      <a:pt x="273614" y="175736"/>
                    </a:lnTo>
                    <a:lnTo>
                      <a:pt x="241016" y="156686"/>
                    </a:lnTo>
                    <a:cubicBezTo>
                      <a:pt x="225506" y="164402"/>
                      <a:pt x="209264" y="170555"/>
                      <a:pt x="192547" y="175070"/>
                    </a:cubicBezTo>
                    <a:cubicBezTo>
                      <a:pt x="175022" y="179918"/>
                      <a:pt x="157126" y="183261"/>
                      <a:pt x="139040" y="185071"/>
                    </a:cubicBezTo>
                    <a:lnTo>
                      <a:pt x="122029" y="154496"/>
                    </a:lnTo>
                    <a:cubicBezTo>
                      <a:pt x="125165" y="154496"/>
                      <a:pt x="129917" y="154496"/>
                      <a:pt x="136284" y="153448"/>
                    </a:cubicBezTo>
                    <a:cubicBezTo>
                      <a:pt x="142652" y="152400"/>
                      <a:pt x="149780" y="151447"/>
                      <a:pt x="157573" y="149733"/>
                    </a:cubicBezTo>
                    <a:cubicBezTo>
                      <a:pt x="165366" y="148019"/>
                      <a:pt x="173729" y="145923"/>
                      <a:pt x="182378" y="143351"/>
                    </a:cubicBezTo>
                    <a:cubicBezTo>
                      <a:pt x="190912" y="140827"/>
                      <a:pt x="199238" y="137646"/>
                      <a:pt x="207278" y="133826"/>
                    </a:cubicBezTo>
                    <a:lnTo>
                      <a:pt x="156718" y="104585"/>
                    </a:lnTo>
                    <a:lnTo>
                      <a:pt x="150065" y="106871"/>
                    </a:lnTo>
                    <a:lnTo>
                      <a:pt x="143222" y="109061"/>
                    </a:lnTo>
                    <a:cubicBezTo>
                      <a:pt x="130487" y="113252"/>
                      <a:pt x="118797" y="116491"/>
                      <a:pt x="108248" y="118586"/>
                    </a:cubicBezTo>
                    <a:cubicBezTo>
                      <a:pt x="98450" y="120863"/>
                      <a:pt x="88461" y="122206"/>
                      <a:pt x="78406" y="122587"/>
                    </a:cubicBezTo>
                    <a:cubicBezTo>
                      <a:pt x="69596" y="122901"/>
                      <a:pt x="60777" y="122072"/>
                      <a:pt x="52176" y="120110"/>
                    </a:cubicBezTo>
                    <a:cubicBezTo>
                      <a:pt x="43622" y="118129"/>
                      <a:pt x="35392" y="114919"/>
                      <a:pt x="27751" y="110585"/>
                    </a:cubicBezTo>
                    <a:cubicBezTo>
                      <a:pt x="19454" y="106175"/>
                      <a:pt x="12250" y="99955"/>
                      <a:pt x="6653" y="92393"/>
                    </a:cubicBezTo>
                    <a:cubicBezTo>
                      <a:pt x="2528" y="86716"/>
                      <a:pt x="485" y="79781"/>
                      <a:pt x="855" y="72771"/>
                    </a:cubicBezTo>
                    <a:cubicBezTo>
                      <a:pt x="1682" y="65503"/>
                      <a:pt x="4590" y="58617"/>
                      <a:pt x="9219" y="52959"/>
                    </a:cubicBezTo>
                    <a:cubicBezTo>
                      <a:pt x="15064" y="45577"/>
                      <a:pt x="22020" y="39148"/>
                      <a:pt x="29842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48" y="17050"/>
                      <a:pt x="75774" y="1165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37" y="86735"/>
                      <a:pt x="105568" y="84468"/>
                      <a:pt x="115376" y="81153"/>
                    </a:cubicBezTo>
                    <a:lnTo>
                      <a:pt x="67857" y="53530"/>
                    </a:lnTo>
                    <a:cubicBezTo>
                      <a:pt x="50370" y="65056"/>
                      <a:pt x="48850" y="74866"/>
                      <a:pt x="63105" y="83629"/>
                    </a:cubicBezTo>
                    <a:close/>
                    <a:moveTo>
                      <a:pt x="229992" y="97060"/>
                    </a:moveTo>
                    <a:cubicBezTo>
                      <a:pt x="222712" y="93097"/>
                      <a:pt x="214329" y="91621"/>
                      <a:pt x="206137" y="92869"/>
                    </a:cubicBezTo>
                    <a:cubicBezTo>
                      <a:pt x="194885" y="94288"/>
                      <a:pt x="183784" y="96717"/>
                      <a:pt x="172969" y="100108"/>
                    </a:cubicBezTo>
                    <a:lnTo>
                      <a:pt x="220488" y="127540"/>
                    </a:lnTo>
                    <a:cubicBezTo>
                      <a:pt x="240446" y="115157"/>
                      <a:pt x="243677" y="105061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0" name="Google Shape;1598;p27"/>
              <p:cNvSpPr>
                <a:spLocks noChangeArrowheads="1"/>
              </p:cNvSpPr>
              <p:nvPr/>
            </p:nvSpPr>
            <p:spPr bwMode="auto">
              <a:xfrm>
                <a:off x="7203761" y="4159186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1" name="Google Shape;1599;p27"/>
              <p:cNvSpPr>
                <a:spLocks noChangeArrowheads="1"/>
              </p:cNvSpPr>
              <p:nvPr/>
            </p:nvSpPr>
            <p:spPr bwMode="auto">
              <a:xfrm>
                <a:off x="7330922" y="4170044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2" name="Google Shape;1600;p27"/>
              <p:cNvSpPr>
                <a:spLocks noChangeArrowheads="1"/>
              </p:cNvSpPr>
              <p:nvPr/>
            </p:nvSpPr>
            <p:spPr bwMode="auto">
              <a:xfrm>
                <a:off x="7345082" y="4106799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3" name="Google Shape;1601;p27"/>
              <p:cNvSpPr>
                <a:spLocks noChangeArrowheads="1"/>
              </p:cNvSpPr>
              <p:nvPr/>
            </p:nvSpPr>
            <p:spPr bwMode="auto">
              <a:xfrm>
                <a:off x="7246148" y="4113180"/>
                <a:ext cx="47424" cy="33147"/>
              </a:xfrm>
              <a:custGeom>
                <a:avLst/>
                <a:gdLst>
                  <a:gd name="T0" fmla="*/ 0 w 47424"/>
                  <a:gd name="T1" fmla="*/ 0 h 33147"/>
                  <a:gd name="T2" fmla="*/ 47424 w 47424"/>
                  <a:gd name="T3" fmla="*/ 33147 h 33147"/>
                </a:gdLst>
                <a:ahLst/>
                <a:cxnLst/>
                <a:rect l="T0" t="T1" r="T2" b="T3"/>
                <a:pathLst>
                  <a:path w="47424" h="33147" extrusionOk="0">
                    <a:moveTo>
                      <a:pt x="0" y="10097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4" name="Google Shape;1602;p27"/>
              <p:cNvSpPr>
                <a:spLocks noChangeArrowheads="1"/>
              </p:cNvSpPr>
              <p:nvPr/>
            </p:nvSpPr>
            <p:spPr bwMode="auto">
              <a:xfrm>
                <a:off x="7149589" y="4058031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8004" y="18878"/>
                      <a:pt x="42872" y="14564"/>
                      <a:pt x="37160" y="11144"/>
                    </a:cubicBezTo>
                    <a:cubicBezTo>
                      <a:pt x="33549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5" name="Google Shape;1603;p27"/>
              <p:cNvSpPr>
                <a:spLocks noChangeArrowheads="1"/>
              </p:cNvSpPr>
              <p:nvPr/>
            </p:nvSpPr>
            <p:spPr bwMode="auto">
              <a:xfrm>
                <a:off x="7203761" y="4026884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717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6" name="Google Shape;1604;p27"/>
              <p:cNvSpPr>
                <a:spLocks noChangeArrowheads="1"/>
              </p:cNvSpPr>
              <p:nvPr/>
            </p:nvSpPr>
            <p:spPr bwMode="auto">
              <a:xfrm>
                <a:off x="7081637" y="4021835"/>
                <a:ext cx="26040" cy="19526"/>
              </a:xfrm>
              <a:custGeom>
                <a:avLst/>
                <a:gdLst>
                  <a:gd name="T0" fmla="*/ 0 w 26040"/>
                  <a:gd name="T1" fmla="*/ 0 h 19526"/>
                  <a:gd name="T2" fmla="*/ 26040 w 26040"/>
                  <a:gd name="T3" fmla="*/ 19526 h 19526"/>
                </a:gdLst>
                <a:ahLst/>
                <a:cxnLst/>
                <a:rect l="T0" t="T1" r="T2" b="T3"/>
                <a:pathLst>
                  <a:path w="26040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858"/>
                    </a:lnTo>
                    <a:lnTo>
                      <a:pt x="17582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7" name="Google Shape;1605;p27"/>
              <p:cNvSpPr>
                <a:spLocks noChangeArrowheads="1"/>
              </p:cNvSpPr>
              <p:nvPr/>
            </p:nvSpPr>
            <p:spPr bwMode="auto">
              <a:xfrm>
                <a:off x="7082588" y="4079462"/>
                <a:ext cx="29842" cy="30289"/>
              </a:xfrm>
              <a:custGeom>
                <a:avLst/>
                <a:gdLst>
                  <a:gd name="T0" fmla="*/ 0 w 29842"/>
                  <a:gd name="T1" fmla="*/ 0 h 30289"/>
                  <a:gd name="T2" fmla="*/ 29842 w 29842"/>
                  <a:gd name="T3" fmla="*/ 30289 h 30289"/>
                </a:gdLst>
                <a:ahLst/>
                <a:cxnLst/>
                <a:rect l="T0" t="T1" r="T2" b="T3"/>
                <a:pathLst>
                  <a:path w="29842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28" name="Google Shape;1606;p27"/>
              <p:cNvSpPr>
                <a:spLocks noChangeArrowheads="1"/>
              </p:cNvSpPr>
              <p:nvPr/>
            </p:nvSpPr>
            <p:spPr bwMode="auto">
              <a:xfrm>
                <a:off x="7081542" y="4004024"/>
                <a:ext cx="294657" cy="185547"/>
              </a:xfrm>
              <a:custGeom>
                <a:avLst/>
                <a:gdLst>
                  <a:gd name="T0" fmla="*/ 0 w 294657"/>
                  <a:gd name="T1" fmla="*/ 0 h 185547"/>
                  <a:gd name="T2" fmla="*/ 294657 w 294657"/>
                  <a:gd name="T3" fmla="*/ 185547 h 185547"/>
                </a:gdLst>
                <a:ahLst/>
                <a:cxnLst/>
                <a:rect l="T0" t="T1" r="T2" b="T3"/>
                <a:pathLst>
                  <a:path w="294657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298" y="37433"/>
                      <a:pt x="100360" y="39529"/>
                    </a:cubicBezTo>
                    <a:cubicBezTo>
                      <a:pt x="93565" y="41548"/>
                      <a:pt x="86922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406" y="61074"/>
                      <a:pt x="260033" y="64903"/>
                      <a:pt x="268862" y="70199"/>
                    </a:cubicBezTo>
                    <a:cubicBezTo>
                      <a:pt x="277644" y="74590"/>
                      <a:pt x="285161" y="81144"/>
                      <a:pt x="290721" y="89249"/>
                    </a:cubicBezTo>
                    <a:cubicBezTo>
                      <a:pt x="294399" y="95193"/>
                      <a:pt x="295558" y="102356"/>
                      <a:pt x="293952" y="109156"/>
                    </a:cubicBezTo>
                    <a:cubicBezTo>
                      <a:pt x="291776" y="116624"/>
                      <a:pt x="287680" y="123397"/>
                      <a:pt x="282072" y="128778"/>
                    </a:cubicBezTo>
                    <a:cubicBezTo>
                      <a:pt x="275068" y="135807"/>
                      <a:pt x="267246" y="141980"/>
                      <a:pt x="258788" y="147161"/>
                    </a:cubicBezTo>
                    <a:lnTo>
                      <a:pt x="29110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82" y="164830"/>
                      <a:pt x="209349" y="170993"/>
                      <a:pt x="192642" y="175546"/>
                    </a:cubicBezTo>
                    <a:cubicBezTo>
                      <a:pt x="175117" y="180394"/>
                      <a:pt x="157221" y="183737"/>
                      <a:pt x="139135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473" y="143828"/>
                    </a:cubicBezTo>
                    <a:cubicBezTo>
                      <a:pt x="190988" y="141256"/>
                      <a:pt x="199313" y="138074"/>
                      <a:pt x="207372" y="134303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04" y="87106"/>
                      <a:pt x="551" y="80172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35"/>
                      <a:pt x="85249" y="88392"/>
                    </a:cubicBezTo>
                    <a:cubicBezTo>
                      <a:pt x="95541" y="87211"/>
                      <a:pt x="105672" y="84915"/>
                      <a:pt x="115471" y="81534"/>
                    </a:cubicBezTo>
                    <a:lnTo>
                      <a:pt x="67952" y="54007"/>
                    </a:lnTo>
                    <a:cubicBezTo>
                      <a:pt x="50532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788" y="93612"/>
                      <a:pt x="214434" y="92116"/>
                      <a:pt x="206232" y="93250"/>
                    </a:cubicBezTo>
                    <a:cubicBezTo>
                      <a:pt x="194989" y="94755"/>
                      <a:pt x="183898" y="97212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4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37924" name="Google Shape;1607;p27"/>
            <p:cNvSpPr>
              <a:spLocks noChangeArrowheads="1"/>
            </p:cNvSpPr>
            <p:nvPr/>
          </p:nvSpPr>
          <p:spPr bwMode="auto">
            <a:xfrm>
              <a:off x="2890886" y="2508793"/>
              <a:ext cx="205462" cy="301290"/>
            </a:xfrm>
            <a:custGeom>
              <a:avLst/>
              <a:gdLst>
                <a:gd name="T0" fmla="*/ 0 w 205462"/>
                <a:gd name="T1" fmla="*/ 0 h 301290"/>
                <a:gd name="T2" fmla="*/ 205462 w 205462"/>
                <a:gd name="T3" fmla="*/ 301290 h 301290"/>
              </a:gdLst>
              <a:ahLst/>
              <a:cxnLst/>
              <a:rect l="T0" t="T1" r="T2" b="T3"/>
              <a:pathLst>
                <a:path w="205462" h="301290" extrusionOk="0">
                  <a:moveTo>
                    <a:pt x="72372" y="9965"/>
                  </a:moveTo>
                  <a:cubicBezTo>
                    <a:pt x="80545" y="-3179"/>
                    <a:pt x="142985" y="-11847"/>
                    <a:pt x="163608" y="41207"/>
                  </a:cubicBezTo>
                  <a:cubicBezTo>
                    <a:pt x="171306" y="61305"/>
                    <a:pt x="170166" y="112740"/>
                    <a:pt x="176628" y="145030"/>
                  </a:cubicBezTo>
                  <a:cubicBezTo>
                    <a:pt x="183091" y="177320"/>
                    <a:pt x="198582" y="195608"/>
                    <a:pt x="204094" y="221801"/>
                  </a:cubicBezTo>
                  <a:cubicBezTo>
                    <a:pt x="209606" y="247995"/>
                    <a:pt x="200578" y="292000"/>
                    <a:pt x="137568" y="299716"/>
                  </a:cubicBezTo>
                  <a:cubicBezTo>
                    <a:pt x="74558" y="307431"/>
                    <a:pt x="26088" y="285333"/>
                    <a:pt x="11262" y="265140"/>
                  </a:cubicBezTo>
                  <a:cubicBezTo>
                    <a:pt x="-3563" y="244947"/>
                    <a:pt x="-3944" y="202275"/>
                    <a:pt x="11262" y="179415"/>
                  </a:cubicBezTo>
                  <a:cubicBezTo>
                    <a:pt x="26468" y="156555"/>
                    <a:pt x="38443" y="137696"/>
                    <a:pt x="38063" y="10778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25" name="Google Shape;1608;p27"/>
            <p:cNvSpPr>
              <a:spLocks noChangeArrowheads="1"/>
            </p:cNvSpPr>
            <p:nvPr/>
          </p:nvSpPr>
          <p:spPr bwMode="auto">
            <a:xfrm>
              <a:off x="2906291" y="2506021"/>
              <a:ext cx="98213" cy="121997"/>
            </a:xfrm>
            <a:custGeom>
              <a:avLst/>
              <a:gdLst>
                <a:gd name="T0" fmla="*/ 0 w 98213"/>
                <a:gd name="T1" fmla="*/ 0 h 121997"/>
                <a:gd name="T2" fmla="*/ 98213 w 98213"/>
                <a:gd name="T3" fmla="*/ 121997 h 121997"/>
              </a:gdLst>
              <a:ahLst/>
              <a:cxnLst/>
              <a:rect l="T0" t="T1" r="T2" b="T3"/>
              <a:pathLst>
                <a:path w="98213" h="121997" extrusionOk="0">
                  <a:moveTo>
                    <a:pt x="98213" y="3593"/>
                  </a:moveTo>
                  <a:cubicBezTo>
                    <a:pt x="98213" y="3593"/>
                    <a:pt x="50694" y="-9932"/>
                    <a:pt x="22183" y="15499"/>
                  </a:cubicBezTo>
                  <a:cubicBezTo>
                    <a:pt x="3095" y="33359"/>
                    <a:pt x="-4458" y="60400"/>
                    <a:pt x="2605" y="85603"/>
                  </a:cubicBezTo>
                  <a:cubicBezTo>
                    <a:pt x="6407" y="100558"/>
                    <a:pt x="14010" y="120846"/>
                    <a:pt x="25794" y="121989"/>
                  </a:cubicBezTo>
                  <a:cubicBezTo>
                    <a:pt x="37579" y="123132"/>
                    <a:pt x="98213" y="3593"/>
                    <a:pt x="98213" y="3593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26" name="Google Shape;1609;p27"/>
            <p:cNvSpPr>
              <a:spLocks noChangeArrowheads="1"/>
            </p:cNvSpPr>
            <p:nvPr/>
          </p:nvSpPr>
          <p:spPr bwMode="auto">
            <a:xfrm>
              <a:off x="2925684" y="2638202"/>
              <a:ext cx="121328" cy="136036"/>
            </a:xfrm>
            <a:custGeom>
              <a:avLst/>
              <a:gdLst>
                <a:gd name="T0" fmla="*/ 0 w 121328"/>
                <a:gd name="T1" fmla="*/ 0 h 136036"/>
                <a:gd name="T2" fmla="*/ 121328 w 121328"/>
                <a:gd name="T3" fmla="*/ 136036 h 136036"/>
              </a:gdLst>
              <a:ahLst/>
              <a:cxnLst/>
              <a:rect l="T0" t="T1" r="T2" b="T3"/>
              <a:pathLst>
                <a:path w="121328" h="136036" extrusionOk="0">
                  <a:moveTo>
                    <a:pt x="96782" y="0"/>
                  </a:moveTo>
                  <a:cubicBezTo>
                    <a:pt x="96782" y="0"/>
                    <a:pt x="93741" y="52483"/>
                    <a:pt x="94691" y="56388"/>
                  </a:cubicBezTo>
                  <a:cubicBezTo>
                    <a:pt x="95641" y="60293"/>
                    <a:pt x="115219" y="64008"/>
                    <a:pt x="120731" y="68580"/>
                  </a:cubicBezTo>
                  <a:cubicBezTo>
                    <a:pt x="126244" y="73152"/>
                    <a:pt x="92220" y="126397"/>
                    <a:pt x="74923" y="134302"/>
                  </a:cubicBezTo>
                  <a:cubicBezTo>
                    <a:pt x="57626" y="142208"/>
                    <a:pt x="4120" y="122015"/>
                    <a:pt x="414" y="95345"/>
                  </a:cubicBezTo>
                  <a:cubicBezTo>
                    <a:pt x="-3008" y="70771"/>
                    <a:pt x="15715" y="51721"/>
                    <a:pt x="22937" y="45053"/>
                  </a:cubicBezTo>
                  <a:cubicBezTo>
                    <a:pt x="27873" y="44701"/>
                    <a:pt x="32828" y="44701"/>
                    <a:pt x="37763" y="45053"/>
                  </a:cubicBezTo>
                  <a:lnTo>
                    <a:pt x="39284" y="19526"/>
                  </a:lnTo>
                  <a:cubicBezTo>
                    <a:pt x="62758" y="11716"/>
                    <a:pt x="96782" y="0"/>
                    <a:pt x="96782" y="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27" name="Google Shape;1610;p27"/>
            <p:cNvSpPr>
              <a:spLocks noChangeArrowheads="1"/>
            </p:cNvSpPr>
            <p:nvPr/>
          </p:nvSpPr>
          <p:spPr bwMode="auto">
            <a:xfrm>
              <a:off x="2718513" y="2692113"/>
              <a:ext cx="229495" cy="326875"/>
            </a:xfrm>
            <a:custGeom>
              <a:avLst/>
              <a:gdLst>
                <a:gd name="T0" fmla="*/ 0 w 229495"/>
                <a:gd name="T1" fmla="*/ 0 h 326875"/>
                <a:gd name="T2" fmla="*/ 229495 w 229495"/>
                <a:gd name="T3" fmla="*/ 326875 h 326875"/>
              </a:gdLst>
              <a:ahLst/>
              <a:cxnLst/>
              <a:rect l="T0" t="T1" r="T2" b="T3"/>
              <a:pathLst>
                <a:path w="229495" h="326875" extrusionOk="0">
                  <a:moveTo>
                    <a:pt x="149801" y="226409"/>
                  </a:moveTo>
                  <a:cubicBezTo>
                    <a:pt x="134955" y="246860"/>
                    <a:pt x="117366" y="265167"/>
                    <a:pt x="97530" y="280797"/>
                  </a:cubicBezTo>
                  <a:cubicBezTo>
                    <a:pt x="91255" y="287379"/>
                    <a:pt x="85323" y="294275"/>
                    <a:pt x="79758" y="301466"/>
                  </a:cubicBezTo>
                  <a:cubicBezTo>
                    <a:pt x="70365" y="312277"/>
                    <a:pt x="58256" y="320364"/>
                    <a:pt x="44689" y="324898"/>
                  </a:cubicBezTo>
                  <a:cubicBezTo>
                    <a:pt x="32810" y="327946"/>
                    <a:pt x="27868" y="327089"/>
                    <a:pt x="25682" y="324898"/>
                  </a:cubicBezTo>
                  <a:cubicBezTo>
                    <a:pt x="23496" y="322707"/>
                    <a:pt x="24636" y="319278"/>
                    <a:pt x="29768" y="317183"/>
                  </a:cubicBezTo>
                  <a:cubicBezTo>
                    <a:pt x="38175" y="314620"/>
                    <a:pt x="45992" y="310410"/>
                    <a:pt x="52767" y="304800"/>
                  </a:cubicBezTo>
                  <a:cubicBezTo>
                    <a:pt x="52767" y="304800"/>
                    <a:pt x="41743" y="309943"/>
                    <a:pt x="34805" y="312325"/>
                  </a:cubicBezTo>
                  <a:cubicBezTo>
                    <a:pt x="28672" y="314449"/>
                    <a:pt x="22276" y="315735"/>
                    <a:pt x="15798" y="316135"/>
                  </a:cubicBezTo>
                  <a:cubicBezTo>
                    <a:pt x="9240" y="316135"/>
                    <a:pt x="2397" y="308515"/>
                    <a:pt x="7529" y="306610"/>
                  </a:cubicBezTo>
                  <a:cubicBezTo>
                    <a:pt x="12661" y="304705"/>
                    <a:pt x="17508" y="304228"/>
                    <a:pt x="27677" y="300418"/>
                  </a:cubicBezTo>
                  <a:cubicBezTo>
                    <a:pt x="33058" y="298542"/>
                    <a:pt x="38147" y="295913"/>
                    <a:pt x="42788" y="292608"/>
                  </a:cubicBezTo>
                  <a:cubicBezTo>
                    <a:pt x="35731" y="294684"/>
                    <a:pt x="28516" y="296189"/>
                    <a:pt x="21215" y="297085"/>
                  </a:cubicBezTo>
                  <a:cubicBezTo>
                    <a:pt x="15118" y="298075"/>
                    <a:pt x="8868" y="297351"/>
                    <a:pt x="3158" y="294989"/>
                  </a:cubicBezTo>
                  <a:cubicBezTo>
                    <a:pt x="116" y="293656"/>
                    <a:pt x="-2545" y="288131"/>
                    <a:pt x="4298" y="286321"/>
                  </a:cubicBezTo>
                  <a:cubicBezTo>
                    <a:pt x="13203" y="285417"/>
                    <a:pt x="21954" y="283369"/>
                    <a:pt x="30339" y="280225"/>
                  </a:cubicBezTo>
                  <a:cubicBezTo>
                    <a:pt x="38322" y="276606"/>
                    <a:pt x="43359" y="272796"/>
                    <a:pt x="41553" y="272034"/>
                  </a:cubicBezTo>
                  <a:cubicBezTo>
                    <a:pt x="39747" y="271272"/>
                    <a:pt x="35281" y="273749"/>
                    <a:pt x="27202" y="273177"/>
                  </a:cubicBezTo>
                  <a:cubicBezTo>
                    <a:pt x="19124" y="272606"/>
                    <a:pt x="11711" y="267462"/>
                    <a:pt x="11806" y="263081"/>
                  </a:cubicBezTo>
                  <a:cubicBezTo>
                    <a:pt x="11901" y="258699"/>
                    <a:pt x="13517" y="261175"/>
                    <a:pt x="21310" y="260509"/>
                  </a:cubicBezTo>
                  <a:cubicBezTo>
                    <a:pt x="29654" y="258470"/>
                    <a:pt x="38135" y="257042"/>
                    <a:pt x="46685" y="256223"/>
                  </a:cubicBezTo>
                  <a:cubicBezTo>
                    <a:pt x="55089" y="256594"/>
                    <a:pt x="63498" y="255594"/>
                    <a:pt x="71585" y="253270"/>
                  </a:cubicBezTo>
                  <a:cubicBezTo>
                    <a:pt x="80138" y="250698"/>
                    <a:pt x="99336" y="227648"/>
                    <a:pt x="113972" y="206597"/>
                  </a:cubicBezTo>
                  <a:cubicBezTo>
                    <a:pt x="130121" y="183099"/>
                    <a:pt x="142917" y="157448"/>
                    <a:pt x="151987" y="130397"/>
                  </a:cubicBezTo>
                  <a:cubicBezTo>
                    <a:pt x="160825" y="101251"/>
                    <a:pt x="170995" y="46863"/>
                    <a:pt x="178788" y="27908"/>
                  </a:cubicBezTo>
                  <a:cubicBezTo>
                    <a:pt x="186581" y="8954"/>
                    <a:pt x="199221" y="381"/>
                    <a:pt x="211576" y="0"/>
                  </a:cubicBezTo>
                  <a:cubicBezTo>
                    <a:pt x="226021" y="0"/>
                    <a:pt x="232199" y="19050"/>
                    <a:pt x="228397" y="35052"/>
                  </a:cubicBezTo>
                  <a:cubicBezTo>
                    <a:pt x="221175" y="63627"/>
                    <a:pt x="189052" y="174689"/>
                    <a:pt x="149801" y="226409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28" name="Google Shape;1611;p27"/>
            <p:cNvSpPr>
              <a:spLocks noChangeArrowheads="1"/>
            </p:cNvSpPr>
            <p:nvPr/>
          </p:nvSpPr>
          <p:spPr bwMode="auto">
            <a:xfrm>
              <a:off x="2890388" y="2682707"/>
              <a:ext cx="176857" cy="233853"/>
            </a:xfrm>
            <a:custGeom>
              <a:avLst/>
              <a:gdLst>
                <a:gd name="T0" fmla="*/ 0 w 176857"/>
                <a:gd name="T1" fmla="*/ 0 h 233853"/>
                <a:gd name="T2" fmla="*/ 176857 w 176857"/>
                <a:gd name="T3" fmla="*/ 233853 h 233853"/>
              </a:gdLst>
              <a:ahLst/>
              <a:cxnLst/>
              <a:rect l="T0" t="T1" r="T2" b="T3"/>
              <a:pathLst>
                <a:path w="176857" h="233853" extrusionOk="0">
                  <a:moveTo>
                    <a:pt x="139301" y="16931"/>
                  </a:moveTo>
                  <a:cubicBezTo>
                    <a:pt x="154031" y="19217"/>
                    <a:pt x="170853" y="27122"/>
                    <a:pt x="173134" y="35219"/>
                  </a:cubicBezTo>
                  <a:cubicBezTo>
                    <a:pt x="179252" y="64308"/>
                    <a:pt x="177812" y="94483"/>
                    <a:pt x="168952" y="122849"/>
                  </a:cubicBezTo>
                  <a:cubicBezTo>
                    <a:pt x="156217" y="156663"/>
                    <a:pt x="141772" y="218099"/>
                    <a:pt x="134454" y="232196"/>
                  </a:cubicBezTo>
                  <a:cubicBezTo>
                    <a:pt x="96503" y="237510"/>
                    <a:pt x="57869" y="229967"/>
                    <a:pt x="24685" y="210764"/>
                  </a:cubicBezTo>
                  <a:cubicBezTo>
                    <a:pt x="24685" y="210764"/>
                    <a:pt x="21644" y="151995"/>
                    <a:pt x="21454" y="132564"/>
                  </a:cubicBezTo>
                  <a:cubicBezTo>
                    <a:pt x="-26065" y="91130"/>
                    <a:pt x="14516" y="39981"/>
                    <a:pt x="54717" y="357"/>
                  </a:cubicBezTo>
                  <a:cubicBezTo>
                    <a:pt x="59520" y="-119"/>
                    <a:pt x="64359" y="-119"/>
                    <a:pt x="69163" y="357"/>
                  </a:cubicBezTo>
                  <a:cubicBezTo>
                    <a:pt x="69163" y="357"/>
                    <a:pt x="33333" y="42743"/>
                    <a:pt x="58233" y="67032"/>
                  </a:cubicBezTo>
                  <a:cubicBezTo>
                    <a:pt x="111645" y="50554"/>
                    <a:pt x="122194" y="26551"/>
                    <a:pt x="139301" y="1693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29" name="Google Shape;1612;p27"/>
            <p:cNvSpPr>
              <a:spLocks noChangeArrowheads="1"/>
            </p:cNvSpPr>
            <p:nvPr/>
          </p:nvSpPr>
          <p:spPr bwMode="auto">
            <a:xfrm>
              <a:off x="2921860" y="2515790"/>
              <a:ext cx="130560" cy="160797"/>
            </a:xfrm>
            <a:custGeom>
              <a:avLst/>
              <a:gdLst>
                <a:gd name="T0" fmla="*/ 0 w 130560"/>
                <a:gd name="T1" fmla="*/ 0 h 160797"/>
                <a:gd name="T2" fmla="*/ 130560 w 130560"/>
                <a:gd name="T3" fmla="*/ 160797 h 160797"/>
              </a:gdLst>
              <a:ahLst/>
              <a:cxnLst/>
              <a:rect l="T0" t="T1" r="T2" b="T3"/>
              <a:pathLst>
                <a:path w="130560" h="160797" extrusionOk="0">
                  <a:moveTo>
                    <a:pt x="2717" y="57260"/>
                  </a:moveTo>
                  <a:lnTo>
                    <a:pt x="2717" y="57260"/>
                  </a:lnTo>
                  <a:cubicBezTo>
                    <a:pt x="8039" y="23542"/>
                    <a:pt x="32369" y="-1890"/>
                    <a:pt x="67058" y="110"/>
                  </a:cubicBezTo>
                  <a:cubicBezTo>
                    <a:pt x="103762" y="1787"/>
                    <a:pt x="132161" y="32962"/>
                    <a:pt x="130490" y="69748"/>
                  </a:cubicBezTo>
                  <a:cubicBezTo>
                    <a:pt x="129521" y="91084"/>
                    <a:pt x="118410" y="110667"/>
                    <a:pt x="100606" y="122411"/>
                  </a:cubicBezTo>
                  <a:cubicBezTo>
                    <a:pt x="99408" y="127526"/>
                    <a:pt x="97622" y="132479"/>
                    <a:pt x="95284" y="137175"/>
                  </a:cubicBezTo>
                  <a:cubicBezTo>
                    <a:pt x="82929" y="151463"/>
                    <a:pt x="50331" y="160607"/>
                    <a:pt x="39497" y="160797"/>
                  </a:cubicBezTo>
                  <a:cubicBezTo>
                    <a:pt x="29993" y="160797"/>
                    <a:pt x="22200" y="152129"/>
                    <a:pt x="13457" y="137651"/>
                  </a:cubicBezTo>
                  <a:cubicBezTo>
                    <a:pt x="-4791" y="107457"/>
                    <a:pt x="-134" y="74024"/>
                    <a:pt x="2717" y="5726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0" name="Google Shape;1613;p27"/>
            <p:cNvSpPr>
              <a:spLocks noChangeArrowheads="1"/>
            </p:cNvSpPr>
            <p:nvPr/>
          </p:nvSpPr>
          <p:spPr bwMode="auto">
            <a:xfrm>
              <a:off x="2927048" y="2514816"/>
              <a:ext cx="130747" cy="123290"/>
            </a:xfrm>
            <a:custGeom>
              <a:avLst/>
              <a:gdLst>
                <a:gd name="T0" fmla="*/ 0 w 130747"/>
                <a:gd name="T1" fmla="*/ 0 h 123290"/>
                <a:gd name="T2" fmla="*/ 130747 w 130747"/>
                <a:gd name="T3" fmla="*/ 123290 h 123290"/>
              </a:gdLst>
              <a:ahLst/>
              <a:cxnLst/>
              <a:rect l="T0" t="T1" r="T2" b="T3"/>
              <a:pathLst>
                <a:path w="130747" h="123290" extrusionOk="0">
                  <a:moveTo>
                    <a:pt x="72609" y="1657"/>
                  </a:moveTo>
                  <a:cubicBezTo>
                    <a:pt x="97034" y="6514"/>
                    <a:pt x="116992" y="13372"/>
                    <a:pt x="123644" y="37280"/>
                  </a:cubicBezTo>
                  <a:cubicBezTo>
                    <a:pt x="128206" y="53853"/>
                    <a:pt x="134098" y="84905"/>
                    <a:pt x="128396" y="98526"/>
                  </a:cubicBezTo>
                  <a:lnTo>
                    <a:pt x="124975" y="108051"/>
                  </a:lnTo>
                  <a:lnTo>
                    <a:pt x="95418" y="123291"/>
                  </a:lnTo>
                  <a:cubicBezTo>
                    <a:pt x="95418" y="123291"/>
                    <a:pt x="81637" y="111765"/>
                    <a:pt x="85914" y="78047"/>
                  </a:cubicBezTo>
                  <a:cubicBezTo>
                    <a:pt x="85678" y="73494"/>
                    <a:pt x="84234" y="69094"/>
                    <a:pt x="81733" y="65283"/>
                  </a:cubicBezTo>
                  <a:cubicBezTo>
                    <a:pt x="79886" y="62102"/>
                    <a:pt x="78510" y="58673"/>
                    <a:pt x="77646" y="55092"/>
                  </a:cubicBezTo>
                  <a:cubicBezTo>
                    <a:pt x="74170" y="46024"/>
                    <a:pt x="67371" y="38633"/>
                    <a:pt x="58638" y="34423"/>
                  </a:cubicBezTo>
                  <a:cubicBezTo>
                    <a:pt x="36685" y="22040"/>
                    <a:pt x="4562" y="32708"/>
                    <a:pt x="0" y="37185"/>
                  </a:cubicBezTo>
                  <a:cubicBezTo>
                    <a:pt x="12785" y="9638"/>
                    <a:pt x="43070" y="-5182"/>
                    <a:pt x="72609" y="165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1" name="Google Shape;1614;p27"/>
            <p:cNvSpPr>
              <a:spLocks noChangeArrowheads="1"/>
            </p:cNvSpPr>
            <p:nvPr/>
          </p:nvSpPr>
          <p:spPr bwMode="auto">
            <a:xfrm>
              <a:off x="2770258" y="3324285"/>
              <a:ext cx="102779" cy="78901"/>
            </a:xfrm>
            <a:custGeom>
              <a:avLst/>
              <a:gdLst>
                <a:gd name="T0" fmla="*/ 0 w 102779"/>
                <a:gd name="T1" fmla="*/ 0 h 78901"/>
                <a:gd name="T2" fmla="*/ 102779 w 102779"/>
                <a:gd name="T3" fmla="*/ 78901 h 78901"/>
              </a:gdLst>
              <a:ahLst/>
              <a:cxnLst/>
              <a:rect l="T0" t="T1" r="T2" b="T3"/>
              <a:pathLst>
                <a:path w="102779" h="78901" extrusionOk="0">
                  <a:moveTo>
                    <a:pt x="95300" y="3"/>
                  </a:moveTo>
                  <a:cubicBezTo>
                    <a:pt x="82945" y="10099"/>
                    <a:pt x="63843" y="3146"/>
                    <a:pt x="62892" y="4003"/>
                  </a:cubicBezTo>
                  <a:cubicBezTo>
                    <a:pt x="48523" y="16481"/>
                    <a:pt x="33449" y="28120"/>
                    <a:pt x="17749" y="38864"/>
                  </a:cubicBezTo>
                  <a:cubicBezTo>
                    <a:pt x="10051" y="44961"/>
                    <a:pt x="-1924" y="53057"/>
                    <a:pt x="262" y="64677"/>
                  </a:cubicBezTo>
                  <a:cubicBezTo>
                    <a:pt x="4064" y="85537"/>
                    <a:pt x="37327" y="79060"/>
                    <a:pt x="49872" y="72678"/>
                  </a:cubicBezTo>
                  <a:cubicBezTo>
                    <a:pt x="62417" y="66297"/>
                    <a:pt x="72681" y="55819"/>
                    <a:pt x="84561" y="48389"/>
                  </a:cubicBezTo>
                  <a:cubicBezTo>
                    <a:pt x="93019" y="43151"/>
                    <a:pt x="101383" y="40389"/>
                    <a:pt x="102713" y="29339"/>
                  </a:cubicBezTo>
                  <a:cubicBezTo>
                    <a:pt x="103473" y="22958"/>
                    <a:pt x="97486" y="-283"/>
                    <a:pt x="95300" y="3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2" name="Google Shape;1615;p27"/>
            <p:cNvSpPr>
              <a:spLocks noChangeArrowheads="1"/>
            </p:cNvSpPr>
            <p:nvPr/>
          </p:nvSpPr>
          <p:spPr bwMode="auto">
            <a:xfrm>
              <a:off x="2770711" y="3349338"/>
              <a:ext cx="102274" cy="53559"/>
            </a:xfrm>
            <a:custGeom>
              <a:avLst/>
              <a:gdLst>
                <a:gd name="T0" fmla="*/ 0 w 102274"/>
                <a:gd name="T1" fmla="*/ 0 h 53559"/>
                <a:gd name="T2" fmla="*/ 102274 w 102274"/>
                <a:gd name="T3" fmla="*/ 53559 h 53559"/>
              </a:gdLst>
              <a:ahLst/>
              <a:cxnLst/>
              <a:rect l="T0" t="T1" r="T2" b="T3"/>
              <a:pathLst>
                <a:path w="102274" h="53559" extrusionOk="0">
                  <a:moveTo>
                    <a:pt x="102071" y="0"/>
                  </a:moveTo>
                  <a:cubicBezTo>
                    <a:pt x="100455" y="10287"/>
                    <a:pt x="92567" y="13145"/>
                    <a:pt x="83823" y="18383"/>
                  </a:cubicBezTo>
                  <a:cubicBezTo>
                    <a:pt x="71754" y="25908"/>
                    <a:pt x="61109" y="36671"/>
                    <a:pt x="48564" y="43053"/>
                  </a:cubicBezTo>
                  <a:cubicBezTo>
                    <a:pt x="36019" y="49435"/>
                    <a:pt x="8078" y="54769"/>
                    <a:pt x="0" y="39910"/>
                  </a:cubicBezTo>
                  <a:cubicBezTo>
                    <a:pt x="4372" y="60008"/>
                    <a:pt x="37065" y="53721"/>
                    <a:pt x="49420" y="47339"/>
                  </a:cubicBezTo>
                  <a:cubicBezTo>
                    <a:pt x="61775" y="40958"/>
                    <a:pt x="72229" y="30480"/>
                    <a:pt x="84109" y="23051"/>
                  </a:cubicBezTo>
                  <a:cubicBezTo>
                    <a:pt x="92567" y="17812"/>
                    <a:pt x="100930" y="15050"/>
                    <a:pt x="102261" y="4001"/>
                  </a:cubicBezTo>
                  <a:cubicBezTo>
                    <a:pt x="102304" y="2667"/>
                    <a:pt x="102241" y="1324"/>
                    <a:pt x="102071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3" name="Google Shape;1616;p27"/>
            <p:cNvSpPr>
              <a:spLocks noChangeArrowheads="1"/>
            </p:cNvSpPr>
            <p:nvPr/>
          </p:nvSpPr>
          <p:spPr bwMode="auto">
            <a:xfrm>
              <a:off x="2718772" y="3290474"/>
              <a:ext cx="94135" cy="73100"/>
            </a:xfrm>
            <a:custGeom>
              <a:avLst/>
              <a:gdLst>
                <a:gd name="T0" fmla="*/ 0 w 94135"/>
                <a:gd name="T1" fmla="*/ 0 h 73100"/>
                <a:gd name="T2" fmla="*/ 94135 w 94135"/>
                <a:gd name="T3" fmla="*/ 73100 h 73100"/>
              </a:gdLst>
              <a:ahLst/>
              <a:cxnLst/>
              <a:rect l="T0" t="T1" r="T2" b="T3"/>
              <a:pathLst>
                <a:path w="94135" h="73100" extrusionOk="0">
                  <a:moveTo>
                    <a:pt x="86722" y="0"/>
                  </a:moveTo>
                  <a:cubicBezTo>
                    <a:pt x="75413" y="9525"/>
                    <a:pt x="58211" y="4096"/>
                    <a:pt x="57546" y="4953"/>
                  </a:cubicBezTo>
                  <a:cubicBezTo>
                    <a:pt x="44378" y="16202"/>
                    <a:pt x="30609" y="26727"/>
                    <a:pt x="16299" y="36481"/>
                  </a:cubicBezTo>
                  <a:cubicBezTo>
                    <a:pt x="9266" y="42005"/>
                    <a:pt x="-1758" y="49435"/>
                    <a:pt x="238" y="60103"/>
                  </a:cubicBezTo>
                  <a:cubicBezTo>
                    <a:pt x="3849" y="79153"/>
                    <a:pt x="34261" y="73247"/>
                    <a:pt x="45761" y="67437"/>
                  </a:cubicBezTo>
                  <a:cubicBezTo>
                    <a:pt x="57260" y="61627"/>
                    <a:pt x="66669" y="51911"/>
                    <a:pt x="77504" y="45148"/>
                  </a:cubicBezTo>
                  <a:cubicBezTo>
                    <a:pt x="85297" y="40386"/>
                    <a:pt x="92900" y="37814"/>
                    <a:pt x="94135" y="28004"/>
                  </a:cubicBezTo>
                  <a:cubicBezTo>
                    <a:pt x="93742" y="18240"/>
                    <a:pt x="91212" y="8677"/>
                    <a:pt x="86722" y="0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4" name="Google Shape;1617;p27"/>
            <p:cNvSpPr>
              <a:spLocks noChangeArrowheads="1"/>
            </p:cNvSpPr>
            <p:nvPr/>
          </p:nvSpPr>
          <p:spPr bwMode="auto">
            <a:xfrm>
              <a:off x="2719200" y="3314572"/>
              <a:ext cx="93731" cy="48987"/>
            </a:xfrm>
            <a:custGeom>
              <a:avLst/>
              <a:gdLst>
                <a:gd name="T0" fmla="*/ 0 w 93731"/>
                <a:gd name="T1" fmla="*/ 0 h 48987"/>
                <a:gd name="T2" fmla="*/ 93731 w 93731"/>
                <a:gd name="T3" fmla="*/ 48987 h 48987"/>
              </a:gdLst>
              <a:ahLst/>
              <a:cxnLst/>
              <a:rect l="T0" t="T1" r="T2" b="T3"/>
              <a:pathLst>
                <a:path w="93731" h="48987" extrusionOk="0">
                  <a:moveTo>
                    <a:pt x="93517" y="0"/>
                  </a:moveTo>
                  <a:cubicBezTo>
                    <a:pt x="91997" y="9525"/>
                    <a:pt x="84014" y="12002"/>
                    <a:pt x="76791" y="16764"/>
                  </a:cubicBezTo>
                  <a:cubicBezTo>
                    <a:pt x="65766" y="23622"/>
                    <a:pt x="55977" y="33528"/>
                    <a:pt x="44573" y="39434"/>
                  </a:cubicBezTo>
                  <a:cubicBezTo>
                    <a:pt x="33168" y="45339"/>
                    <a:pt x="7413" y="50102"/>
                    <a:pt x="0" y="36481"/>
                  </a:cubicBezTo>
                  <a:cubicBezTo>
                    <a:pt x="4087" y="54864"/>
                    <a:pt x="33929" y="49149"/>
                    <a:pt x="45333" y="43339"/>
                  </a:cubicBezTo>
                  <a:cubicBezTo>
                    <a:pt x="56738" y="37529"/>
                    <a:pt x="66241" y="27813"/>
                    <a:pt x="77076" y="21050"/>
                  </a:cubicBezTo>
                  <a:cubicBezTo>
                    <a:pt x="84869" y="16288"/>
                    <a:pt x="92472" y="13716"/>
                    <a:pt x="93707" y="3905"/>
                  </a:cubicBezTo>
                  <a:cubicBezTo>
                    <a:pt x="93771" y="2600"/>
                    <a:pt x="93707" y="1296"/>
                    <a:pt x="93517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5" name="Google Shape;1618;p27"/>
            <p:cNvSpPr>
              <a:spLocks noChangeArrowheads="1"/>
            </p:cNvSpPr>
            <p:nvPr/>
          </p:nvSpPr>
          <p:spPr bwMode="auto">
            <a:xfrm>
              <a:off x="2753699" y="2913665"/>
              <a:ext cx="223980" cy="387148"/>
            </a:xfrm>
            <a:custGeom>
              <a:avLst/>
              <a:gdLst>
                <a:gd name="T0" fmla="*/ 0 w 223980"/>
                <a:gd name="T1" fmla="*/ 0 h 387148"/>
                <a:gd name="T2" fmla="*/ 223980 w 223980"/>
                <a:gd name="T3" fmla="*/ 387148 h 387148"/>
              </a:gdLst>
              <a:ahLst/>
              <a:cxnLst/>
              <a:rect l="T0" t="T1" r="T2" b="T3"/>
              <a:pathLst>
                <a:path w="223980" h="387148" extrusionOk="0">
                  <a:moveTo>
                    <a:pt x="222484" y="14288"/>
                  </a:moveTo>
                  <a:cubicBezTo>
                    <a:pt x="189070" y="18698"/>
                    <a:pt x="155091" y="13754"/>
                    <a:pt x="124310" y="0"/>
                  </a:cubicBezTo>
                  <a:cubicBezTo>
                    <a:pt x="124310" y="10478"/>
                    <a:pt x="125355" y="19717"/>
                    <a:pt x="125355" y="19717"/>
                  </a:cubicBezTo>
                  <a:cubicBezTo>
                    <a:pt x="85439" y="48292"/>
                    <a:pt x="5227" y="95917"/>
                    <a:pt x="0" y="128683"/>
                  </a:cubicBezTo>
                  <a:cubicBezTo>
                    <a:pt x="5227" y="232601"/>
                    <a:pt x="21003" y="381000"/>
                    <a:pt x="25470" y="383096"/>
                  </a:cubicBezTo>
                  <a:cubicBezTo>
                    <a:pt x="38015" y="389096"/>
                    <a:pt x="46759" y="388144"/>
                    <a:pt x="52651" y="382143"/>
                  </a:cubicBezTo>
                  <a:cubicBezTo>
                    <a:pt x="52651" y="382143"/>
                    <a:pt x="77836" y="294132"/>
                    <a:pt x="70518" y="164973"/>
                  </a:cubicBezTo>
                  <a:cubicBezTo>
                    <a:pt x="70518" y="164973"/>
                    <a:pt x="210414" y="102870"/>
                    <a:pt x="219537" y="68961"/>
                  </a:cubicBezTo>
                  <a:cubicBezTo>
                    <a:pt x="223607" y="55254"/>
                    <a:pt x="224900" y="40881"/>
                    <a:pt x="223339" y="26670"/>
                  </a:cubicBezTo>
                  <a:cubicBezTo>
                    <a:pt x="223244" y="22574"/>
                    <a:pt x="222959" y="18383"/>
                    <a:pt x="222484" y="14288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6" name="Google Shape;1619;p27"/>
            <p:cNvSpPr>
              <a:spLocks noChangeArrowheads="1"/>
            </p:cNvSpPr>
            <p:nvPr/>
          </p:nvSpPr>
          <p:spPr bwMode="auto">
            <a:xfrm>
              <a:off x="2814713" y="2914427"/>
              <a:ext cx="222989" cy="419220"/>
            </a:xfrm>
            <a:custGeom>
              <a:avLst/>
              <a:gdLst>
                <a:gd name="T0" fmla="*/ 0 w 222989"/>
                <a:gd name="T1" fmla="*/ 0 h 419220"/>
                <a:gd name="T2" fmla="*/ 222989 w 222989"/>
                <a:gd name="T3" fmla="*/ 419220 h 419220"/>
              </a:gdLst>
              <a:ahLst/>
              <a:cxnLst/>
              <a:rect l="T0" t="T1" r="T2" b="T3"/>
              <a:pathLst>
                <a:path w="222989" h="419220" extrusionOk="0">
                  <a:moveTo>
                    <a:pt x="207943" y="0"/>
                  </a:moveTo>
                  <a:cubicBezTo>
                    <a:pt x="181465" y="11887"/>
                    <a:pt x="152119" y="15821"/>
                    <a:pt x="123454" y="11334"/>
                  </a:cubicBezTo>
                  <a:cubicBezTo>
                    <a:pt x="123454" y="25241"/>
                    <a:pt x="125450" y="51340"/>
                    <a:pt x="125450" y="51340"/>
                  </a:cubicBezTo>
                  <a:cubicBezTo>
                    <a:pt x="85534" y="79915"/>
                    <a:pt x="5227" y="127540"/>
                    <a:pt x="0" y="160210"/>
                  </a:cubicBezTo>
                  <a:cubicBezTo>
                    <a:pt x="5227" y="264128"/>
                    <a:pt x="14921" y="414623"/>
                    <a:pt x="19008" y="416528"/>
                  </a:cubicBezTo>
                  <a:cubicBezTo>
                    <a:pt x="30005" y="421205"/>
                    <a:pt x="42648" y="419719"/>
                    <a:pt x="52271" y="412623"/>
                  </a:cubicBezTo>
                  <a:cubicBezTo>
                    <a:pt x="52271" y="412623"/>
                    <a:pt x="77456" y="325755"/>
                    <a:pt x="70138" y="196596"/>
                  </a:cubicBezTo>
                  <a:cubicBezTo>
                    <a:pt x="70138" y="194119"/>
                    <a:pt x="189981" y="134969"/>
                    <a:pt x="205187" y="119348"/>
                  </a:cubicBezTo>
                  <a:cubicBezTo>
                    <a:pt x="220393" y="103727"/>
                    <a:pt x="223339" y="80486"/>
                    <a:pt x="222959" y="58293"/>
                  </a:cubicBezTo>
                  <a:cubicBezTo>
                    <a:pt x="221907" y="38052"/>
                    <a:pt x="216800" y="18221"/>
                    <a:pt x="207943" y="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7" name="Google Shape;1620;p27"/>
            <p:cNvSpPr>
              <a:spLocks noChangeArrowheads="1"/>
            </p:cNvSpPr>
            <p:nvPr/>
          </p:nvSpPr>
          <p:spPr bwMode="auto">
            <a:xfrm>
              <a:off x="2731717" y="2888138"/>
              <a:ext cx="333476" cy="307358"/>
            </a:xfrm>
            <a:custGeom>
              <a:avLst/>
              <a:gdLst>
                <a:gd name="T0" fmla="*/ 0 w 333476"/>
                <a:gd name="T1" fmla="*/ 0 h 307358"/>
                <a:gd name="T2" fmla="*/ 333476 w 333476"/>
                <a:gd name="T3" fmla="*/ 307358 h 307358"/>
              </a:gdLst>
              <a:ahLst/>
              <a:cxnLst/>
              <a:rect l="T0" t="T1" r="T2" b="T3"/>
              <a:pathLst>
                <a:path w="333476" h="307358" extrusionOk="0">
                  <a:moveTo>
                    <a:pt x="320305" y="48292"/>
                  </a:moveTo>
                  <a:cubicBezTo>
                    <a:pt x="320305" y="48292"/>
                    <a:pt x="364593" y="126968"/>
                    <a:pt x="290749" y="167449"/>
                  </a:cubicBezTo>
                  <a:cubicBezTo>
                    <a:pt x="212818" y="210121"/>
                    <a:pt x="165299" y="220123"/>
                    <a:pt x="165299" y="220123"/>
                  </a:cubicBezTo>
                  <a:lnTo>
                    <a:pt x="153609" y="222885"/>
                  </a:lnTo>
                  <a:cubicBezTo>
                    <a:pt x="157270" y="250003"/>
                    <a:pt x="157270" y="277492"/>
                    <a:pt x="153609" y="304609"/>
                  </a:cubicBezTo>
                  <a:cubicBezTo>
                    <a:pt x="153609" y="304609"/>
                    <a:pt x="98012" y="323659"/>
                    <a:pt x="27114" y="261461"/>
                  </a:cubicBezTo>
                  <a:lnTo>
                    <a:pt x="3544" y="185261"/>
                  </a:lnTo>
                  <a:lnTo>
                    <a:pt x="788" y="165545"/>
                  </a:lnTo>
                  <a:cubicBezTo>
                    <a:pt x="-1935" y="151667"/>
                    <a:pt x="2495" y="137350"/>
                    <a:pt x="12573" y="127445"/>
                  </a:cubicBezTo>
                  <a:cubicBezTo>
                    <a:pt x="29585" y="112014"/>
                    <a:pt x="83566" y="72390"/>
                    <a:pt x="117114" y="49721"/>
                  </a:cubicBezTo>
                  <a:cubicBezTo>
                    <a:pt x="150663" y="27051"/>
                    <a:pt x="177463" y="5429"/>
                    <a:pt x="177463" y="5429"/>
                  </a:cubicBezTo>
                  <a:lnTo>
                    <a:pt x="183261" y="0"/>
                  </a:lnTo>
                  <a:cubicBezTo>
                    <a:pt x="183261" y="0"/>
                    <a:pt x="223082" y="31718"/>
                    <a:pt x="295786" y="21050"/>
                  </a:cubicBezTo>
                  <a:cubicBezTo>
                    <a:pt x="305324" y="28794"/>
                    <a:pt x="313597" y="37986"/>
                    <a:pt x="320305" y="4829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8" name="Google Shape;1621;p27"/>
            <p:cNvSpPr>
              <a:spLocks noChangeArrowheads="1"/>
            </p:cNvSpPr>
            <p:nvPr/>
          </p:nvSpPr>
          <p:spPr bwMode="auto">
            <a:xfrm>
              <a:off x="2999836" y="2706202"/>
              <a:ext cx="116284" cy="406848"/>
            </a:xfrm>
            <a:custGeom>
              <a:avLst/>
              <a:gdLst>
                <a:gd name="T0" fmla="*/ 0 w 116284"/>
                <a:gd name="T1" fmla="*/ 0 h 406848"/>
                <a:gd name="T2" fmla="*/ 116284 w 116284"/>
                <a:gd name="T3" fmla="*/ 406848 h 406848"/>
              </a:gdLst>
              <a:ahLst/>
              <a:cxnLst/>
              <a:rect l="T0" t="T1" r="T2" b="T3"/>
              <a:pathLst>
                <a:path w="116284" h="406848" extrusionOk="0">
                  <a:moveTo>
                    <a:pt x="8279" y="347003"/>
                  </a:moveTo>
                  <a:cubicBezTo>
                    <a:pt x="15045" y="340870"/>
                    <a:pt x="22221" y="335202"/>
                    <a:pt x="29758" y="330049"/>
                  </a:cubicBezTo>
                  <a:cubicBezTo>
                    <a:pt x="37682" y="326020"/>
                    <a:pt x="44955" y="320819"/>
                    <a:pt x="51331" y="314619"/>
                  </a:cubicBezTo>
                  <a:cubicBezTo>
                    <a:pt x="58174" y="307761"/>
                    <a:pt x="68153" y="279186"/>
                    <a:pt x="73475" y="251373"/>
                  </a:cubicBezTo>
                  <a:cubicBezTo>
                    <a:pt x="78266" y="220207"/>
                    <a:pt x="77720" y="188441"/>
                    <a:pt x="71860" y="157456"/>
                  </a:cubicBezTo>
                  <a:cubicBezTo>
                    <a:pt x="62686" y="120423"/>
                    <a:pt x="50251" y="84276"/>
                    <a:pt x="34700" y="49443"/>
                  </a:cubicBezTo>
                  <a:cubicBezTo>
                    <a:pt x="25196" y="28583"/>
                    <a:pt x="30423" y="15819"/>
                    <a:pt x="39452" y="6580"/>
                  </a:cubicBezTo>
                  <a:cubicBezTo>
                    <a:pt x="50001" y="-4278"/>
                    <a:pt x="61025" y="-3993"/>
                    <a:pt x="73570" y="25154"/>
                  </a:cubicBezTo>
                  <a:cubicBezTo>
                    <a:pt x="91364" y="65864"/>
                    <a:pt x="104534" y="108459"/>
                    <a:pt x="112821" y="152122"/>
                  </a:cubicBezTo>
                  <a:cubicBezTo>
                    <a:pt x="117848" y="183869"/>
                    <a:pt x="117402" y="216254"/>
                    <a:pt x="111490" y="247848"/>
                  </a:cubicBezTo>
                  <a:cubicBezTo>
                    <a:pt x="106282" y="275538"/>
                    <a:pt x="97767" y="302503"/>
                    <a:pt x="86115" y="328144"/>
                  </a:cubicBezTo>
                  <a:cubicBezTo>
                    <a:pt x="82884" y="335669"/>
                    <a:pt x="82314" y="342051"/>
                    <a:pt x="77847" y="356719"/>
                  </a:cubicBezTo>
                  <a:cubicBezTo>
                    <a:pt x="73538" y="371788"/>
                    <a:pt x="65683" y="385608"/>
                    <a:pt x="54943" y="397010"/>
                  </a:cubicBezTo>
                  <a:cubicBezTo>
                    <a:pt x="45439" y="405963"/>
                    <a:pt x="40402" y="407678"/>
                    <a:pt x="37741" y="406535"/>
                  </a:cubicBezTo>
                  <a:cubicBezTo>
                    <a:pt x="35080" y="405392"/>
                    <a:pt x="34605" y="401677"/>
                    <a:pt x="38501" y="397010"/>
                  </a:cubicBezTo>
                  <a:cubicBezTo>
                    <a:pt x="45267" y="390181"/>
                    <a:pt x="50741" y="382180"/>
                    <a:pt x="54658" y="373388"/>
                  </a:cubicBezTo>
                  <a:cubicBezTo>
                    <a:pt x="54658" y="373388"/>
                    <a:pt x="46294" y="384532"/>
                    <a:pt x="40877" y="390247"/>
                  </a:cubicBezTo>
                  <a:cubicBezTo>
                    <a:pt x="36077" y="395448"/>
                    <a:pt x="30612" y="400001"/>
                    <a:pt x="24626" y="403773"/>
                  </a:cubicBezTo>
                  <a:cubicBezTo>
                    <a:pt x="18829" y="407202"/>
                    <a:pt x="9610" y="403106"/>
                    <a:pt x="13411" y="398343"/>
                  </a:cubicBezTo>
                  <a:cubicBezTo>
                    <a:pt x="17213" y="393581"/>
                    <a:pt x="21490" y="391009"/>
                    <a:pt x="29283" y="382246"/>
                  </a:cubicBezTo>
                  <a:cubicBezTo>
                    <a:pt x="33505" y="377636"/>
                    <a:pt x="37144" y="372512"/>
                    <a:pt x="40117" y="367006"/>
                  </a:cubicBezTo>
                  <a:cubicBezTo>
                    <a:pt x="34526" y="372540"/>
                    <a:pt x="28521" y="377636"/>
                    <a:pt x="22155" y="382246"/>
                  </a:cubicBezTo>
                  <a:cubicBezTo>
                    <a:pt x="17168" y="386199"/>
                    <a:pt x="11176" y="388675"/>
                    <a:pt x="4858" y="389390"/>
                  </a:cubicBezTo>
                  <a:cubicBezTo>
                    <a:pt x="1627" y="389390"/>
                    <a:pt x="-2935" y="385580"/>
                    <a:pt x="2577" y="380341"/>
                  </a:cubicBezTo>
                  <a:cubicBezTo>
                    <a:pt x="10475" y="374912"/>
                    <a:pt x="17659" y="368511"/>
                    <a:pt x="23961" y="361291"/>
                  </a:cubicBezTo>
                  <a:cubicBezTo>
                    <a:pt x="29853" y="353671"/>
                    <a:pt x="32989" y="347575"/>
                    <a:pt x="31088" y="347670"/>
                  </a:cubicBezTo>
                  <a:cubicBezTo>
                    <a:pt x="29188" y="347766"/>
                    <a:pt x="25956" y="352433"/>
                    <a:pt x="18353" y="355957"/>
                  </a:cubicBezTo>
                  <a:cubicBezTo>
                    <a:pt x="10750" y="359481"/>
                    <a:pt x="2007" y="358338"/>
                    <a:pt x="486" y="354052"/>
                  </a:cubicBezTo>
                  <a:cubicBezTo>
                    <a:pt x="-1034" y="349766"/>
                    <a:pt x="1342" y="351576"/>
                    <a:pt x="8279" y="347003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39" name="Google Shape;1622;p27"/>
            <p:cNvSpPr>
              <a:spLocks noChangeArrowheads="1"/>
            </p:cNvSpPr>
            <p:nvPr/>
          </p:nvSpPr>
          <p:spPr bwMode="auto">
            <a:xfrm>
              <a:off x="3022743" y="2701064"/>
              <a:ext cx="69955" cy="89236"/>
            </a:xfrm>
            <a:custGeom>
              <a:avLst/>
              <a:gdLst>
                <a:gd name="T0" fmla="*/ 0 w 69955"/>
                <a:gd name="T1" fmla="*/ 0 h 89236"/>
                <a:gd name="T2" fmla="*/ 69955 w 69955"/>
                <a:gd name="T3" fmla="*/ 89236 h 89236"/>
              </a:gdLst>
              <a:ahLst/>
              <a:cxnLst/>
              <a:rect l="T0" t="T1" r="T2" b="T3"/>
              <a:pathLst>
                <a:path w="69955" h="89236" extrusionOk="0">
                  <a:moveTo>
                    <a:pt x="69956" y="69535"/>
                  </a:moveTo>
                  <a:cubicBezTo>
                    <a:pt x="69956" y="69535"/>
                    <a:pt x="43060" y="93443"/>
                    <a:pt x="12933" y="88585"/>
                  </a:cubicBezTo>
                  <a:lnTo>
                    <a:pt x="1338" y="38484"/>
                  </a:lnTo>
                  <a:cubicBezTo>
                    <a:pt x="1338" y="38484"/>
                    <a:pt x="-6550" y="12099"/>
                    <a:pt x="15974" y="2098"/>
                  </a:cubicBezTo>
                  <a:cubicBezTo>
                    <a:pt x="38498" y="-7903"/>
                    <a:pt x="60167" y="18386"/>
                    <a:pt x="69956" y="69535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0" name="Google Shape;1623;p27"/>
            <p:cNvSpPr>
              <a:spLocks noChangeArrowheads="1"/>
            </p:cNvSpPr>
            <p:nvPr/>
          </p:nvSpPr>
          <p:spPr bwMode="auto">
            <a:xfrm>
              <a:off x="2885136" y="2682643"/>
              <a:ext cx="59968" cy="63096"/>
            </a:xfrm>
            <a:custGeom>
              <a:avLst/>
              <a:gdLst>
                <a:gd name="T0" fmla="*/ 0 w 59968"/>
                <a:gd name="T1" fmla="*/ 0 h 63096"/>
                <a:gd name="T2" fmla="*/ 59968 w 59968"/>
                <a:gd name="T3" fmla="*/ 63096 h 63096"/>
              </a:gdLst>
              <a:ahLst/>
              <a:cxnLst/>
              <a:rect l="T0" t="T1" r="T2" b="T3"/>
              <a:pathLst>
                <a:path w="59968" h="63096" extrusionOk="0">
                  <a:moveTo>
                    <a:pt x="59969" y="422"/>
                  </a:moveTo>
                  <a:cubicBezTo>
                    <a:pt x="59969" y="422"/>
                    <a:pt x="30887" y="-8532"/>
                    <a:pt x="0" y="56048"/>
                  </a:cubicBezTo>
                  <a:lnTo>
                    <a:pt x="11500" y="63096"/>
                  </a:lnTo>
                  <a:cubicBezTo>
                    <a:pt x="25902" y="40903"/>
                    <a:pt x="42113" y="19939"/>
                    <a:pt x="59969" y="422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1" name="Google Shape;1624;p27"/>
            <p:cNvSpPr>
              <a:spLocks noChangeArrowheads="1"/>
            </p:cNvSpPr>
            <p:nvPr/>
          </p:nvSpPr>
          <p:spPr bwMode="auto">
            <a:xfrm>
              <a:off x="4136405" y="305709"/>
              <a:ext cx="1608303" cy="2009690"/>
            </a:xfrm>
            <a:custGeom>
              <a:avLst/>
              <a:gdLst>
                <a:gd name="T0" fmla="*/ 0 w 1608303"/>
                <a:gd name="T1" fmla="*/ 0 h 2009690"/>
                <a:gd name="T2" fmla="*/ 1608303 w 1608303"/>
                <a:gd name="T3" fmla="*/ 2009690 h 2009690"/>
              </a:gdLst>
              <a:ahLst/>
              <a:cxnLst/>
              <a:rect l="T0" t="T1" r="T2" b="T3"/>
              <a:pathLst>
                <a:path w="1608303" h="2009690" extrusionOk="0">
                  <a:moveTo>
                    <a:pt x="1566509" y="879931"/>
                  </a:moveTo>
                  <a:lnTo>
                    <a:pt x="54267" y="4869"/>
                  </a:lnTo>
                  <a:cubicBezTo>
                    <a:pt x="46749" y="-388"/>
                    <a:pt x="37093" y="-1464"/>
                    <a:pt x="28606" y="2011"/>
                  </a:cubicBezTo>
                  <a:cubicBezTo>
                    <a:pt x="27970" y="2304"/>
                    <a:pt x="27371" y="2654"/>
                    <a:pt x="26801" y="3059"/>
                  </a:cubicBezTo>
                  <a:lnTo>
                    <a:pt x="0" y="18966"/>
                  </a:lnTo>
                  <a:lnTo>
                    <a:pt x="12925" y="42302"/>
                  </a:lnTo>
                  <a:lnTo>
                    <a:pt x="12925" y="1035093"/>
                  </a:lnTo>
                  <a:cubicBezTo>
                    <a:pt x="12925" y="1065573"/>
                    <a:pt x="31458" y="1101006"/>
                    <a:pt x="54267" y="1114150"/>
                  </a:cubicBezTo>
                  <a:lnTo>
                    <a:pt x="1557195" y="1983783"/>
                  </a:lnTo>
                  <a:lnTo>
                    <a:pt x="1561282" y="2009691"/>
                  </a:lnTo>
                  <a:lnTo>
                    <a:pt x="1591884" y="1992070"/>
                  </a:lnTo>
                  <a:cubicBezTo>
                    <a:pt x="1593367" y="1991412"/>
                    <a:pt x="1594773" y="1990574"/>
                    <a:pt x="1596066" y="1989593"/>
                  </a:cubicBezTo>
                  <a:cubicBezTo>
                    <a:pt x="1604800" y="1981363"/>
                    <a:pt x="1609248" y="1969552"/>
                    <a:pt x="1608136" y="1957589"/>
                  </a:cubicBezTo>
                  <a:lnTo>
                    <a:pt x="1608136" y="958988"/>
                  </a:lnTo>
                  <a:cubicBezTo>
                    <a:pt x="1607851" y="928508"/>
                    <a:pt x="1589793" y="893075"/>
                    <a:pt x="1566509" y="879931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2" name="Google Shape;1625;p27"/>
            <p:cNvSpPr>
              <a:spLocks noChangeArrowheads="1"/>
            </p:cNvSpPr>
            <p:nvPr/>
          </p:nvSpPr>
          <p:spPr bwMode="auto">
            <a:xfrm>
              <a:off x="4119583" y="322825"/>
              <a:ext cx="1594925" cy="1994313"/>
            </a:xfrm>
            <a:custGeom>
              <a:avLst/>
              <a:gdLst>
                <a:gd name="T0" fmla="*/ 0 w 1594925"/>
                <a:gd name="T1" fmla="*/ 0 h 1994313"/>
                <a:gd name="T2" fmla="*/ 1594925 w 1594925"/>
                <a:gd name="T3" fmla="*/ 1994313 h 1994313"/>
              </a:gdLst>
              <a:ahLst/>
              <a:cxnLst/>
              <a:rect l="T0" t="T1" r="T2" b="T3"/>
              <a:pathLst>
                <a:path w="1594925" h="1994313" extrusionOk="0">
                  <a:moveTo>
                    <a:pt x="1553584" y="1989336"/>
                  </a:moveTo>
                  <a:lnTo>
                    <a:pt x="41342" y="1114274"/>
                  </a:lnTo>
                  <a:cubicBezTo>
                    <a:pt x="18532" y="1101035"/>
                    <a:pt x="0" y="1065697"/>
                    <a:pt x="0" y="1035122"/>
                  </a:cubicBezTo>
                  <a:lnTo>
                    <a:pt x="0" y="36235"/>
                  </a:lnTo>
                  <a:cubicBezTo>
                    <a:pt x="0" y="5755"/>
                    <a:pt x="19008" y="-8247"/>
                    <a:pt x="41342" y="4993"/>
                  </a:cubicBezTo>
                  <a:lnTo>
                    <a:pt x="1553584" y="880055"/>
                  </a:lnTo>
                  <a:cubicBezTo>
                    <a:pt x="1576393" y="893199"/>
                    <a:pt x="1594925" y="928632"/>
                    <a:pt x="1594925" y="959112"/>
                  </a:cubicBezTo>
                  <a:lnTo>
                    <a:pt x="1594925" y="1957999"/>
                  </a:lnTo>
                  <a:cubicBezTo>
                    <a:pt x="1594925" y="1988479"/>
                    <a:pt x="1576393" y="2002576"/>
                    <a:pt x="1553584" y="1989336"/>
                  </a:cubicBezTo>
                  <a:close/>
                </a:path>
              </a:pathLst>
            </a:custGeom>
            <a:solidFill>
              <a:srgbClr val="F8F9FF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3" name="Google Shape;1626;p27"/>
            <p:cNvSpPr>
              <a:spLocks noChangeArrowheads="1"/>
            </p:cNvSpPr>
            <p:nvPr/>
          </p:nvSpPr>
          <p:spPr bwMode="auto">
            <a:xfrm>
              <a:off x="4241517" y="588041"/>
              <a:ext cx="58543" cy="817911"/>
            </a:xfrm>
            <a:custGeom>
              <a:avLst/>
              <a:gdLst>
                <a:gd name="T0" fmla="*/ 0 w 58543"/>
                <a:gd name="T1" fmla="*/ 0 h 817911"/>
                <a:gd name="T2" fmla="*/ 58543 w 58543"/>
                <a:gd name="T3" fmla="*/ 817911 h 817911"/>
              </a:gdLst>
              <a:ahLst/>
              <a:cxnLst/>
              <a:rect l="T0" t="T1" r="T2" b="T3"/>
              <a:pathLst>
                <a:path w="58543" h="817911" extrusionOk="0">
                  <a:moveTo>
                    <a:pt x="57878" y="817912"/>
                  </a:moveTo>
                  <a:lnTo>
                    <a:pt x="0" y="783431"/>
                  </a:lnTo>
                  <a:lnTo>
                    <a:pt x="760" y="0"/>
                  </a:lnTo>
                  <a:lnTo>
                    <a:pt x="58543" y="34481"/>
                  </a:lnTo>
                  <a:lnTo>
                    <a:pt x="57878" y="817912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4" name="Google Shape;1627;p27"/>
            <p:cNvSpPr>
              <a:spLocks noChangeArrowheads="1"/>
            </p:cNvSpPr>
            <p:nvPr/>
          </p:nvSpPr>
          <p:spPr bwMode="auto">
            <a:xfrm>
              <a:off x="4241517" y="1216214"/>
              <a:ext cx="58448" cy="189833"/>
            </a:xfrm>
            <a:custGeom>
              <a:avLst/>
              <a:gdLst>
                <a:gd name="T0" fmla="*/ 0 w 58448"/>
                <a:gd name="T1" fmla="*/ 0 h 189833"/>
                <a:gd name="T2" fmla="*/ 58448 w 58448"/>
                <a:gd name="T3" fmla="*/ 189833 h 189833"/>
              </a:gdLst>
              <a:ahLst/>
              <a:cxnLst/>
              <a:rect l="T0" t="T1" r="T2" b="T3"/>
              <a:pathLst>
                <a:path w="58448" h="189833" extrusionOk="0">
                  <a:moveTo>
                    <a:pt x="57878" y="189833"/>
                  </a:moveTo>
                  <a:lnTo>
                    <a:pt x="0" y="156115"/>
                  </a:lnTo>
                  <a:lnTo>
                    <a:pt x="570" y="0"/>
                  </a:lnTo>
                  <a:lnTo>
                    <a:pt x="58448" y="33814"/>
                  </a:lnTo>
                  <a:lnTo>
                    <a:pt x="57878" y="18983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5" name="Google Shape;1628;p27"/>
            <p:cNvSpPr>
              <a:spLocks noChangeArrowheads="1"/>
            </p:cNvSpPr>
            <p:nvPr/>
          </p:nvSpPr>
          <p:spPr bwMode="auto">
            <a:xfrm>
              <a:off x="4424940" y="694149"/>
              <a:ext cx="58353" cy="818006"/>
            </a:xfrm>
            <a:custGeom>
              <a:avLst/>
              <a:gdLst>
                <a:gd name="T0" fmla="*/ 0 w 58353"/>
                <a:gd name="T1" fmla="*/ 0 h 818006"/>
                <a:gd name="T2" fmla="*/ 58353 w 58353"/>
                <a:gd name="T3" fmla="*/ 818006 h 818006"/>
              </a:gdLst>
              <a:ahLst/>
              <a:cxnLst/>
              <a:rect l="T0" t="T1" r="T2" b="T3"/>
              <a:pathLst>
                <a:path w="58353" h="818006" extrusionOk="0">
                  <a:moveTo>
                    <a:pt x="57878" y="818007"/>
                  </a:moveTo>
                  <a:lnTo>
                    <a:pt x="0" y="783336"/>
                  </a:lnTo>
                  <a:lnTo>
                    <a:pt x="570" y="0"/>
                  </a:lnTo>
                  <a:lnTo>
                    <a:pt x="58353" y="34766"/>
                  </a:lnTo>
                  <a:lnTo>
                    <a:pt x="57878" y="818007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6" name="Google Shape;1629;p27"/>
            <p:cNvSpPr>
              <a:spLocks noChangeArrowheads="1"/>
            </p:cNvSpPr>
            <p:nvPr/>
          </p:nvSpPr>
          <p:spPr bwMode="auto">
            <a:xfrm>
              <a:off x="4424940" y="1350993"/>
              <a:ext cx="58353" cy="161258"/>
            </a:xfrm>
            <a:custGeom>
              <a:avLst/>
              <a:gdLst>
                <a:gd name="T0" fmla="*/ 0 w 58353"/>
                <a:gd name="T1" fmla="*/ 0 h 161258"/>
                <a:gd name="T2" fmla="*/ 58353 w 58353"/>
                <a:gd name="T3" fmla="*/ 161258 h 161258"/>
              </a:gdLst>
              <a:ahLst/>
              <a:cxnLst/>
              <a:rect l="T0" t="T1" r="T2" b="T3"/>
              <a:pathLst>
                <a:path w="58353" h="161258" extrusionOk="0">
                  <a:moveTo>
                    <a:pt x="57878" y="161258"/>
                  </a:moveTo>
                  <a:lnTo>
                    <a:pt x="0" y="127444"/>
                  </a:lnTo>
                  <a:lnTo>
                    <a:pt x="475" y="0"/>
                  </a:lnTo>
                  <a:lnTo>
                    <a:pt x="58353" y="33719"/>
                  </a:lnTo>
                  <a:lnTo>
                    <a:pt x="57878" y="16125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7" name="Google Shape;1630;p27"/>
            <p:cNvSpPr>
              <a:spLocks noChangeArrowheads="1"/>
            </p:cNvSpPr>
            <p:nvPr/>
          </p:nvSpPr>
          <p:spPr bwMode="auto">
            <a:xfrm>
              <a:off x="4608458" y="801877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8" name="Google Shape;1631;p27"/>
            <p:cNvSpPr>
              <a:spLocks noChangeArrowheads="1"/>
            </p:cNvSpPr>
            <p:nvPr/>
          </p:nvSpPr>
          <p:spPr bwMode="auto">
            <a:xfrm>
              <a:off x="4608458" y="1266316"/>
              <a:ext cx="59113" cy="352044"/>
            </a:xfrm>
            <a:custGeom>
              <a:avLst/>
              <a:gdLst>
                <a:gd name="T0" fmla="*/ 0 w 59113"/>
                <a:gd name="T1" fmla="*/ 0 h 352044"/>
                <a:gd name="T2" fmla="*/ 59113 w 59113"/>
                <a:gd name="T3" fmla="*/ 352044 h 352044"/>
              </a:gdLst>
              <a:ahLst/>
              <a:cxnLst/>
              <a:rect l="T0" t="T1" r="T2" b="T3"/>
              <a:pathLst>
                <a:path w="59113" h="352044" extrusionOk="0">
                  <a:moveTo>
                    <a:pt x="57878" y="352044"/>
                  </a:moveTo>
                  <a:lnTo>
                    <a:pt x="0" y="318325"/>
                  </a:lnTo>
                  <a:lnTo>
                    <a:pt x="1235" y="0"/>
                  </a:lnTo>
                  <a:lnTo>
                    <a:pt x="59113" y="33814"/>
                  </a:lnTo>
                  <a:lnTo>
                    <a:pt x="57878" y="3520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49" name="Google Shape;1632;p27"/>
            <p:cNvSpPr>
              <a:spLocks noChangeArrowheads="1"/>
            </p:cNvSpPr>
            <p:nvPr/>
          </p:nvSpPr>
          <p:spPr bwMode="auto">
            <a:xfrm>
              <a:off x="4793306" y="908938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0" name="Google Shape;1633;p27"/>
            <p:cNvSpPr>
              <a:spLocks noChangeArrowheads="1"/>
            </p:cNvSpPr>
            <p:nvPr/>
          </p:nvSpPr>
          <p:spPr bwMode="auto">
            <a:xfrm>
              <a:off x="4793306" y="1421097"/>
              <a:ext cx="58923" cy="304228"/>
            </a:xfrm>
            <a:custGeom>
              <a:avLst/>
              <a:gdLst>
                <a:gd name="T0" fmla="*/ 0 w 58923"/>
                <a:gd name="T1" fmla="*/ 0 h 304228"/>
                <a:gd name="T2" fmla="*/ 58923 w 58923"/>
                <a:gd name="T3" fmla="*/ 304228 h 304228"/>
              </a:gdLst>
              <a:ahLst/>
              <a:cxnLst/>
              <a:rect l="T0" t="T1" r="T2" b="T3"/>
              <a:pathLst>
                <a:path w="58923" h="304228" extrusionOk="0">
                  <a:moveTo>
                    <a:pt x="57783" y="304229"/>
                  </a:moveTo>
                  <a:lnTo>
                    <a:pt x="0" y="270510"/>
                  </a:lnTo>
                  <a:lnTo>
                    <a:pt x="1046" y="0"/>
                  </a:lnTo>
                  <a:lnTo>
                    <a:pt x="58924" y="33719"/>
                  </a:lnTo>
                  <a:lnTo>
                    <a:pt x="57783" y="30422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1" name="Google Shape;1634;p27"/>
            <p:cNvSpPr>
              <a:spLocks noChangeArrowheads="1"/>
            </p:cNvSpPr>
            <p:nvPr/>
          </p:nvSpPr>
          <p:spPr bwMode="auto">
            <a:xfrm>
              <a:off x="4978440" y="1016189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2" name="Google Shape;1635;p27"/>
            <p:cNvSpPr>
              <a:spLocks noChangeArrowheads="1"/>
            </p:cNvSpPr>
            <p:nvPr/>
          </p:nvSpPr>
          <p:spPr bwMode="auto">
            <a:xfrm>
              <a:off x="4978440" y="1384997"/>
              <a:ext cx="59493" cy="447484"/>
            </a:xfrm>
            <a:custGeom>
              <a:avLst/>
              <a:gdLst>
                <a:gd name="T0" fmla="*/ 0 w 59493"/>
                <a:gd name="T1" fmla="*/ 0 h 447484"/>
                <a:gd name="T2" fmla="*/ 59493 w 59493"/>
                <a:gd name="T3" fmla="*/ 447484 h 447484"/>
              </a:gdLst>
              <a:ahLst/>
              <a:cxnLst/>
              <a:rect l="T0" t="T1" r="T2" b="T3"/>
              <a:pathLst>
                <a:path w="59493" h="447484" extrusionOk="0">
                  <a:moveTo>
                    <a:pt x="57878" y="447485"/>
                  </a:moveTo>
                  <a:lnTo>
                    <a:pt x="0" y="413671"/>
                  </a:lnTo>
                  <a:lnTo>
                    <a:pt x="1615" y="0"/>
                  </a:lnTo>
                  <a:lnTo>
                    <a:pt x="59494" y="33719"/>
                  </a:lnTo>
                  <a:lnTo>
                    <a:pt x="57878" y="44748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3" name="Google Shape;1636;p27"/>
            <p:cNvSpPr>
              <a:spLocks noChangeArrowheads="1"/>
            </p:cNvSpPr>
            <p:nvPr/>
          </p:nvSpPr>
          <p:spPr bwMode="auto">
            <a:xfrm>
              <a:off x="5164524" y="1123917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4" name="Google Shape;1637;p27"/>
            <p:cNvSpPr>
              <a:spLocks noChangeArrowheads="1"/>
            </p:cNvSpPr>
            <p:nvPr/>
          </p:nvSpPr>
          <p:spPr bwMode="auto">
            <a:xfrm>
              <a:off x="5164524" y="1368614"/>
              <a:ext cx="59968" cy="571500"/>
            </a:xfrm>
            <a:custGeom>
              <a:avLst/>
              <a:gdLst>
                <a:gd name="T0" fmla="*/ 0 w 59968"/>
                <a:gd name="T1" fmla="*/ 0 h 571500"/>
                <a:gd name="T2" fmla="*/ 59968 w 59968"/>
                <a:gd name="T3" fmla="*/ 571500 h 571500"/>
              </a:gdLst>
              <a:ahLst/>
              <a:cxnLst/>
              <a:rect l="T0" t="T1" r="T2" b="T3"/>
              <a:pathLst>
                <a:path w="59968" h="571500" extrusionOk="0">
                  <a:moveTo>
                    <a:pt x="57783" y="571500"/>
                  </a:moveTo>
                  <a:lnTo>
                    <a:pt x="0" y="537782"/>
                  </a:lnTo>
                  <a:lnTo>
                    <a:pt x="2091" y="0"/>
                  </a:lnTo>
                  <a:lnTo>
                    <a:pt x="59969" y="33814"/>
                  </a:lnTo>
                  <a:lnTo>
                    <a:pt x="57783" y="5715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5" name="Google Shape;1638;p27"/>
            <p:cNvSpPr>
              <a:spLocks noChangeArrowheads="1"/>
            </p:cNvSpPr>
            <p:nvPr/>
          </p:nvSpPr>
          <p:spPr bwMode="auto">
            <a:xfrm>
              <a:off x="5351084" y="1231931"/>
              <a:ext cx="61014" cy="816578"/>
            </a:xfrm>
            <a:custGeom>
              <a:avLst/>
              <a:gdLst>
                <a:gd name="T0" fmla="*/ 0 w 61014"/>
                <a:gd name="T1" fmla="*/ 0 h 816578"/>
                <a:gd name="T2" fmla="*/ 61014 w 61014"/>
                <a:gd name="T3" fmla="*/ 816578 h 816578"/>
              </a:gdLst>
              <a:ahLst/>
              <a:cxnLst/>
              <a:rect l="T0" t="T1" r="T2" b="T3"/>
              <a:pathLst>
                <a:path w="61014" h="816578" extrusionOk="0">
                  <a:moveTo>
                    <a:pt x="57878" y="816578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6" name="Google Shape;1639;p27"/>
            <p:cNvSpPr>
              <a:spLocks noChangeArrowheads="1"/>
            </p:cNvSpPr>
            <p:nvPr/>
          </p:nvSpPr>
          <p:spPr bwMode="auto">
            <a:xfrm>
              <a:off x="5351179" y="1342992"/>
              <a:ext cx="60443" cy="705135"/>
            </a:xfrm>
            <a:custGeom>
              <a:avLst/>
              <a:gdLst>
                <a:gd name="T0" fmla="*/ 0 w 60443"/>
                <a:gd name="T1" fmla="*/ 0 h 705135"/>
                <a:gd name="T2" fmla="*/ 60443 w 60443"/>
                <a:gd name="T3" fmla="*/ 705135 h 705135"/>
              </a:gdLst>
              <a:ahLst/>
              <a:cxnLst/>
              <a:rect l="T0" t="T1" r="T2" b="T3"/>
              <a:pathLst>
                <a:path w="60443" h="705135" extrusionOk="0">
                  <a:moveTo>
                    <a:pt x="57783" y="705136"/>
                  </a:moveTo>
                  <a:lnTo>
                    <a:pt x="0" y="671417"/>
                  </a:lnTo>
                  <a:lnTo>
                    <a:pt x="2661" y="0"/>
                  </a:lnTo>
                  <a:lnTo>
                    <a:pt x="60444" y="33814"/>
                  </a:lnTo>
                  <a:lnTo>
                    <a:pt x="57783" y="70513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7" name="Google Shape;1640;p27"/>
            <p:cNvSpPr>
              <a:spLocks noChangeArrowheads="1"/>
            </p:cNvSpPr>
            <p:nvPr/>
          </p:nvSpPr>
          <p:spPr bwMode="auto">
            <a:xfrm>
              <a:off x="5538879" y="1340706"/>
              <a:ext cx="61014" cy="816483"/>
            </a:xfrm>
            <a:custGeom>
              <a:avLst/>
              <a:gdLst>
                <a:gd name="T0" fmla="*/ 0 w 61014"/>
                <a:gd name="T1" fmla="*/ 0 h 816483"/>
                <a:gd name="T2" fmla="*/ 61014 w 61014"/>
                <a:gd name="T3" fmla="*/ 816483 h 816483"/>
              </a:gdLst>
              <a:ahLst/>
              <a:cxnLst/>
              <a:rect l="T0" t="T1" r="T2" b="T3"/>
              <a:pathLst>
                <a:path w="61014" h="816483" extrusionOk="0">
                  <a:moveTo>
                    <a:pt x="57878" y="816483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8" name="Google Shape;1641;p27"/>
            <p:cNvSpPr>
              <a:spLocks noChangeArrowheads="1"/>
            </p:cNvSpPr>
            <p:nvPr/>
          </p:nvSpPr>
          <p:spPr bwMode="auto">
            <a:xfrm>
              <a:off x="5538879" y="1442147"/>
              <a:ext cx="60634" cy="714660"/>
            </a:xfrm>
            <a:custGeom>
              <a:avLst/>
              <a:gdLst>
                <a:gd name="T0" fmla="*/ 0 w 60634"/>
                <a:gd name="T1" fmla="*/ 0 h 714660"/>
                <a:gd name="T2" fmla="*/ 60634 w 60634"/>
                <a:gd name="T3" fmla="*/ 714660 h 714660"/>
              </a:gdLst>
              <a:ahLst/>
              <a:cxnLst/>
              <a:rect l="T0" t="T1" r="T2" b="T3"/>
              <a:pathLst>
                <a:path w="60634" h="714660" extrusionOk="0">
                  <a:moveTo>
                    <a:pt x="57878" y="714661"/>
                  </a:moveTo>
                  <a:lnTo>
                    <a:pt x="0" y="680847"/>
                  </a:lnTo>
                  <a:lnTo>
                    <a:pt x="2756" y="0"/>
                  </a:lnTo>
                  <a:lnTo>
                    <a:pt x="60634" y="33814"/>
                  </a:lnTo>
                  <a:lnTo>
                    <a:pt x="57878" y="71466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59" name="Google Shape;1642;p27"/>
            <p:cNvSpPr>
              <a:spLocks noChangeArrowheads="1"/>
            </p:cNvSpPr>
            <p:nvPr/>
          </p:nvSpPr>
          <p:spPr bwMode="auto">
            <a:xfrm>
              <a:off x="4516176" y="748442"/>
              <a:ext cx="61299" cy="816768"/>
            </a:xfrm>
            <a:custGeom>
              <a:avLst/>
              <a:gdLst>
                <a:gd name="T0" fmla="*/ 0 w 61299"/>
                <a:gd name="T1" fmla="*/ 0 h 816768"/>
                <a:gd name="T2" fmla="*/ 61299 w 61299"/>
                <a:gd name="T3" fmla="*/ 816768 h 816768"/>
              </a:gdLst>
              <a:ahLst/>
              <a:cxnLst/>
              <a:rect l="T0" t="T1" r="T2" b="T3"/>
              <a:pathLst>
                <a:path w="61299" h="816768" extrusionOk="0">
                  <a:moveTo>
                    <a:pt x="58163" y="816769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300" y="34004"/>
                  </a:lnTo>
                  <a:lnTo>
                    <a:pt x="58163" y="816769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0" name="Google Shape;1643;p27"/>
            <p:cNvSpPr>
              <a:spLocks noChangeArrowheads="1"/>
            </p:cNvSpPr>
            <p:nvPr/>
          </p:nvSpPr>
          <p:spPr bwMode="auto">
            <a:xfrm>
              <a:off x="4516366" y="1270221"/>
              <a:ext cx="58923" cy="294893"/>
            </a:xfrm>
            <a:custGeom>
              <a:avLst/>
              <a:gdLst>
                <a:gd name="T0" fmla="*/ 0 w 58923"/>
                <a:gd name="T1" fmla="*/ 0 h 294893"/>
                <a:gd name="T2" fmla="*/ 58923 w 58923"/>
                <a:gd name="T3" fmla="*/ 294893 h 294893"/>
              </a:gdLst>
              <a:ahLst/>
              <a:cxnLst/>
              <a:rect l="T0" t="T1" r="T2" b="T3"/>
              <a:pathLst>
                <a:path w="58923" h="294893" extrusionOk="0">
                  <a:moveTo>
                    <a:pt x="57783" y="294894"/>
                  </a:moveTo>
                  <a:lnTo>
                    <a:pt x="0" y="261080"/>
                  </a:lnTo>
                  <a:lnTo>
                    <a:pt x="1045" y="0"/>
                  </a:lnTo>
                  <a:lnTo>
                    <a:pt x="58923" y="33814"/>
                  </a:lnTo>
                  <a:lnTo>
                    <a:pt x="57783" y="29489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1" name="Google Shape;1644;p27"/>
            <p:cNvSpPr>
              <a:spLocks noChangeArrowheads="1"/>
            </p:cNvSpPr>
            <p:nvPr/>
          </p:nvSpPr>
          <p:spPr bwMode="auto">
            <a:xfrm>
              <a:off x="4700740" y="855312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2" name="Google Shape;1645;p27"/>
            <p:cNvSpPr>
              <a:spLocks noChangeArrowheads="1"/>
            </p:cNvSpPr>
            <p:nvPr/>
          </p:nvSpPr>
          <p:spPr bwMode="auto">
            <a:xfrm>
              <a:off x="4700740" y="1272031"/>
              <a:ext cx="59303" cy="399764"/>
            </a:xfrm>
            <a:custGeom>
              <a:avLst/>
              <a:gdLst>
                <a:gd name="T0" fmla="*/ 0 w 59303"/>
                <a:gd name="T1" fmla="*/ 0 h 399764"/>
                <a:gd name="T2" fmla="*/ 59303 w 59303"/>
                <a:gd name="T3" fmla="*/ 399764 h 399764"/>
              </a:gdLst>
              <a:ahLst/>
              <a:cxnLst/>
              <a:rect l="T0" t="T1" r="T2" b="T3"/>
              <a:pathLst>
                <a:path w="59303" h="399764" extrusionOk="0">
                  <a:moveTo>
                    <a:pt x="57783" y="399764"/>
                  </a:moveTo>
                  <a:lnTo>
                    <a:pt x="0" y="365951"/>
                  </a:lnTo>
                  <a:lnTo>
                    <a:pt x="1426" y="0"/>
                  </a:lnTo>
                  <a:lnTo>
                    <a:pt x="59304" y="33814"/>
                  </a:lnTo>
                  <a:lnTo>
                    <a:pt x="57783" y="3997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3" name="Google Shape;1646;p27"/>
            <p:cNvSpPr>
              <a:spLocks noChangeArrowheads="1"/>
            </p:cNvSpPr>
            <p:nvPr/>
          </p:nvSpPr>
          <p:spPr bwMode="auto">
            <a:xfrm>
              <a:off x="4885398" y="962278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4" name="Google Shape;1647;p27"/>
            <p:cNvSpPr>
              <a:spLocks noChangeArrowheads="1"/>
            </p:cNvSpPr>
            <p:nvPr/>
          </p:nvSpPr>
          <p:spPr bwMode="auto">
            <a:xfrm>
              <a:off x="4885398" y="1264506"/>
              <a:ext cx="59778" cy="514159"/>
            </a:xfrm>
            <a:custGeom>
              <a:avLst/>
              <a:gdLst>
                <a:gd name="T0" fmla="*/ 0 w 59778"/>
                <a:gd name="T1" fmla="*/ 0 h 514159"/>
                <a:gd name="T2" fmla="*/ 59778 w 59778"/>
                <a:gd name="T3" fmla="*/ 514159 h 514159"/>
              </a:gdLst>
              <a:ahLst/>
              <a:cxnLst/>
              <a:rect l="T0" t="T1" r="T2" b="T3"/>
              <a:pathLst>
                <a:path w="59778" h="514159" extrusionOk="0">
                  <a:moveTo>
                    <a:pt x="57783" y="514159"/>
                  </a:moveTo>
                  <a:lnTo>
                    <a:pt x="0" y="480346"/>
                  </a:lnTo>
                  <a:lnTo>
                    <a:pt x="1901" y="0"/>
                  </a:lnTo>
                  <a:lnTo>
                    <a:pt x="59779" y="33719"/>
                  </a:lnTo>
                  <a:lnTo>
                    <a:pt x="57783" y="51415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5" name="Google Shape;1648;p27"/>
            <p:cNvSpPr>
              <a:spLocks noChangeArrowheads="1"/>
            </p:cNvSpPr>
            <p:nvPr/>
          </p:nvSpPr>
          <p:spPr bwMode="auto">
            <a:xfrm>
              <a:off x="5071197" y="1069910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878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6" name="Google Shape;1649;p27"/>
            <p:cNvSpPr>
              <a:spLocks noChangeArrowheads="1"/>
            </p:cNvSpPr>
            <p:nvPr/>
          </p:nvSpPr>
          <p:spPr bwMode="auto">
            <a:xfrm>
              <a:off x="5071197" y="1371948"/>
              <a:ext cx="59778" cy="514254"/>
            </a:xfrm>
            <a:custGeom>
              <a:avLst/>
              <a:gdLst>
                <a:gd name="T0" fmla="*/ 0 w 59778"/>
                <a:gd name="T1" fmla="*/ 0 h 514254"/>
                <a:gd name="T2" fmla="*/ 59778 w 59778"/>
                <a:gd name="T3" fmla="*/ 514254 h 514254"/>
              </a:gdLst>
              <a:ahLst/>
              <a:cxnLst/>
              <a:rect l="T0" t="T1" r="T2" b="T3"/>
              <a:pathLst>
                <a:path w="59778" h="514254" extrusionOk="0">
                  <a:moveTo>
                    <a:pt x="57878" y="514255"/>
                  </a:moveTo>
                  <a:lnTo>
                    <a:pt x="0" y="480441"/>
                  </a:lnTo>
                  <a:lnTo>
                    <a:pt x="1901" y="0"/>
                  </a:lnTo>
                  <a:lnTo>
                    <a:pt x="59779" y="33814"/>
                  </a:lnTo>
                  <a:lnTo>
                    <a:pt x="57878" y="514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7" name="Google Shape;1650;p27"/>
            <p:cNvSpPr>
              <a:spLocks noChangeArrowheads="1"/>
            </p:cNvSpPr>
            <p:nvPr/>
          </p:nvSpPr>
          <p:spPr bwMode="auto">
            <a:xfrm>
              <a:off x="5257662" y="1177829"/>
              <a:ext cx="60919" cy="816482"/>
            </a:xfrm>
            <a:custGeom>
              <a:avLst/>
              <a:gdLst>
                <a:gd name="T0" fmla="*/ 0 w 60919"/>
                <a:gd name="T1" fmla="*/ 0 h 816482"/>
                <a:gd name="T2" fmla="*/ 60919 w 60919"/>
                <a:gd name="T3" fmla="*/ 816482 h 816482"/>
              </a:gdLst>
              <a:ahLst/>
              <a:cxnLst/>
              <a:rect l="T0" t="T1" r="T2" b="T3"/>
              <a:pathLst>
                <a:path w="60919" h="816482" extrusionOk="0">
                  <a:moveTo>
                    <a:pt x="57783" y="816483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8" name="Google Shape;1651;p27"/>
            <p:cNvSpPr>
              <a:spLocks noChangeArrowheads="1"/>
            </p:cNvSpPr>
            <p:nvPr/>
          </p:nvSpPr>
          <p:spPr bwMode="auto">
            <a:xfrm>
              <a:off x="5257662" y="1365376"/>
              <a:ext cx="60253" cy="628649"/>
            </a:xfrm>
            <a:custGeom>
              <a:avLst/>
              <a:gdLst>
                <a:gd name="T0" fmla="*/ 0 w 60253"/>
                <a:gd name="T1" fmla="*/ 0 h 628649"/>
                <a:gd name="T2" fmla="*/ 60253 w 60253"/>
                <a:gd name="T3" fmla="*/ 628649 h 628649"/>
              </a:gdLst>
              <a:ahLst/>
              <a:cxnLst/>
              <a:rect l="T0" t="T1" r="T2" b="T3"/>
              <a:pathLst>
                <a:path w="60253" h="628649" extrusionOk="0">
                  <a:moveTo>
                    <a:pt x="57878" y="628650"/>
                  </a:moveTo>
                  <a:lnTo>
                    <a:pt x="0" y="594932"/>
                  </a:lnTo>
                  <a:lnTo>
                    <a:pt x="2376" y="0"/>
                  </a:lnTo>
                  <a:lnTo>
                    <a:pt x="60254" y="33719"/>
                  </a:lnTo>
                  <a:lnTo>
                    <a:pt x="57878" y="6286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69" name="Google Shape;1652;p27"/>
            <p:cNvSpPr>
              <a:spLocks noChangeArrowheads="1"/>
            </p:cNvSpPr>
            <p:nvPr/>
          </p:nvSpPr>
          <p:spPr bwMode="auto">
            <a:xfrm>
              <a:off x="5444886" y="1286223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0" name="Google Shape;1653;p27"/>
            <p:cNvSpPr>
              <a:spLocks noChangeArrowheads="1"/>
            </p:cNvSpPr>
            <p:nvPr/>
          </p:nvSpPr>
          <p:spPr bwMode="auto">
            <a:xfrm>
              <a:off x="5444886" y="1359185"/>
              <a:ext cx="60729" cy="743235"/>
            </a:xfrm>
            <a:custGeom>
              <a:avLst/>
              <a:gdLst>
                <a:gd name="T0" fmla="*/ 0 w 60729"/>
                <a:gd name="T1" fmla="*/ 0 h 743235"/>
                <a:gd name="T2" fmla="*/ 60729 w 60729"/>
                <a:gd name="T3" fmla="*/ 743235 h 743235"/>
              </a:gdLst>
              <a:ahLst/>
              <a:cxnLst/>
              <a:rect l="T0" t="T1" r="T2" b="T3"/>
              <a:pathLst>
                <a:path w="60729" h="743235" extrusionOk="0">
                  <a:moveTo>
                    <a:pt x="57878" y="743236"/>
                  </a:moveTo>
                  <a:lnTo>
                    <a:pt x="0" y="709422"/>
                  </a:lnTo>
                  <a:lnTo>
                    <a:pt x="2851" y="0"/>
                  </a:lnTo>
                  <a:lnTo>
                    <a:pt x="60729" y="33814"/>
                  </a:lnTo>
                  <a:lnTo>
                    <a:pt x="57878" y="74323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1" name="Google Shape;1654;p27"/>
            <p:cNvSpPr>
              <a:spLocks noChangeArrowheads="1"/>
            </p:cNvSpPr>
            <p:nvPr/>
          </p:nvSpPr>
          <p:spPr bwMode="auto">
            <a:xfrm>
              <a:off x="4333133" y="641190"/>
              <a:ext cx="58828" cy="817816"/>
            </a:xfrm>
            <a:custGeom>
              <a:avLst/>
              <a:gdLst>
                <a:gd name="T0" fmla="*/ 0 w 58828"/>
                <a:gd name="T1" fmla="*/ 0 h 817816"/>
                <a:gd name="T2" fmla="*/ 58828 w 58828"/>
                <a:gd name="T3" fmla="*/ 817816 h 817816"/>
              </a:gdLst>
              <a:ahLst/>
              <a:cxnLst/>
              <a:rect l="T0" t="T1" r="T2" b="T3"/>
              <a:pathLst>
                <a:path w="58828" h="817816" extrusionOk="0">
                  <a:moveTo>
                    <a:pt x="57878" y="817817"/>
                  </a:moveTo>
                  <a:lnTo>
                    <a:pt x="0" y="783527"/>
                  </a:lnTo>
                  <a:lnTo>
                    <a:pt x="950" y="0"/>
                  </a:lnTo>
                  <a:lnTo>
                    <a:pt x="58828" y="34385"/>
                  </a:lnTo>
                  <a:lnTo>
                    <a:pt x="57878" y="817817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2" name="Google Shape;1655;p27"/>
            <p:cNvSpPr>
              <a:spLocks noChangeArrowheads="1"/>
            </p:cNvSpPr>
            <p:nvPr/>
          </p:nvSpPr>
          <p:spPr bwMode="auto">
            <a:xfrm>
              <a:off x="4333133" y="1231074"/>
              <a:ext cx="58638" cy="228028"/>
            </a:xfrm>
            <a:custGeom>
              <a:avLst/>
              <a:gdLst>
                <a:gd name="T0" fmla="*/ 0 w 58638"/>
                <a:gd name="T1" fmla="*/ 0 h 228028"/>
                <a:gd name="T2" fmla="*/ 58638 w 58638"/>
                <a:gd name="T3" fmla="*/ 228028 h 228028"/>
              </a:gdLst>
              <a:ahLst/>
              <a:cxnLst/>
              <a:rect l="T0" t="T1" r="T2" b="T3"/>
              <a:pathLst>
                <a:path w="58638" h="228028" extrusionOk="0">
                  <a:moveTo>
                    <a:pt x="57783" y="228028"/>
                  </a:moveTo>
                  <a:lnTo>
                    <a:pt x="0" y="194215"/>
                  </a:lnTo>
                  <a:lnTo>
                    <a:pt x="760" y="0"/>
                  </a:lnTo>
                  <a:lnTo>
                    <a:pt x="58638" y="33718"/>
                  </a:lnTo>
                  <a:lnTo>
                    <a:pt x="57783" y="2280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3" name="Google Shape;1656;p27"/>
            <p:cNvSpPr>
              <a:spLocks noChangeArrowheads="1"/>
            </p:cNvSpPr>
            <p:nvPr/>
          </p:nvSpPr>
          <p:spPr bwMode="auto">
            <a:xfrm rot="-1801764">
              <a:off x="4182051" y="402648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4" name="Google Shape;1657;p27"/>
            <p:cNvSpPr>
              <a:spLocks noChangeArrowheads="1"/>
            </p:cNvSpPr>
            <p:nvPr/>
          </p:nvSpPr>
          <p:spPr bwMode="auto">
            <a:xfrm rot="-1801764">
              <a:off x="4256393" y="445744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5" name="Google Shape;1658;p27"/>
            <p:cNvSpPr>
              <a:spLocks noChangeArrowheads="1"/>
            </p:cNvSpPr>
            <p:nvPr/>
          </p:nvSpPr>
          <p:spPr bwMode="auto">
            <a:xfrm rot="-1801764">
              <a:off x="4330817" y="488696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6" name="Google Shape;1659;p27"/>
            <p:cNvSpPr>
              <a:spLocks noChangeArrowheads="1"/>
            </p:cNvSpPr>
            <p:nvPr/>
          </p:nvSpPr>
          <p:spPr bwMode="auto">
            <a:xfrm>
              <a:off x="4106792" y="1565782"/>
              <a:ext cx="86160" cy="187928"/>
            </a:xfrm>
            <a:custGeom>
              <a:avLst/>
              <a:gdLst>
                <a:gd name="T0" fmla="*/ 0 w 86160"/>
                <a:gd name="T1" fmla="*/ 0 h 187928"/>
                <a:gd name="T2" fmla="*/ 86160 w 86160"/>
                <a:gd name="T3" fmla="*/ 187928 h 187928"/>
              </a:gdLst>
              <a:ahLst/>
              <a:cxnLst/>
              <a:rect l="T0" t="T1" r="T2" b="T3"/>
              <a:pathLst>
                <a:path w="86160" h="187928" extrusionOk="0">
                  <a:moveTo>
                    <a:pt x="18969" y="0"/>
                  </a:moveTo>
                  <a:cubicBezTo>
                    <a:pt x="16973" y="17526"/>
                    <a:pt x="-3840" y="92964"/>
                    <a:pt x="627" y="118777"/>
                  </a:cubicBezTo>
                  <a:cubicBezTo>
                    <a:pt x="5093" y="144589"/>
                    <a:pt x="76657" y="187928"/>
                    <a:pt x="76657" y="187928"/>
                  </a:cubicBezTo>
                  <a:lnTo>
                    <a:pt x="86161" y="143637"/>
                  </a:lnTo>
                  <a:lnTo>
                    <a:pt x="46815" y="104966"/>
                  </a:lnTo>
                  <a:lnTo>
                    <a:pt x="57459" y="31718"/>
                  </a:ln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7" name="Google Shape;1660;p27"/>
            <p:cNvSpPr>
              <a:spLocks noChangeArrowheads="1"/>
            </p:cNvSpPr>
            <p:nvPr/>
          </p:nvSpPr>
          <p:spPr bwMode="auto">
            <a:xfrm>
              <a:off x="4118918" y="1488575"/>
              <a:ext cx="61869" cy="119039"/>
            </a:xfrm>
            <a:custGeom>
              <a:avLst/>
              <a:gdLst>
                <a:gd name="T0" fmla="*/ 0 w 61869"/>
                <a:gd name="T1" fmla="*/ 0 h 119039"/>
                <a:gd name="T2" fmla="*/ 61869 w 61869"/>
                <a:gd name="T3" fmla="*/ 119039 h 119039"/>
              </a:gdLst>
              <a:ahLst/>
              <a:cxnLst/>
              <a:rect l="T0" t="T1" r="T2" b="T3"/>
              <a:pathLst>
                <a:path w="61869" h="119039" extrusionOk="0">
                  <a:moveTo>
                    <a:pt x="61870" y="2912"/>
                  </a:moveTo>
                  <a:cubicBezTo>
                    <a:pt x="47538" y="-3775"/>
                    <a:pt x="30479" y="1397"/>
                    <a:pt x="22239" y="14913"/>
                  </a:cubicBezTo>
                  <a:cubicBezTo>
                    <a:pt x="11785" y="32249"/>
                    <a:pt x="950" y="91780"/>
                    <a:pt x="0" y="101972"/>
                  </a:cubicBezTo>
                  <a:cubicBezTo>
                    <a:pt x="8496" y="113573"/>
                    <a:pt x="22362" y="119984"/>
                    <a:pt x="36685" y="118926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8" name="Google Shape;1661;p27"/>
            <p:cNvSpPr>
              <a:spLocks noChangeArrowheads="1"/>
            </p:cNvSpPr>
            <p:nvPr/>
          </p:nvSpPr>
          <p:spPr bwMode="auto">
            <a:xfrm>
              <a:off x="4255221" y="2314593"/>
              <a:ext cx="133508" cy="75339"/>
            </a:xfrm>
            <a:custGeom>
              <a:avLst/>
              <a:gdLst>
                <a:gd name="T0" fmla="*/ 0 w 133508"/>
                <a:gd name="T1" fmla="*/ 0 h 75339"/>
                <a:gd name="T2" fmla="*/ 133508 w 133508"/>
                <a:gd name="T3" fmla="*/ 75339 h 75339"/>
              </a:gdLst>
              <a:ahLst/>
              <a:cxnLst/>
              <a:rect l="T0" t="T1" r="T2" b="T3"/>
              <a:pathLst>
                <a:path w="133508" h="75339" extrusionOk="0">
                  <a:moveTo>
                    <a:pt x="6824" y="18142"/>
                  </a:moveTo>
                  <a:cubicBezTo>
                    <a:pt x="22296" y="22429"/>
                    <a:pt x="38833" y="20409"/>
                    <a:pt x="52822" y="12522"/>
                  </a:cubicBezTo>
                  <a:cubicBezTo>
                    <a:pt x="63942" y="12522"/>
                    <a:pt x="124101" y="-12909"/>
                    <a:pt x="132274" y="8712"/>
                  </a:cubicBezTo>
                  <a:cubicBezTo>
                    <a:pt x="139497" y="27762"/>
                    <a:pt x="113266" y="45288"/>
                    <a:pt x="99486" y="48717"/>
                  </a:cubicBezTo>
                  <a:cubicBezTo>
                    <a:pt x="69074" y="56052"/>
                    <a:pt x="46550" y="71292"/>
                    <a:pt x="34385" y="73863"/>
                  </a:cubicBezTo>
                  <a:cubicBezTo>
                    <a:pt x="24881" y="75768"/>
                    <a:pt x="13477" y="77007"/>
                    <a:pt x="5874" y="69863"/>
                  </a:cubicBezTo>
                  <a:cubicBezTo>
                    <a:pt x="-2110" y="61291"/>
                    <a:pt x="-2110" y="29382"/>
                    <a:pt x="6824" y="18142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79" name="Google Shape;1662;p27"/>
            <p:cNvSpPr>
              <a:spLocks noChangeArrowheads="1"/>
            </p:cNvSpPr>
            <p:nvPr/>
          </p:nvSpPr>
          <p:spPr bwMode="auto">
            <a:xfrm>
              <a:off x="4257103" y="2327115"/>
              <a:ext cx="131644" cy="62816"/>
            </a:xfrm>
            <a:custGeom>
              <a:avLst/>
              <a:gdLst>
                <a:gd name="T0" fmla="*/ 0 w 131644"/>
                <a:gd name="T1" fmla="*/ 0 h 62816"/>
                <a:gd name="T2" fmla="*/ 131644 w 131644"/>
                <a:gd name="T3" fmla="*/ 62816 h 62816"/>
              </a:gdLst>
              <a:ahLst/>
              <a:cxnLst/>
              <a:rect l="T0" t="T1" r="T2" b="T3"/>
              <a:pathLst>
                <a:path w="131644" h="62816" extrusionOk="0">
                  <a:moveTo>
                    <a:pt x="32503" y="56102"/>
                  </a:moveTo>
                  <a:cubicBezTo>
                    <a:pt x="44668" y="53531"/>
                    <a:pt x="67192" y="38291"/>
                    <a:pt x="97604" y="30956"/>
                  </a:cubicBezTo>
                  <a:cubicBezTo>
                    <a:pt x="109294" y="28099"/>
                    <a:pt x="129347" y="15240"/>
                    <a:pt x="131437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93"/>
                    <a:pt x="713" y="52807"/>
                    <a:pt x="0" y="50102"/>
                  </a:cubicBezTo>
                  <a:cubicBezTo>
                    <a:pt x="9266" y="57169"/>
                    <a:pt x="21336" y="59398"/>
                    <a:pt x="32503" y="56102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0" name="Google Shape;1663;p27"/>
            <p:cNvSpPr>
              <a:spLocks noChangeArrowheads="1"/>
            </p:cNvSpPr>
            <p:nvPr/>
          </p:nvSpPr>
          <p:spPr bwMode="auto">
            <a:xfrm>
              <a:off x="4157606" y="2270641"/>
              <a:ext cx="133494" cy="75381"/>
            </a:xfrm>
            <a:custGeom>
              <a:avLst/>
              <a:gdLst>
                <a:gd name="T0" fmla="*/ 0 w 133494"/>
                <a:gd name="T1" fmla="*/ 0 h 75381"/>
                <a:gd name="T2" fmla="*/ 133494 w 133494"/>
                <a:gd name="T3" fmla="*/ 75381 h 75381"/>
              </a:gdLst>
              <a:ahLst/>
              <a:cxnLst/>
              <a:rect l="T0" t="T1" r="T2" b="T3"/>
              <a:pathLst>
                <a:path w="133494" h="75381" extrusionOk="0">
                  <a:moveTo>
                    <a:pt x="6835" y="18184"/>
                  </a:moveTo>
                  <a:cubicBezTo>
                    <a:pt x="22307" y="22413"/>
                    <a:pt x="38825" y="20394"/>
                    <a:pt x="52833" y="12564"/>
                  </a:cubicBezTo>
                  <a:cubicBezTo>
                    <a:pt x="63953" y="12564"/>
                    <a:pt x="124112" y="-12963"/>
                    <a:pt x="132285" y="8754"/>
                  </a:cubicBezTo>
                  <a:cubicBezTo>
                    <a:pt x="139413" y="27804"/>
                    <a:pt x="113277" y="45330"/>
                    <a:pt x="99497" y="48759"/>
                  </a:cubicBezTo>
                  <a:cubicBezTo>
                    <a:pt x="69085" y="56094"/>
                    <a:pt x="46561" y="71334"/>
                    <a:pt x="34396" y="73905"/>
                  </a:cubicBezTo>
                  <a:cubicBezTo>
                    <a:pt x="24892" y="75810"/>
                    <a:pt x="13488" y="77049"/>
                    <a:pt x="5885" y="69905"/>
                  </a:cubicBezTo>
                  <a:cubicBezTo>
                    <a:pt x="-2479" y="61332"/>
                    <a:pt x="-1718" y="29519"/>
                    <a:pt x="6835" y="18184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1" name="Google Shape;1664;p27"/>
            <p:cNvSpPr>
              <a:spLocks noChangeArrowheads="1"/>
            </p:cNvSpPr>
            <p:nvPr/>
          </p:nvSpPr>
          <p:spPr bwMode="auto">
            <a:xfrm>
              <a:off x="4159499" y="2283205"/>
              <a:ext cx="131564" cy="62816"/>
            </a:xfrm>
            <a:custGeom>
              <a:avLst/>
              <a:gdLst>
                <a:gd name="T0" fmla="*/ 0 w 131564"/>
                <a:gd name="T1" fmla="*/ 0 h 62816"/>
                <a:gd name="T2" fmla="*/ 131564 w 131564"/>
                <a:gd name="T3" fmla="*/ 62816 h 62816"/>
              </a:gdLst>
              <a:ahLst/>
              <a:cxnLst/>
              <a:rect l="T0" t="T1" r="T2" b="T3"/>
              <a:pathLst>
                <a:path w="131564" h="62816" extrusionOk="0">
                  <a:moveTo>
                    <a:pt x="32503" y="56007"/>
                  </a:moveTo>
                  <a:cubicBezTo>
                    <a:pt x="44668" y="53435"/>
                    <a:pt x="67192" y="38291"/>
                    <a:pt x="97604" y="30861"/>
                  </a:cubicBezTo>
                  <a:cubicBezTo>
                    <a:pt x="109199" y="28099"/>
                    <a:pt x="129347" y="15240"/>
                    <a:pt x="131342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55"/>
                    <a:pt x="713" y="52740"/>
                    <a:pt x="0" y="50006"/>
                  </a:cubicBezTo>
                  <a:cubicBezTo>
                    <a:pt x="9228" y="57160"/>
                    <a:pt x="21336" y="59398"/>
                    <a:pt x="32503" y="56007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2" name="Google Shape;1665;p27"/>
            <p:cNvSpPr>
              <a:spLocks noChangeArrowheads="1"/>
            </p:cNvSpPr>
            <p:nvPr/>
          </p:nvSpPr>
          <p:spPr bwMode="auto">
            <a:xfrm>
              <a:off x="4157684" y="1783524"/>
              <a:ext cx="195217" cy="552238"/>
            </a:xfrm>
            <a:custGeom>
              <a:avLst/>
              <a:gdLst>
                <a:gd name="T0" fmla="*/ 0 w 195217"/>
                <a:gd name="T1" fmla="*/ 0 h 552238"/>
                <a:gd name="T2" fmla="*/ 195217 w 195217"/>
                <a:gd name="T3" fmla="*/ 552238 h 552238"/>
              </a:gdLst>
              <a:ahLst/>
              <a:cxnLst/>
              <a:rect l="T0" t="T1" r="T2" b="T3"/>
              <a:pathLst>
                <a:path w="195217" h="552238" extrusionOk="0">
                  <a:moveTo>
                    <a:pt x="5522" y="341376"/>
                  </a:moveTo>
                  <a:cubicBezTo>
                    <a:pt x="8135" y="318964"/>
                    <a:pt x="12783" y="296837"/>
                    <a:pt x="19397" y="275272"/>
                  </a:cubicBezTo>
                  <a:cubicBezTo>
                    <a:pt x="19397" y="275272"/>
                    <a:pt x="15311" y="218122"/>
                    <a:pt x="13220" y="164211"/>
                  </a:cubicBezTo>
                  <a:cubicBezTo>
                    <a:pt x="10844" y="102870"/>
                    <a:pt x="-10350" y="48863"/>
                    <a:pt x="6377" y="0"/>
                  </a:cubicBezTo>
                  <a:lnTo>
                    <a:pt x="195217" y="42005"/>
                  </a:lnTo>
                  <a:cubicBezTo>
                    <a:pt x="195217" y="42005"/>
                    <a:pt x="183813" y="286607"/>
                    <a:pt x="181247" y="316230"/>
                  </a:cubicBezTo>
                  <a:cubicBezTo>
                    <a:pt x="179869" y="339280"/>
                    <a:pt x="177046" y="362217"/>
                    <a:pt x="172789" y="384905"/>
                  </a:cubicBezTo>
                  <a:cubicBezTo>
                    <a:pt x="164140" y="432530"/>
                    <a:pt x="150169" y="545306"/>
                    <a:pt x="150169" y="545306"/>
                  </a:cubicBezTo>
                  <a:cubicBezTo>
                    <a:pt x="135800" y="552212"/>
                    <a:pt x="119510" y="554022"/>
                    <a:pt x="103981" y="550450"/>
                  </a:cubicBezTo>
                  <a:cubicBezTo>
                    <a:pt x="103981" y="550450"/>
                    <a:pt x="105407" y="407575"/>
                    <a:pt x="106737" y="373475"/>
                  </a:cubicBezTo>
                  <a:cubicBezTo>
                    <a:pt x="108258" y="331660"/>
                    <a:pt x="109588" y="334899"/>
                    <a:pt x="109588" y="334899"/>
                  </a:cubicBezTo>
                  <a:lnTo>
                    <a:pt x="103316" y="230791"/>
                  </a:lnTo>
                  <a:lnTo>
                    <a:pt x="99229" y="179451"/>
                  </a:lnTo>
                  <a:cubicBezTo>
                    <a:pt x="99229" y="179451"/>
                    <a:pt x="94002" y="217551"/>
                    <a:pt x="90581" y="251365"/>
                  </a:cubicBezTo>
                  <a:cubicBezTo>
                    <a:pt x="87635" y="280988"/>
                    <a:pt x="80507" y="307753"/>
                    <a:pt x="72524" y="362807"/>
                  </a:cubicBezTo>
                  <a:cubicBezTo>
                    <a:pt x="65681" y="410432"/>
                    <a:pt x="54466" y="506539"/>
                    <a:pt x="54466" y="506539"/>
                  </a:cubicBezTo>
                  <a:cubicBezTo>
                    <a:pt x="34508" y="518160"/>
                    <a:pt x="6947" y="508540"/>
                    <a:pt x="6947" y="508540"/>
                  </a:cubicBezTo>
                  <a:cubicBezTo>
                    <a:pt x="6947" y="508540"/>
                    <a:pt x="390" y="382810"/>
                    <a:pt x="5522" y="3413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3" name="Google Shape;1666;p27"/>
            <p:cNvSpPr>
              <a:spLocks noChangeArrowheads="1"/>
            </p:cNvSpPr>
            <p:nvPr/>
          </p:nvSpPr>
          <p:spPr bwMode="auto">
            <a:xfrm>
              <a:off x="4182697" y="1330426"/>
              <a:ext cx="141754" cy="227198"/>
            </a:xfrm>
            <a:custGeom>
              <a:avLst/>
              <a:gdLst>
                <a:gd name="T0" fmla="*/ 0 w 141754"/>
                <a:gd name="T1" fmla="*/ 0 h 227198"/>
                <a:gd name="T2" fmla="*/ 141754 w 141754"/>
                <a:gd name="T3" fmla="*/ 227198 h 227198"/>
              </a:gdLst>
              <a:ahLst/>
              <a:cxnLst/>
              <a:rect l="T0" t="T1" r="T2" b="T3"/>
              <a:pathLst>
                <a:path w="141754" h="227198" extrusionOk="0">
                  <a:moveTo>
                    <a:pt x="8069" y="162109"/>
                  </a:moveTo>
                  <a:cubicBezTo>
                    <a:pt x="22515" y="162776"/>
                    <a:pt x="33159" y="166490"/>
                    <a:pt x="34965" y="162109"/>
                  </a:cubicBezTo>
                  <a:cubicBezTo>
                    <a:pt x="36533" y="154689"/>
                    <a:pt x="37645" y="147183"/>
                    <a:pt x="38291" y="139630"/>
                  </a:cubicBezTo>
                  <a:cubicBezTo>
                    <a:pt x="36581" y="135439"/>
                    <a:pt x="35155" y="130962"/>
                    <a:pt x="35155" y="130962"/>
                  </a:cubicBezTo>
                  <a:cubicBezTo>
                    <a:pt x="17098" y="119818"/>
                    <a:pt x="11395" y="100196"/>
                    <a:pt x="9019" y="77432"/>
                  </a:cubicBezTo>
                  <a:cubicBezTo>
                    <a:pt x="5028" y="38474"/>
                    <a:pt x="25936" y="4375"/>
                    <a:pt x="64807" y="374"/>
                  </a:cubicBezTo>
                  <a:cubicBezTo>
                    <a:pt x="101396" y="-3436"/>
                    <a:pt x="128197" y="22282"/>
                    <a:pt x="135420" y="57524"/>
                  </a:cubicBezTo>
                  <a:cubicBezTo>
                    <a:pt x="139221" y="74955"/>
                    <a:pt x="146919" y="107912"/>
                    <a:pt x="136560" y="136582"/>
                  </a:cubicBezTo>
                  <a:cubicBezTo>
                    <a:pt x="130763" y="152584"/>
                    <a:pt x="123255" y="165157"/>
                    <a:pt x="115747" y="167824"/>
                  </a:cubicBezTo>
                  <a:cubicBezTo>
                    <a:pt x="108524" y="167652"/>
                    <a:pt x="101320" y="167014"/>
                    <a:pt x="94173" y="165919"/>
                  </a:cubicBezTo>
                  <a:cubicBezTo>
                    <a:pt x="94173" y="165919"/>
                    <a:pt x="92273" y="176777"/>
                    <a:pt x="90942" y="183731"/>
                  </a:cubicBezTo>
                  <a:cubicBezTo>
                    <a:pt x="89612" y="190684"/>
                    <a:pt x="90087" y="194303"/>
                    <a:pt x="103867" y="202781"/>
                  </a:cubicBezTo>
                  <a:cubicBezTo>
                    <a:pt x="117648" y="211258"/>
                    <a:pt x="83054" y="228879"/>
                    <a:pt x="60435" y="227069"/>
                  </a:cubicBezTo>
                  <a:cubicBezTo>
                    <a:pt x="37816" y="225260"/>
                    <a:pt x="12346" y="211734"/>
                    <a:pt x="5313" y="197066"/>
                  </a:cubicBezTo>
                  <a:cubicBezTo>
                    <a:pt x="-2480" y="180873"/>
                    <a:pt x="-1815" y="161633"/>
                    <a:pt x="8069" y="162109"/>
                  </a:cubicBez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4" name="Google Shape;1667;p27"/>
            <p:cNvSpPr>
              <a:spLocks noChangeArrowheads="1"/>
            </p:cNvSpPr>
            <p:nvPr/>
          </p:nvSpPr>
          <p:spPr bwMode="auto">
            <a:xfrm>
              <a:off x="4136412" y="1491278"/>
              <a:ext cx="217917" cy="361626"/>
            </a:xfrm>
            <a:custGeom>
              <a:avLst/>
              <a:gdLst>
                <a:gd name="T0" fmla="*/ 0 w 217917"/>
                <a:gd name="T1" fmla="*/ 0 h 361626"/>
                <a:gd name="T2" fmla="*/ 217917 w 217917"/>
                <a:gd name="T3" fmla="*/ 361626 h 361626"/>
              </a:gdLst>
              <a:ahLst/>
              <a:cxnLst/>
              <a:rect l="T0" t="T1" r="T2" b="T3"/>
              <a:pathLst>
                <a:path w="217917" h="361626" extrusionOk="0">
                  <a:moveTo>
                    <a:pt x="75168" y="3353"/>
                  </a:moveTo>
                  <a:cubicBezTo>
                    <a:pt x="71176" y="12878"/>
                    <a:pt x="81345" y="25451"/>
                    <a:pt x="108336" y="34023"/>
                  </a:cubicBezTo>
                  <a:cubicBezTo>
                    <a:pt x="135327" y="42596"/>
                    <a:pt x="137797" y="31547"/>
                    <a:pt x="137797" y="31547"/>
                  </a:cubicBezTo>
                  <a:cubicBezTo>
                    <a:pt x="155779" y="39595"/>
                    <a:pt x="173294" y="48663"/>
                    <a:pt x="190258" y="58693"/>
                  </a:cubicBezTo>
                  <a:cubicBezTo>
                    <a:pt x="206510" y="70028"/>
                    <a:pt x="213638" y="102889"/>
                    <a:pt x="215823" y="158420"/>
                  </a:cubicBezTo>
                  <a:cubicBezTo>
                    <a:pt x="218390" y="222618"/>
                    <a:pt x="218580" y="317868"/>
                    <a:pt x="216489" y="334251"/>
                  </a:cubicBezTo>
                  <a:cubicBezTo>
                    <a:pt x="216489" y="334251"/>
                    <a:pt x="186172" y="364541"/>
                    <a:pt x="147396" y="361397"/>
                  </a:cubicBezTo>
                  <a:cubicBezTo>
                    <a:pt x="108621" y="358254"/>
                    <a:pt x="43425" y="323774"/>
                    <a:pt x="27554" y="297199"/>
                  </a:cubicBezTo>
                  <a:cubicBezTo>
                    <a:pt x="27554" y="240906"/>
                    <a:pt x="34586" y="231762"/>
                    <a:pt x="25463" y="199377"/>
                  </a:cubicBezTo>
                  <a:cubicBezTo>
                    <a:pt x="4649" y="125082"/>
                    <a:pt x="-6280" y="94602"/>
                    <a:pt x="3794" y="45358"/>
                  </a:cubicBezTo>
                  <a:cubicBezTo>
                    <a:pt x="12157" y="4686"/>
                    <a:pt x="23847" y="-362"/>
                    <a:pt x="39908" y="19"/>
                  </a:cubicBezTo>
                  <a:cubicBezTo>
                    <a:pt x="51712" y="495"/>
                    <a:pt x="63487" y="1610"/>
                    <a:pt x="75168" y="3353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5" name="Google Shape;1668;p27"/>
            <p:cNvSpPr>
              <a:spLocks noChangeArrowheads="1"/>
            </p:cNvSpPr>
            <p:nvPr/>
          </p:nvSpPr>
          <p:spPr bwMode="auto">
            <a:xfrm>
              <a:off x="4290792" y="1536579"/>
              <a:ext cx="276750" cy="215760"/>
            </a:xfrm>
            <a:custGeom>
              <a:avLst/>
              <a:gdLst>
                <a:gd name="T0" fmla="*/ 0 w 276750"/>
                <a:gd name="T1" fmla="*/ 0 h 215760"/>
                <a:gd name="T2" fmla="*/ 276750 w 276750"/>
                <a:gd name="T3" fmla="*/ 215760 h 215760"/>
              </a:gdLst>
              <a:ahLst/>
              <a:cxnLst/>
              <a:rect l="T0" t="T1" r="T2" b="T3"/>
              <a:pathLst>
                <a:path w="276750" h="215760" extrusionOk="0">
                  <a:moveTo>
                    <a:pt x="122458" y="166173"/>
                  </a:moveTo>
                  <a:cubicBezTo>
                    <a:pt x="90621" y="174174"/>
                    <a:pt x="83113" y="154076"/>
                    <a:pt x="78931" y="137598"/>
                  </a:cubicBezTo>
                  <a:cubicBezTo>
                    <a:pt x="68857" y="97307"/>
                    <a:pt x="63345" y="61398"/>
                    <a:pt x="55837" y="38062"/>
                  </a:cubicBezTo>
                  <a:cubicBezTo>
                    <a:pt x="46998" y="11011"/>
                    <a:pt x="37685" y="6724"/>
                    <a:pt x="24569" y="1486"/>
                  </a:cubicBezTo>
                  <a:cubicBezTo>
                    <a:pt x="9173" y="-4706"/>
                    <a:pt x="-3942" y="8344"/>
                    <a:pt x="1095" y="42729"/>
                  </a:cubicBezTo>
                  <a:cubicBezTo>
                    <a:pt x="7368" y="82562"/>
                    <a:pt x="17128" y="121767"/>
                    <a:pt x="30272" y="159886"/>
                  </a:cubicBezTo>
                  <a:cubicBezTo>
                    <a:pt x="34168" y="172459"/>
                    <a:pt x="43102" y="194748"/>
                    <a:pt x="56407" y="205511"/>
                  </a:cubicBezTo>
                  <a:cubicBezTo>
                    <a:pt x="72754" y="218846"/>
                    <a:pt x="97558" y="218274"/>
                    <a:pt x="134908" y="208940"/>
                  </a:cubicBezTo>
                  <a:cubicBezTo>
                    <a:pt x="150875" y="204940"/>
                    <a:pt x="168362" y="195415"/>
                    <a:pt x="198584" y="181318"/>
                  </a:cubicBezTo>
                  <a:cubicBezTo>
                    <a:pt x="206662" y="177508"/>
                    <a:pt x="212934" y="175031"/>
                    <a:pt x="228521" y="167792"/>
                  </a:cubicBezTo>
                  <a:cubicBezTo>
                    <a:pt x="244126" y="160734"/>
                    <a:pt x="257821" y="150018"/>
                    <a:pt x="268437" y="136550"/>
                  </a:cubicBezTo>
                  <a:cubicBezTo>
                    <a:pt x="276515" y="124739"/>
                    <a:pt x="277940" y="119215"/>
                    <a:pt x="275945" y="116452"/>
                  </a:cubicBezTo>
                  <a:cubicBezTo>
                    <a:pt x="273949" y="113690"/>
                    <a:pt x="270147" y="113881"/>
                    <a:pt x="265871" y="118834"/>
                  </a:cubicBezTo>
                  <a:cubicBezTo>
                    <a:pt x="259541" y="127206"/>
                    <a:pt x="251786" y="134397"/>
                    <a:pt x="242966" y="140074"/>
                  </a:cubicBezTo>
                  <a:cubicBezTo>
                    <a:pt x="242966" y="140074"/>
                    <a:pt x="252945" y="129692"/>
                    <a:pt x="258458" y="122929"/>
                  </a:cubicBezTo>
                  <a:cubicBezTo>
                    <a:pt x="263305" y="116919"/>
                    <a:pt x="267334" y="110290"/>
                    <a:pt x="270432" y="103213"/>
                  </a:cubicBezTo>
                  <a:cubicBezTo>
                    <a:pt x="273379" y="96259"/>
                    <a:pt x="267391" y="86925"/>
                    <a:pt x="262924" y="91783"/>
                  </a:cubicBezTo>
                  <a:cubicBezTo>
                    <a:pt x="258458" y="96640"/>
                    <a:pt x="256272" y="101784"/>
                    <a:pt x="248003" y="111595"/>
                  </a:cubicBezTo>
                  <a:cubicBezTo>
                    <a:pt x="243708" y="116900"/>
                    <a:pt x="238756" y="121634"/>
                    <a:pt x="233273" y="125691"/>
                  </a:cubicBezTo>
                  <a:cubicBezTo>
                    <a:pt x="238386" y="118767"/>
                    <a:pt x="242938" y="111442"/>
                    <a:pt x="246863" y="103784"/>
                  </a:cubicBezTo>
                  <a:cubicBezTo>
                    <a:pt x="250398" y="97840"/>
                    <a:pt x="252119" y="90982"/>
                    <a:pt x="251805" y="84067"/>
                  </a:cubicBezTo>
                  <a:cubicBezTo>
                    <a:pt x="251805" y="80448"/>
                    <a:pt x="246578" y="76162"/>
                    <a:pt x="241731" y="82924"/>
                  </a:cubicBezTo>
                  <a:cubicBezTo>
                    <a:pt x="237160" y="92325"/>
                    <a:pt x="231438" y="101117"/>
                    <a:pt x="224719" y="109118"/>
                  </a:cubicBezTo>
                  <a:cubicBezTo>
                    <a:pt x="217401" y="116738"/>
                    <a:pt x="211224" y="121024"/>
                    <a:pt x="211034" y="118643"/>
                  </a:cubicBezTo>
                  <a:cubicBezTo>
                    <a:pt x="210844" y="116262"/>
                    <a:pt x="215405" y="112452"/>
                    <a:pt x="218067" y="103594"/>
                  </a:cubicBezTo>
                  <a:cubicBezTo>
                    <a:pt x="220728" y="94735"/>
                    <a:pt x="218067" y="85496"/>
                    <a:pt x="213220" y="84544"/>
                  </a:cubicBezTo>
                  <a:cubicBezTo>
                    <a:pt x="208373" y="83591"/>
                    <a:pt x="209228" y="83877"/>
                    <a:pt x="205331" y="92068"/>
                  </a:cubicBezTo>
                  <a:cubicBezTo>
                    <a:pt x="199952" y="100536"/>
                    <a:pt x="195124" y="109356"/>
                    <a:pt x="190886" y="118453"/>
                  </a:cubicBezTo>
                  <a:cubicBezTo>
                    <a:pt x="188443" y="126930"/>
                    <a:pt x="183967" y="134674"/>
                    <a:pt x="177865" y="141027"/>
                  </a:cubicBezTo>
                  <a:cubicBezTo>
                    <a:pt x="169977" y="149314"/>
                    <a:pt x="152395" y="158553"/>
                    <a:pt x="122458" y="166173"/>
                  </a:cubicBez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6" name="Google Shape;1669;p27"/>
            <p:cNvSpPr>
              <a:spLocks noChangeArrowheads="1"/>
            </p:cNvSpPr>
            <p:nvPr/>
          </p:nvSpPr>
          <p:spPr bwMode="auto">
            <a:xfrm>
              <a:off x="4280886" y="1531786"/>
              <a:ext cx="84275" cy="123474"/>
            </a:xfrm>
            <a:custGeom>
              <a:avLst/>
              <a:gdLst>
                <a:gd name="T0" fmla="*/ 0 w 84275"/>
                <a:gd name="T1" fmla="*/ 0 h 123474"/>
                <a:gd name="T2" fmla="*/ 84275 w 84275"/>
                <a:gd name="T3" fmla="*/ 123474 h 123474"/>
              </a:gdLst>
              <a:ahLst/>
              <a:cxnLst/>
              <a:rect l="T0" t="T1" r="T2" b="T3"/>
              <a:pathLst>
                <a:path w="84275" h="123474" extrusionOk="0">
                  <a:moveTo>
                    <a:pt x="22691" y="563"/>
                  </a:moveTo>
                  <a:cubicBezTo>
                    <a:pt x="43884" y="-2580"/>
                    <a:pt x="58900" y="7040"/>
                    <a:pt x="68309" y="39330"/>
                  </a:cubicBezTo>
                  <a:cubicBezTo>
                    <a:pt x="77718" y="71620"/>
                    <a:pt x="84275" y="98004"/>
                    <a:pt x="84275" y="98004"/>
                  </a:cubicBezTo>
                  <a:cubicBezTo>
                    <a:pt x="75921" y="110244"/>
                    <a:pt x="63139" y="118749"/>
                    <a:pt x="48636" y="121721"/>
                  </a:cubicBezTo>
                  <a:cubicBezTo>
                    <a:pt x="23261" y="127913"/>
                    <a:pt x="14137" y="115721"/>
                    <a:pt x="14137" y="115721"/>
                  </a:cubicBezTo>
                  <a:cubicBezTo>
                    <a:pt x="14137" y="115721"/>
                    <a:pt x="7104" y="81907"/>
                    <a:pt x="2638" y="58571"/>
                  </a:cubicBezTo>
                  <a:cubicBezTo>
                    <a:pt x="-1829" y="35234"/>
                    <a:pt x="-3635" y="4469"/>
                    <a:pt x="22691" y="563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7" name="Google Shape;1670;p27"/>
            <p:cNvSpPr>
              <a:spLocks noChangeArrowheads="1"/>
            </p:cNvSpPr>
            <p:nvPr/>
          </p:nvSpPr>
          <p:spPr bwMode="auto">
            <a:xfrm>
              <a:off x="4187208" y="1320312"/>
              <a:ext cx="137401" cy="151685"/>
            </a:xfrm>
            <a:custGeom>
              <a:avLst/>
              <a:gdLst>
                <a:gd name="T0" fmla="*/ 0 w 137401"/>
                <a:gd name="T1" fmla="*/ 0 h 151685"/>
                <a:gd name="T2" fmla="*/ 137401 w 137401"/>
                <a:gd name="T3" fmla="*/ 151685 h 151685"/>
              </a:gdLst>
              <a:ahLst/>
              <a:cxnLst/>
              <a:rect l="T0" t="T1" r="T2" b="T3"/>
              <a:pathLst>
                <a:path w="137401" h="151685" extrusionOk="0">
                  <a:moveTo>
                    <a:pt x="129674" y="62685"/>
                  </a:moveTo>
                  <a:cubicBezTo>
                    <a:pt x="129674" y="62685"/>
                    <a:pt x="163222" y="11441"/>
                    <a:pt x="90518" y="1058"/>
                  </a:cubicBezTo>
                  <a:cubicBezTo>
                    <a:pt x="38057" y="-6466"/>
                    <a:pt x="4319" y="27347"/>
                    <a:pt x="422" y="64019"/>
                  </a:cubicBezTo>
                  <a:cubicBezTo>
                    <a:pt x="-3284" y="98975"/>
                    <a:pt x="18194" y="135361"/>
                    <a:pt x="33781" y="149744"/>
                  </a:cubicBezTo>
                  <a:cubicBezTo>
                    <a:pt x="49053" y="153620"/>
                    <a:pt x="65219" y="151649"/>
                    <a:pt x="79114" y="144219"/>
                  </a:cubicBezTo>
                  <a:cubicBezTo>
                    <a:pt x="79931" y="134713"/>
                    <a:pt x="80245" y="125179"/>
                    <a:pt x="80064" y="115644"/>
                  </a:cubicBezTo>
                  <a:cubicBezTo>
                    <a:pt x="80064" y="115644"/>
                    <a:pt x="54499" y="61637"/>
                    <a:pt x="129674" y="62685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8" name="Google Shape;1671;p27"/>
            <p:cNvSpPr>
              <a:spLocks noChangeArrowheads="1"/>
            </p:cNvSpPr>
            <p:nvPr/>
          </p:nvSpPr>
          <p:spPr bwMode="auto">
            <a:xfrm>
              <a:off x="5589453" y="3105692"/>
              <a:ext cx="158988" cy="313238"/>
            </a:xfrm>
            <a:custGeom>
              <a:avLst/>
              <a:gdLst>
                <a:gd name="T0" fmla="*/ 0 w 158988"/>
                <a:gd name="T1" fmla="*/ 0 h 313238"/>
                <a:gd name="T2" fmla="*/ 158988 w 158988"/>
                <a:gd name="T3" fmla="*/ 313238 h 313238"/>
              </a:gdLst>
              <a:ahLst/>
              <a:cxnLst/>
              <a:rect l="T0" t="T1" r="T2" b="T3"/>
              <a:pathLst>
                <a:path w="158988" h="313238" extrusionOk="0">
                  <a:moveTo>
                    <a:pt x="67938" y="242313"/>
                  </a:moveTo>
                  <a:cubicBezTo>
                    <a:pt x="82079" y="267420"/>
                    <a:pt x="99176" y="290738"/>
                    <a:pt x="118878" y="311750"/>
                  </a:cubicBezTo>
                  <a:cubicBezTo>
                    <a:pt x="124390" y="318132"/>
                    <a:pt x="166397" y="302225"/>
                    <a:pt x="157843" y="297367"/>
                  </a:cubicBezTo>
                  <a:cubicBezTo>
                    <a:pt x="149290" y="292509"/>
                    <a:pt x="121254" y="254124"/>
                    <a:pt x="107378" y="228311"/>
                  </a:cubicBezTo>
                  <a:cubicBezTo>
                    <a:pt x="95708" y="197469"/>
                    <a:pt x="85805" y="165989"/>
                    <a:pt x="77727" y="134013"/>
                  </a:cubicBezTo>
                  <a:cubicBezTo>
                    <a:pt x="68983" y="102390"/>
                    <a:pt x="61570" y="56099"/>
                    <a:pt x="55203" y="34191"/>
                  </a:cubicBezTo>
                  <a:cubicBezTo>
                    <a:pt x="51810" y="17751"/>
                    <a:pt x="39132" y="4826"/>
                    <a:pt x="22795" y="1140"/>
                  </a:cubicBezTo>
                  <a:cubicBezTo>
                    <a:pt x="7589" y="-2385"/>
                    <a:pt x="-2295" y="1806"/>
                    <a:pt x="461" y="20190"/>
                  </a:cubicBezTo>
                  <a:cubicBezTo>
                    <a:pt x="5308" y="52670"/>
                    <a:pt x="30588" y="178590"/>
                    <a:pt x="67938" y="242313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89" name="Google Shape;1672;p27"/>
            <p:cNvSpPr>
              <a:spLocks noChangeArrowheads="1"/>
            </p:cNvSpPr>
            <p:nvPr/>
          </p:nvSpPr>
          <p:spPr bwMode="auto">
            <a:xfrm>
              <a:off x="5625064" y="3841302"/>
              <a:ext cx="109135" cy="84940"/>
            </a:xfrm>
            <a:custGeom>
              <a:avLst/>
              <a:gdLst>
                <a:gd name="T0" fmla="*/ 0 w 109135"/>
                <a:gd name="T1" fmla="*/ 0 h 84940"/>
                <a:gd name="T2" fmla="*/ 109135 w 109135"/>
                <a:gd name="T3" fmla="*/ 84940 h 84940"/>
              </a:gdLst>
              <a:ahLst/>
              <a:cxnLst/>
              <a:rect l="T0" t="T1" r="T2" b="T3"/>
              <a:pathLst>
                <a:path w="109135" h="84940" extrusionOk="0">
                  <a:moveTo>
                    <a:pt x="8092" y="2"/>
                  </a:moveTo>
                  <a:cubicBezTo>
                    <a:pt x="21207" y="10670"/>
                    <a:pt x="40595" y="955"/>
                    <a:pt x="41546" y="1907"/>
                  </a:cubicBezTo>
                  <a:cubicBezTo>
                    <a:pt x="56923" y="16242"/>
                    <a:pt x="73079" y="29720"/>
                    <a:pt x="89920" y="42293"/>
                  </a:cubicBezTo>
                  <a:cubicBezTo>
                    <a:pt x="98093" y="48770"/>
                    <a:pt x="110923" y="57438"/>
                    <a:pt x="108927" y="69820"/>
                  </a:cubicBezTo>
                  <a:cubicBezTo>
                    <a:pt x="104841" y="91919"/>
                    <a:pt x="69392" y="85156"/>
                    <a:pt x="56086" y="78393"/>
                  </a:cubicBezTo>
                  <a:cubicBezTo>
                    <a:pt x="42781" y="71630"/>
                    <a:pt x="31852" y="60295"/>
                    <a:pt x="19212" y="52485"/>
                  </a:cubicBezTo>
                  <a:cubicBezTo>
                    <a:pt x="10183" y="46865"/>
                    <a:pt x="1344" y="43912"/>
                    <a:pt x="204" y="32578"/>
                  </a:cubicBezTo>
                  <a:cubicBezTo>
                    <a:pt x="-1317" y="25625"/>
                    <a:pt x="6096" y="-283"/>
                    <a:pt x="8092" y="2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0" name="Google Shape;1673;p27"/>
            <p:cNvSpPr>
              <a:spLocks noChangeArrowheads="1"/>
            </p:cNvSpPr>
            <p:nvPr/>
          </p:nvSpPr>
          <p:spPr bwMode="auto">
            <a:xfrm>
              <a:off x="5624449" y="3869213"/>
              <a:ext cx="108591" cy="56989"/>
            </a:xfrm>
            <a:custGeom>
              <a:avLst/>
              <a:gdLst>
                <a:gd name="T0" fmla="*/ 0 w 108591"/>
                <a:gd name="T1" fmla="*/ 0 h 56989"/>
                <a:gd name="T2" fmla="*/ 108591 w 108591"/>
                <a:gd name="T3" fmla="*/ 56989 h 56989"/>
              </a:gdLst>
              <a:ahLst/>
              <a:cxnLst/>
              <a:rect l="T0" t="T1" r="T2" b="T3"/>
              <a:pathLst>
                <a:path w="108591" h="56989" extrusionOk="0">
                  <a:moveTo>
                    <a:pt x="343" y="0"/>
                  </a:moveTo>
                  <a:cubicBezTo>
                    <a:pt x="2054" y="10954"/>
                    <a:pt x="10797" y="14002"/>
                    <a:pt x="19351" y="19526"/>
                  </a:cubicBezTo>
                  <a:cubicBezTo>
                    <a:pt x="32181" y="27527"/>
                    <a:pt x="43490" y="39053"/>
                    <a:pt x="56891" y="45815"/>
                  </a:cubicBezTo>
                  <a:cubicBezTo>
                    <a:pt x="70291" y="52578"/>
                    <a:pt x="99943" y="58293"/>
                    <a:pt x="108591" y="42481"/>
                  </a:cubicBezTo>
                  <a:cubicBezTo>
                    <a:pt x="103935" y="63817"/>
                    <a:pt x="69151" y="57150"/>
                    <a:pt x="55940" y="50482"/>
                  </a:cubicBezTo>
                  <a:cubicBezTo>
                    <a:pt x="42730" y="43815"/>
                    <a:pt x="31706" y="32385"/>
                    <a:pt x="19066" y="24574"/>
                  </a:cubicBezTo>
                  <a:cubicBezTo>
                    <a:pt x="10037" y="18955"/>
                    <a:pt x="1199" y="16002"/>
                    <a:pt x="58" y="4667"/>
                  </a:cubicBezTo>
                  <a:cubicBezTo>
                    <a:pt x="-75" y="3105"/>
                    <a:pt x="20" y="1533"/>
                    <a:pt x="343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1" name="Google Shape;1674;p27"/>
            <p:cNvSpPr>
              <a:spLocks noChangeArrowheads="1"/>
            </p:cNvSpPr>
            <p:nvPr/>
          </p:nvSpPr>
          <p:spPr bwMode="auto">
            <a:xfrm>
              <a:off x="5756800" y="3764382"/>
              <a:ext cx="108931" cy="81850"/>
            </a:xfrm>
            <a:custGeom>
              <a:avLst/>
              <a:gdLst>
                <a:gd name="T0" fmla="*/ 0 w 108931"/>
                <a:gd name="T1" fmla="*/ 0 h 81850"/>
                <a:gd name="T2" fmla="*/ 108931 w 108931"/>
                <a:gd name="T3" fmla="*/ 81850 h 81850"/>
              </a:gdLst>
              <a:ahLst/>
              <a:cxnLst/>
              <a:rect l="T0" t="T1" r="T2" b="T3"/>
              <a:pathLst>
                <a:path w="108931" h="81850" extrusionOk="0">
                  <a:moveTo>
                    <a:pt x="9409" y="56"/>
                  </a:moveTo>
                  <a:cubicBezTo>
                    <a:pt x="22524" y="10819"/>
                    <a:pt x="45523" y="-897"/>
                    <a:pt x="46473" y="56"/>
                  </a:cubicBezTo>
                  <a:cubicBezTo>
                    <a:pt x="60102" y="13943"/>
                    <a:pt x="74548" y="27021"/>
                    <a:pt x="89716" y="39203"/>
                  </a:cubicBezTo>
                  <a:cubicBezTo>
                    <a:pt x="97889" y="45681"/>
                    <a:pt x="110719" y="54348"/>
                    <a:pt x="108723" y="66731"/>
                  </a:cubicBezTo>
                  <a:cubicBezTo>
                    <a:pt x="104637" y="88829"/>
                    <a:pt x="69188" y="82066"/>
                    <a:pt x="55882" y="75303"/>
                  </a:cubicBezTo>
                  <a:cubicBezTo>
                    <a:pt x="42577" y="68541"/>
                    <a:pt x="31647" y="57301"/>
                    <a:pt x="19008" y="49395"/>
                  </a:cubicBezTo>
                  <a:cubicBezTo>
                    <a:pt x="9979" y="43775"/>
                    <a:pt x="1045" y="40918"/>
                    <a:pt x="0" y="29488"/>
                  </a:cubicBezTo>
                  <a:cubicBezTo>
                    <a:pt x="561" y="19030"/>
                    <a:pt x="3801" y="8895"/>
                    <a:pt x="9409" y="56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2" name="Google Shape;1675;p27"/>
            <p:cNvSpPr>
              <a:spLocks noChangeArrowheads="1"/>
            </p:cNvSpPr>
            <p:nvPr/>
          </p:nvSpPr>
          <p:spPr bwMode="auto">
            <a:xfrm>
              <a:off x="5756201" y="3790822"/>
              <a:ext cx="108657" cy="56976"/>
            </a:xfrm>
            <a:custGeom>
              <a:avLst/>
              <a:gdLst>
                <a:gd name="T0" fmla="*/ 0 w 108657"/>
                <a:gd name="T1" fmla="*/ 0 h 56976"/>
                <a:gd name="T2" fmla="*/ 108657 w 108657"/>
                <a:gd name="T3" fmla="*/ 56976 h 56976"/>
              </a:gdLst>
              <a:ahLst/>
              <a:cxnLst/>
              <a:rect l="T0" t="T1" r="T2" b="T3"/>
              <a:pathLst>
                <a:path w="108657" h="56976" extrusionOk="0">
                  <a:moveTo>
                    <a:pt x="314" y="0"/>
                  </a:moveTo>
                  <a:cubicBezTo>
                    <a:pt x="2025" y="10954"/>
                    <a:pt x="10769" y="13906"/>
                    <a:pt x="19322" y="19526"/>
                  </a:cubicBezTo>
                  <a:cubicBezTo>
                    <a:pt x="32152" y="27527"/>
                    <a:pt x="43462" y="39053"/>
                    <a:pt x="56862" y="45815"/>
                  </a:cubicBezTo>
                  <a:cubicBezTo>
                    <a:pt x="70262" y="52578"/>
                    <a:pt x="100009" y="58293"/>
                    <a:pt x="108657" y="42481"/>
                  </a:cubicBezTo>
                  <a:cubicBezTo>
                    <a:pt x="103906" y="63818"/>
                    <a:pt x="69122" y="57150"/>
                    <a:pt x="55912" y="50387"/>
                  </a:cubicBezTo>
                  <a:cubicBezTo>
                    <a:pt x="42701" y="43625"/>
                    <a:pt x="31677" y="32385"/>
                    <a:pt x="19037" y="24479"/>
                  </a:cubicBezTo>
                  <a:cubicBezTo>
                    <a:pt x="10008" y="18955"/>
                    <a:pt x="1170" y="16002"/>
                    <a:pt x="29" y="4572"/>
                  </a:cubicBezTo>
                  <a:cubicBezTo>
                    <a:pt x="-56" y="3038"/>
                    <a:pt x="48" y="1505"/>
                    <a:pt x="314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3" name="Google Shape;1676;p27"/>
            <p:cNvSpPr>
              <a:spLocks noChangeArrowheads="1"/>
            </p:cNvSpPr>
            <p:nvPr/>
          </p:nvSpPr>
          <p:spPr bwMode="auto">
            <a:xfrm>
              <a:off x="5454721" y="3387696"/>
              <a:ext cx="383168" cy="465480"/>
            </a:xfrm>
            <a:custGeom>
              <a:avLst/>
              <a:gdLst>
                <a:gd name="T0" fmla="*/ 0 w 383168"/>
                <a:gd name="T1" fmla="*/ 0 h 465480"/>
                <a:gd name="T2" fmla="*/ 383168 w 383168"/>
                <a:gd name="T3" fmla="*/ 465480 h 465480"/>
              </a:gdLst>
              <a:ahLst/>
              <a:cxnLst/>
              <a:rect l="T0" t="T1" r="T2" b="T3"/>
              <a:pathLst>
                <a:path w="383168" h="465480" extrusionOk="0">
                  <a:moveTo>
                    <a:pt x="2995" y="32603"/>
                  </a:moveTo>
                  <a:cubicBezTo>
                    <a:pt x="-11546" y="123662"/>
                    <a:pt x="28845" y="157571"/>
                    <a:pt x="81306" y="177003"/>
                  </a:cubicBezTo>
                  <a:cubicBezTo>
                    <a:pt x="119321" y="190909"/>
                    <a:pt x="172922" y="212340"/>
                    <a:pt x="172922" y="212340"/>
                  </a:cubicBezTo>
                  <a:cubicBezTo>
                    <a:pt x="172922" y="212340"/>
                    <a:pt x="172162" y="232247"/>
                    <a:pt x="171782" y="277110"/>
                  </a:cubicBezTo>
                  <a:cubicBezTo>
                    <a:pt x="171782" y="316639"/>
                    <a:pt x="176534" y="460847"/>
                    <a:pt x="176534" y="460847"/>
                  </a:cubicBezTo>
                  <a:cubicBezTo>
                    <a:pt x="189231" y="467191"/>
                    <a:pt x="204199" y="467010"/>
                    <a:pt x="216735" y="460371"/>
                  </a:cubicBezTo>
                  <a:cubicBezTo>
                    <a:pt x="216735" y="460371"/>
                    <a:pt x="237833" y="349881"/>
                    <a:pt x="242395" y="300065"/>
                  </a:cubicBezTo>
                  <a:cubicBezTo>
                    <a:pt x="248477" y="232533"/>
                    <a:pt x="258837" y="188337"/>
                    <a:pt x="255320" y="173764"/>
                  </a:cubicBezTo>
                  <a:cubicBezTo>
                    <a:pt x="252279" y="161001"/>
                    <a:pt x="178625" y="124710"/>
                    <a:pt x="155245" y="105184"/>
                  </a:cubicBezTo>
                  <a:lnTo>
                    <a:pt x="309492" y="156428"/>
                  </a:lnTo>
                  <a:cubicBezTo>
                    <a:pt x="306460" y="173211"/>
                    <a:pt x="304968" y="190233"/>
                    <a:pt x="305025" y="207292"/>
                  </a:cubicBezTo>
                  <a:cubicBezTo>
                    <a:pt x="306451" y="260918"/>
                    <a:pt x="309397" y="376932"/>
                    <a:pt x="309397" y="376932"/>
                  </a:cubicBezTo>
                  <a:cubicBezTo>
                    <a:pt x="309397" y="376932"/>
                    <a:pt x="330590" y="392268"/>
                    <a:pt x="348647" y="376932"/>
                  </a:cubicBezTo>
                  <a:cubicBezTo>
                    <a:pt x="348647" y="376932"/>
                    <a:pt x="387518" y="147189"/>
                    <a:pt x="382766" y="116804"/>
                  </a:cubicBezTo>
                  <a:cubicBezTo>
                    <a:pt x="378299" y="88229"/>
                    <a:pt x="242300" y="28984"/>
                    <a:pt x="218351" y="8601"/>
                  </a:cubicBezTo>
                  <a:cubicBezTo>
                    <a:pt x="209902" y="1676"/>
                    <a:pt x="198896" y="-1267"/>
                    <a:pt x="188129" y="5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4" name="Google Shape;1677;p27"/>
            <p:cNvSpPr>
              <a:spLocks noChangeArrowheads="1"/>
            </p:cNvSpPr>
            <p:nvPr/>
          </p:nvSpPr>
          <p:spPr bwMode="auto">
            <a:xfrm>
              <a:off x="5486791" y="3077400"/>
              <a:ext cx="120860" cy="118150"/>
            </a:xfrm>
            <a:custGeom>
              <a:avLst/>
              <a:gdLst>
                <a:gd name="T0" fmla="*/ 0 w 120860"/>
                <a:gd name="T1" fmla="*/ 0 h 118150"/>
                <a:gd name="T2" fmla="*/ 120860 w 120860"/>
                <a:gd name="T3" fmla="*/ 118150 h 118150"/>
              </a:gdLst>
              <a:ahLst/>
              <a:cxnLst/>
              <a:rect l="T0" t="T1" r="T2" b="T3"/>
              <a:pathLst>
                <a:path w="120860" h="118150" extrusionOk="0">
                  <a:moveTo>
                    <a:pt x="24622" y="0"/>
                  </a:moveTo>
                  <a:cubicBezTo>
                    <a:pt x="24622" y="0"/>
                    <a:pt x="26903" y="43434"/>
                    <a:pt x="25952" y="47625"/>
                  </a:cubicBezTo>
                  <a:cubicBezTo>
                    <a:pt x="25002" y="51816"/>
                    <a:pt x="6089" y="64198"/>
                    <a:pt x="577" y="68771"/>
                  </a:cubicBezTo>
                  <a:cubicBezTo>
                    <a:pt x="-4935" y="73343"/>
                    <a:pt x="30419" y="108299"/>
                    <a:pt x="48096" y="116396"/>
                  </a:cubicBezTo>
                  <a:cubicBezTo>
                    <a:pt x="65773" y="124492"/>
                    <a:pt x="119850" y="103441"/>
                    <a:pt x="120800" y="76581"/>
                  </a:cubicBezTo>
                  <a:cubicBezTo>
                    <a:pt x="121750" y="49721"/>
                    <a:pt x="111296" y="27146"/>
                    <a:pt x="103123" y="26003"/>
                  </a:cubicBezTo>
                  <a:cubicBezTo>
                    <a:pt x="94950" y="24860"/>
                    <a:pt x="24622" y="0"/>
                    <a:pt x="24622" y="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5" name="Google Shape;1678;p27"/>
            <p:cNvSpPr>
              <a:spLocks noChangeArrowheads="1"/>
            </p:cNvSpPr>
            <p:nvPr/>
          </p:nvSpPr>
          <p:spPr bwMode="auto">
            <a:xfrm>
              <a:off x="5455024" y="3093521"/>
              <a:ext cx="195218" cy="382396"/>
            </a:xfrm>
            <a:custGeom>
              <a:avLst/>
              <a:gdLst>
                <a:gd name="T0" fmla="*/ 0 w 195218"/>
                <a:gd name="T1" fmla="*/ 0 h 382396"/>
                <a:gd name="T2" fmla="*/ 195218 w 195218"/>
                <a:gd name="T3" fmla="*/ 382396 h 382396"/>
              </a:gdLst>
              <a:ahLst/>
              <a:cxnLst/>
              <a:rect l="T0" t="T1" r="T2" b="T3"/>
              <a:pathLst>
                <a:path w="195218" h="382396" extrusionOk="0">
                  <a:moveTo>
                    <a:pt x="51542" y="38266"/>
                  </a:moveTo>
                  <a:cubicBezTo>
                    <a:pt x="51542" y="38266"/>
                    <a:pt x="83000" y="85129"/>
                    <a:pt x="126812" y="89510"/>
                  </a:cubicBezTo>
                  <a:cubicBezTo>
                    <a:pt x="140593" y="75890"/>
                    <a:pt x="141828" y="27312"/>
                    <a:pt x="122725" y="11786"/>
                  </a:cubicBezTo>
                  <a:cubicBezTo>
                    <a:pt x="122725" y="11786"/>
                    <a:pt x="140307" y="-2406"/>
                    <a:pt x="152282" y="357"/>
                  </a:cubicBezTo>
                  <a:cubicBezTo>
                    <a:pt x="165226" y="8176"/>
                    <a:pt x="174863" y="20473"/>
                    <a:pt x="179368" y="34932"/>
                  </a:cubicBezTo>
                  <a:cubicBezTo>
                    <a:pt x="190582" y="67184"/>
                    <a:pt x="195924" y="101188"/>
                    <a:pt x="195144" y="135326"/>
                  </a:cubicBezTo>
                  <a:cubicBezTo>
                    <a:pt x="194384" y="181332"/>
                    <a:pt x="195144" y="297251"/>
                    <a:pt x="195144" y="297251"/>
                  </a:cubicBezTo>
                  <a:cubicBezTo>
                    <a:pt x="189965" y="325073"/>
                    <a:pt x="173153" y="349343"/>
                    <a:pt x="148956" y="363926"/>
                  </a:cubicBezTo>
                  <a:cubicBezTo>
                    <a:pt x="117384" y="381795"/>
                    <a:pt x="80206" y="386938"/>
                    <a:pt x="44985" y="378309"/>
                  </a:cubicBezTo>
                  <a:cubicBezTo>
                    <a:pt x="27260" y="374527"/>
                    <a:pt x="12824" y="361687"/>
                    <a:pt x="6969" y="344495"/>
                  </a:cubicBezTo>
                  <a:cubicBezTo>
                    <a:pt x="8965" y="312300"/>
                    <a:pt x="21700" y="245911"/>
                    <a:pt x="16473" y="205335"/>
                  </a:cubicBezTo>
                  <a:cubicBezTo>
                    <a:pt x="11246" y="164758"/>
                    <a:pt x="2597" y="134564"/>
                    <a:pt x="412" y="101798"/>
                  </a:cubicBezTo>
                  <a:cubicBezTo>
                    <a:pt x="-1774" y="69032"/>
                    <a:pt x="4688" y="69603"/>
                    <a:pt x="21130" y="57983"/>
                  </a:cubicBezTo>
                  <a:cubicBezTo>
                    <a:pt x="30795" y="50715"/>
                    <a:pt x="40964" y="44124"/>
                    <a:pt x="51542" y="38266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6" name="Google Shape;1679;p27"/>
            <p:cNvSpPr>
              <a:spLocks noChangeArrowheads="1"/>
            </p:cNvSpPr>
            <p:nvPr/>
          </p:nvSpPr>
          <p:spPr bwMode="auto">
            <a:xfrm>
              <a:off x="5481752" y="2955179"/>
              <a:ext cx="130450" cy="158871"/>
            </a:xfrm>
            <a:custGeom>
              <a:avLst/>
              <a:gdLst>
                <a:gd name="T0" fmla="*/ 0 w 130450"/>
                <a:gd name="T1" fmla="*/ 0 h 158871"/>
                <a:gd name="T2" fmla="*/ 130450 w 130450"/>
                <a:gd name="T3" fmla="*/ 158871 h 158871"/>
              </a:gdLst>
              <a:ahLst/>
              <a:cxnLst/>
              <a:rect l="T0" t="T1" r="T2" b="T3"/>
              <a:pathLst>
                <a:path w="130450" h="158871" extrusionOk="0">
                  <a:moveTo>
                    <a:pt x="127645" y="57260"/>
                  </a:moveTo>
                  <a:lnTo>
                    <a:pt x="127645" y="57260"/>
                  </a:lnTo>
                  <a:cubicBezTo>
                    <a:pt x="122418" y="23542"/>
                    <a:pt x="98278" y="-1890"/>
                    <a:pt x="63590" y="110"/>
                  </a:cubicBezTo>
                  <a:cubicBezTo>
                    <a:pt x="26886" y="1739"/>
                    <a:pt x="-1559" y="32876"/>
                    <a:pt x="66" y="69662"/>
                  </a:cubicBezTo>
                  <a:cubicBezTo>
                    <a:pt x="1007" y="90912"/>
                    <a:pt x="11993" y="110438"/>
                    <a:pt x="29661" y="122221"/>
                  </a:cubicBezTo>
                  <a:cubicBezTo>
                    <a:pt x="30906" y="127336"/>
                    <a:pt x="32721" y="132289"/>
                    <a:pt x="35078" y="136985"/>
                  </a:cubicBezTo>
                  <a:cubicBezTo>
                    <a:pt x="47338" y="151367"/>
                    <a:pt x="84308" y="160226"/>
                    <a:pt x="94952" y="158702"/>
                  </a:cubicBezTo>
                  <a:cubicBezTo>
                    <a:pt x="107925" y="157502"/>
                    <a:pt x="118864" y="148538"/>
                    <a:pt x="122608" y="136032"/>
                  </a:cubicBezTo>
                  <a:cubicBezTo>
                    <a:pt x="134013" y="109172"/>
                    <a:pt x="130401" y="73834"/>
                    <a:pt x="127645" y="5726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7" name="Google Shape;1680;p27"/>
            <p:cNvSpPr>
              <a:spLocks noChangeArrowheads="1"/>
            </p:cNvSpPr>
            <p:nvPr/>
          </p:nvSpPr>
          <p:spPr bwMode="auto">
            <a:xfrm>
              <a:off x="5470442" y="2941583"/>
              <a:ext cx="136833" cy="135816"/>
            </a:xfrm>
            <a:custGeom>
              <a:avLst/>
              <a:gdLst>
                <a:gd name="T0" fmla="*/ 0 w 136833"/>
                <a:gd name="T1" fmla="*/ 0 h 135816"/>
                <a:gd name="T2" fmla="*/ 136833 w 136833"/>
                <a:gd name="T3" fmla="*/ 135816 h 135816"/>
              </a:gdLst>
              <a:ahLst/>
              <a:cxnLst/>
              <a:rect l="T0" t="T1" r="T2" b="T3"/>
              <a:pathLst>
                <a:path w="136833" h="135816" extrusionOk="0">
                  <a:moveTo>
                    <a:pt x="40971" y="135817"/>
                  </a:moveTo>
                  <a:lnTo>
                    <a:pt x="40971" y="135817"/>
                  </a:lnTo>
                  <a:lnTo>
                    <a:pt x="44202" y="106480"/>
                  </a:lnTo>
                  <a:cubicBezTo>
                    <a:pt x="44202" y="106480"/>
                    <a:pt x="20253" y="44377"/>
                    <a:pt x="76800" y="56283"/>
                  </a:cubicBezTo>
                  <a:cubicBezTo>
                    <a:pt x="114150" y="64189"/>
                    <a:pt x="123464" y="67618"/>
                    <a:pt x="134868" y="42472"/>
                  </a:cubicBezTo>
                  <a:cubicBezTo>
                    <a:pt x="146273" y="17326"/>
                    <a:pt x="106357" y="-5153"/>
                    <a:pt x="58838" y="1038"/>
                  </a:cubicBezTo>
                  <a:cubicBezTo>
                    <a:pt x="24957" y="4638"/>
                    <a:pt x="-570" y="33575"/>
                    <a:pt x="10" y="67713"/>
                  </a:cubicBezTo>
                  <a:cubicBezTo>
                    <a:pt x="960" y="86001"/>
                    <a:pt x="5902" y="123434"/>
                    <a:pt x="40971" y="13581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7998" name="Google Shape;1681;p27"/>
            <p:cNvSpPr>
              <a:spLocks noChangeArrowheads="1"/>
            </p:cNvSpPr>
            <p:nvPr/>
          </p:nvSpPr>
          <p:spPr bwMode="auto">
            <a:xfrm>
              <a:off x="5607306" y="3093878"/>
              <a:ext cx="63200" cy="92106"/>
            </a:xfrm>
            <a:custGeom>
              <a:avLst/>
              <a:gdLst>
                <a:gd name="T0" fmla="*/ 0 w 63200"/>
                <a:gd name="T1" fmla="*/ 0 h 92106"/>
                <a:gd name="T2" fmla="*/ 63200 w 63200"/>
                <a:gd name="T3" fmla="*/ 92106 h 92106"/>
              </a:gdLst>
              <a:ahLst/>
              <a:cxnLst/>
              <a:rect l="T0" t="T1" r="T2" b="T3"/>
              <a:pathLst>
                <a:path w="63200" h="92106" extrusionOk="0">
                  <a:moveTo>
                    <a:pt x="40391" y="92107"/>
                  </a:moveTo>
                  <a:cubicBezTo>
                    <a:pt x="49030" y="91726"/>
                    <a:pt x="57184" y="88039"/>
                    <a:pt x="63200" y="81820"/>
                  </a:cubicBezTo>
                  <a:cubicBezTo>
                    <a:pt x="61965" y="65722"/>
                    <a:pt x="41437" y="4572"/>
                    <a:pt x="0" y="0"/>
                  </a:cubicBezTo>
                  <a:cubicBezTo>
                    <a:pt x="11310" y="7868"/>
                    <a:pt x="20281" y="18669"/>
                    <a:pt x="25945" y="31242"/>
                  </a:cubicBezTo>
                  <a:cubicBezTo>
                    <a:pt x="32322" y="51130"/>
                    <a:pt x="37150" y="71476"/>
                    <a:pt x="40391" y="92107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8" name="Google Shape;1682;p27"/>
            <p:cNvGrpSpPr>
              <a:grpSpLocks/>
            </p:cNvGrpSpPr>
            <p:nvPr/>
          </p:nvGrpSpPr>
          <p:grpSpPr bwMode="auto">
            <a:xfrm>
              <a:off x="2715993" y="2834463"/>
              <a:ext cx="319679" cy="242660"/>
              <a:chOff x="6621095" y="1452181"/>
              <a:chExt cx="330894" cy="250785"/>
            </a:xfrm>
          </p:grpSpPr>
          <p:sp>
            <p:nvSpPr>
              <p:cNvPr id="38008" name="Google Shape;1683;p27"/>
              <p:cNvSpPr>
                <a:spLocks noChangeArrowheads="1"/>
              </p:cNvSpPr>
              <p:nvPr/>
            </p:nvSpPr>
            <p:spPr bwMode="auto">
              <a:xfrm>
                <a:off x="6648789" y="1521520"/>
                <a:ext cx="303199" cy="174500"/>
              </a:xfrm>
              <a:custGeom>
                <a:avLst/>
                <a:gdLst>
                  <a:gd name="T0" fmla="*/ 0 w 303199"/>
                  <a:gd name="T1" fmla="*/ 0 h 174500"/>
                  <a:gd name="T2" fmla="*/ 303199 w 303199"/>
                  <a:gd name="T3" fmla="*/ 174500 h 174500"/>
                </a:gdLst>
                <a:ahLst/>
                <a:cxnLst/>
                <a:rect l="T0" t="T1" r="T2" b="T3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09" name="Google Shape;1684;p27"/>
              <p:cNvSpPr>
                <a:spLocks noChangeArrowheads="1"/>
              </p:cNvSpPr>
              <p:nvPr/>
            </p:nvSpPr>
            <p:spPr bwMode="auto">
              <a:xfrm>
                <a:off x="6790409" y="1564671"/>
                <a:ext cx="79173" cy="45815"/>
              </a:xfrm>
              <a:custGeom>
                <a:avLst/>
                <a:gdLst>
                  <a:gd name="T0" fmla="*/ 0 w 79173"/>
                  <a:gd name="T1" fmla="*/ 0 h 45815"/>
                  <a:gd name="T2" fmla="*/ 79173 w 79173"/>
                  <a:gd name="T3" fmla="*/ 45815 h 45815"/>
                </a:gdLst>
                <a:ahLst/>
                <a:cxnLst/>
                <a:rect l="T0" t="T1" r="T2" b="T3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0" name="Google Shape;1685;p27"/>
              <p:cNvSpPr>
                <a:spLocks noChangeArrowheads="1"/>
              </p:cNvSpPr>
              <p:nvPr/>
            </p:nvSpPr>
            <p:spPr bwMode="auto">
              <a:xfrm>
                <a:off x="6648780" y="1584674"/>
                <a:ext cx="303209" cy="118292"/>
              </a:xfrm>
              <a:custGeom>
                <a:avLst/>
                <a:gdLst>
                  <a:gd name="T0" fmla="*/ 0 w 303209"/>
                  <a:gd name="T1" fmla="*/ 0 h 118292"/>
                  <a:gd name="T2" fmla="*/ 303209 w 303209"/>
                  <a:gd name="T3" fmla="*/ 118292 h 118292"/>
                </a:gdLst>
                <a:ahLst/>
                <a:cxnLst/>
                <a:rect l="T0" t="T1" r="T2" b="T3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1" name="Google Shape;1686;p27"/>
              <p:cNvSpPr>
                <a:spLocks noChangeArrowheads="1"/>
              </p:cNvSpPr>
              <p:nvPr/>
            </p:nvSpPr>
            <p:spPr bwMode="auto">
              <a:xfrm>
                <a:off x="6621095" y="1454086"/>
                <a:ext cx="217122" cy="244320"/>
              </a:xfrm>
              <a:custGeom>
                <a:avLst/>
                <a:gdLst>
                  <a:gd name="T0" fmla="*/ 0 w 217122"/>
                  <a:gd name="T1" fmla="*/ 0 h 244320"/>
                  <a:gd name="T2" fmla="*/ 217122 w 217122"/>
                  <a:gd name="T3" fmla="*/ 244320 h 244320"/>
                </a:gdLst>
                <a:ahLst/>
                <a:cxnLst/>
                <a:rect l="T0" t="T1" r="T2" b="T3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12" name="Google Shape;1687;p27"/>
              <p:cNvSpPr>
                <a:spLocks noChangeArrowheads="1"/>
              </p:cNvSpPr>
              <p:nvPr/>
            </p:nvSpPr>
            <p:spPr bwMode="auto">
              <a:xfrm>
                <a:off x="6624647" y="1452181"/>
                <a:ext cx="216421" cy="245364"/>
              </a:xfrm>
              <a:custGeom>
                <a:avLst/>
                <a:gdLst>
                  <a:gd name="T0" fmla="*/ 0 w 216421"/>
                  <a:gd name="T1" fmla="*/ 0 h 245364"/>
                  <a:gd name="T2" fmla="*/ 216421 w 216421"/>
                  <a:gd name="T3" fmla="*/ 245364 h 245364"/>
                </a:gdLst>
                <a:ahLst/>
                <a:cxnLst/>
                <a:rect l="T0" t="T1" r="T2" b="T3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9" name="Google Shape;1688;p27"/>
            <p:cNvGrpSpPr>
              <a:grpSpLocks/>
            </p:cNvGrpSpPr>
            <p:nvPr/>
          </p:nvGrpSpPr>
          <p:grpSpPr bwMode="auto">
            <a:xfrm flipH="1">
              <a:off x="5537998" y="3330111"/>
              <a:ext cx="319679" cy="242660"/>
              <a:chOff x="6621095" y="1452181"/>
              <a:chExt cx="330894" cy="250785"/>
            </a:xfrm>
          </p:grpSpPr>
          <p:sp>
            <p:nvSpPr>
              <p:cNvPr id="38003" name="Google Shape;1689;p27"/>
              <p:cNvSpPr>
                <a:spLocks noChangeArrowheads="1"/>
              </p:cNvSpPr>
              <p:nvPr/>
            </p:nvSpPr>
            <p:spPr bwMode="auto">
              <a:xfrm>
                <a:off x="6648789" y="1521520"/>
                <a:ext cx="303199" cy="174500"/>
              </a:xfrm>
              <a:custGeom>
                <a:avLst/>
                <a:gdLst>
                  <a:gd name="T0" fmla="*/ 0 w 303199"/>
                  <a:gd name="T1" fmla="*/ 0 h 174500"/>
                  <a:gd name="T2" fmla="*/ 303199 w 303199"/>
                  <a:gd name="T3" fmla="*/ 174500 h 174500"/>
                </a:gdLst>
                <a:ahLst/>
                <a:cxnLst/>
                <a:rect l="T0" t="T1" r="T2" b="T3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04" name="Google Shape;1690;p27"/>
              <p:cNvSpPr>
                <a:spLocks noChangeArrowheads="1"/>
              </p:cNvSpPr>
              <p:nvPr/>
            </p:nvSpPr>
            <p:spPr bwMode="auto">
              <a:xfrm>
                <a:off x="6790409" y="1564671"/>
                <a:ext cx="79173" cy="45815"/>
              </a:xfrm>
              <a:custGeom>
                <a:avLst/>
                <a:gdLst>
                  <a:gd name="T0" fmla="*/ 0 w 79173"/>
                  <a:gd name="T1" fmla="*/ 0 h 45815"/>
                  <a:gd name="T2" fmla="*/ 79173 w 79173"/>
                  <a:gd name="T3" fmla="*/ 45815 h 45815"/>
                </a:gdLst>
                <a:ahLst/>
                <a:cxnLst/>
                <a:rect l="T0" t="T1" r="T2" b="T3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05" name="Google Shape;1691;p27"/>
              <p:cNvSpPr>
                <a:spLocks noChangeArrowheads="1"/>
              </p:cNvSpPr>
              <p:nvPr/>
            </p:nvSpPr>
            <p:spPr bwMode="auto">
              <a:xfrm>
                <a:off x="6648780" y="1584674"/>
                <a:ext cx="303209" cy="118292"/>
              </a:xfrm>
              <a:custGeom>
                <a:avLst/>
                <a:gdLst>
                  <a:gd name="T0" fmla="*/ 0 w 303209"/>
                  <a:gd name="T1" fmla="*/ 0 h 118292"/>
                  <a:gd name="T2" fmla="*/ 303209 w 303209"/>
                  <a:gd name="T3" fmla="*/ 118292 h 118292"/>
                </a:gdLst>
                <a:ahLst/>
                <a:cxnLst/>
                <a:rect l="T0" t="T1" r="T2" b="T3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06" name="Google Shape;1692;p27"/>
              <p:cNvSpPr>
                <a:spLocks noChangeArrowheads="1"/>
              </p:cNvSpPr>
              <p:nvPr/>
            </p:nvSpPr>
            <p:spPr bwMode="auto">
              <a:xfrm>
                <a:off x="6621095" y="1454086"/>
                <a:ext cx="217122" cy="244320"/>
              </a:xfrm>
              <a:custGeom>
                <a:avLst/>
                <a:gdLst>
                  <a:gd name="T0" fmla="*/ 0 w 217122"/>
                  <a:gd name="T1" fmla="*/ 0 h 244320"/>
                  <a:gd name="T2" fmla="*/ 217122 w 217122"/>
                  <a:gd name="T3" fmla="*/ 244320 h 244320"/>
                </a:gdLst>
                <a:ahLst/>
                <a:cxnLst/>
                <a:rect l="T0" t="T1" r="T2" b="T3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007" name="Google Shape;1693;p27"/>
              <p:cNvSpPr>
                <a:spLocks noChangeArrowheads="1"/>
              </p:cNvSpPr>
              <p:nvPr/>
            </p:nvSpPr>
            <p:spPr bwMode="auto">
              <a:xfrm>
                <a:off x="6624647" y="1452181"/>
                <a:ext cx="216421" cy="245364"/>
              </a:xfrm>
              <a:custGeom>
                <a:avLst/>
                <a:gdLst>
                  <a:gd name="T0" fmla="*/ 0 w 216421"/>
                  <a:gd name="T1" fmla="*/ 0 h 245364"/>
                  <a:gd name="T2" fmla="*/ 216421 w 216421"/>
                  <a:gd name="T3" fmla="*/ 245364 h 245364"/>
                </a:gdLst>
                <a:ahLst/>
                <a:cxnLst/>
                <a:rect l="T0" t="T1" r="T2" b="T3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38001" name="Google Shape;1694;p27"/>
            <p:cNvSpPr>
              <a:spLocks noChangeArrowheads="1"/>
            </p:cNvSpPr>
            <p:nvPr/>
          </p:nvSpPr>
          <p:spPr bwMode="auto">
            <a:xfrm>
              <a:off x="5420536" y="3157173"/>
              <a:ext cx="148553" cy="414880"/>
            </a:xfrm>
            <a:custGeom>
              <a:avLst/>
              <a:gdLst>
                <a:gd name="T0" fmla="*/ 0 w 148553"/>
                <a:gd name="T1" fmla="*/ 0 h 414880"/>
                <a:gd name="T2" fmla="*/ 148553 w 148553"/>
                <a:gd name="T3" fmla="*/ 414880 h 414880"/>
              </a:gdLst>
              <a:ahLst/>
              <a:cxnLst/>
              <a:rect l="T0" t="T1" r="T2" b="T3"/>
              <a:pathLst>
                <a:path w="148553" h="414880" extrusionOk="0">
                  <a:moveTo>
                    <a:pt x="136400" y="348280"/>
                  </a:moveTo>
                  <a:cubicBezTo>
                    <a:pt x="128531" y="343070"/>
                    <a:pt x="120339" y="338364"/>
                    <a:pt x="111880" y="334183"/>
                  </a:cubicBezTo>
                  <a:cubicBezTo>
                    <a:pt x="103897" y="331706"/>
                    <a:pt x="96646" y="327296"/>
                    <a:pt x="90782" y="321324"/>
                  </a:cubicBezTo>
                  <a:cubicBezTo>
                    <a:pt x="83084" y="313799"/>
                    <a:pt x="70444" y="285224"/>
                    <a:pt x="61510" y="257316"/>
                  </a:cubicBezTo>
                  <a:cubicBezTo>
                    <a:pt x="52463" y="225903"/>
                    <a:pt x="48861" y="193175"/>
                    <a:pt x="50866" y="160542"/>
                  </a:cubicBezTo>
                  <a:cubicBezTo>
                    <a:pt x="54667" y="121490"/>
                    <a:pt x="68733" y="66721"/>
                    <a:pt x="72345" y="44242"/>
                  </a:cubicBezTo>
                  <a:cubicBezTo>
                    <a:pt x="75956" y="21763"/>
                    <a:pt x="68638" y="12809"/>
                    <a:pt x="58184" y="4523"/>
                  </a:cubicBezTo>
                  <a:cubicBezTo>
                    <a:pt x="45924" y="-5002"/>
                    <a:pt x="29007" y="-907"/>
                    <a:pt x="20169" y="30621"/>
                  </a:cubicBezTo>
                  <a:cubicBezTo>
                    <a:pt x="8536" y="74188"/>
                    <a:pt x="1779" y="118908"/>
                    <a:pt x="21" y="163971"/>
                  </a:cubicBezTo>
                  <a:cubicBezTo>
                    <a:pt x="-369" y="197480"/>
                    <a:pt x="4772" y="230817"/>
                    <a:pt x="15227" y="262650"/>
                  </a:cubicBezTo>
                  <a:cubicBezTo>
                    <a:pt x="24597" y="289882"/>
                    <a:pt x="37200" y="315876"/>
                    <a:pt x="52767" y="340088"/>
                  </a:cubicBezTo>
                  <a:cubicBezTo>
                    <a:pt x="57138" y="347423"/>
                    <a:pt x="58469" y="353899"/>
                    <a:pt x="65026" y="368663"/>
                  </a:cubicBezTo>
                  <a:cubicBezTo>
                    <a:pt x="71365" y="383456"/>
                    <a:pt x="81135" y="396524"/>
                    <a:pt x="93538" y="406763"/>
                  </a:cubicBezTo>
                  <a:cubicBezTo>
                    <a:pt x="104562" y="414764"/>
                    <a:pt x="109694" y="415812"/>
                    <a:pt x="112545" y="414288"/>
                  </a:cubicBezTo>
                  <a:cubicBezTo>
                    <a:pt x="115397" y="412764"/>
                    <a:pt x="115206" y="408859"/>
                    <a:pt x="110550" y="404763"/>
                  </a:cubicBezTo>
                  <a:cubicBezTo>
                    <a:pt x="102747" y="398676"/>
                    <a:pt x="96123" y="391218"/>
                    <a:pt x="90972" y="382760"/>
                  </a:cubicBezTo>
                  <a:cubicBezTo>
                    <a:pt x="90972" y="382760"/>
                    <a:pt x="100476" y="392285"/>
                    <a:pt x="106843" y="397715"/>
                  </a:cubicBezTo>
                  <a:cubicBezTo>
                    <a:pt x="112422" y="402401"/>
                    <a:pt x="118590" y="406335"/>
                    <a:pt x="125186" y="409430"/>
                  </a:cubicBezTo>
                  <a:cubicBezTo>
                    <a:pt x="131648" y="412288"/>
                    <a:pt x="140582" y="406858"/>
                    <a:pt x="136020" y="402477"/>
                  </a:cubicBezTo>
                  <a:cubicBezTo>
                    <a:pt x="131458" y="398096"/>
                    <a:pt x="126516" y="396000"/>
                    <a:pt x="117678" y="388094"/>
                  </a:cubicBezTo>
                  <a:cubicBezTo>
                    <a:pt x="112774" y="383894"/>
                    <a:pt x="108373" y="379131"/>
                    <a:pt x="104562" y="373902"/>
                  </a:cubicBezTo>
                  <a:cubicBezTo>
                    <a:pt x="111044" y="378798"/>
                    <a:pt x="117905" y="383160"/>
                    <a:pt x="125090" y="386951"/>
                  </a:cubicBezTo>
                  <a:cubicBezTo>
                    <a:pt x="130783" y="390485"/>
                    <a:pt x="137407" y="392247"/>
                    <a:pt x="144098" y="391999"/>
                  </a:cubicBezTo>
                  <a:cubicBezTo>
                    <a:pt x="147424" y="391999"/>
                    <a:pt x="151606" y="387142"/>
                    <a:pt x="145238" y="382474"/>
                  </a:cubicBezTo>
                  <a:cubicBezTo>
                    <a:pt x="136476" y="377979"/>
                    <a:pt x="128303" y="372416"/>
                    <a:pt x="120909" y="365901"/>
                  </a:cubicBezTo>
                  <a:cubicBezTo>
                    <a:pt x="113876" y="358852"/>
                    <a:pt x="109884" y="352947"/>
                    <a:pt x="111880" y="352852"/>
                  </a:cubicBezTo>
                  <a:cubicBezTo>
                    <a:pt x="113876" y="352757"/>
                    <a:pt x="117678" y="357043"/>
                    <a:pt x="125851" y="359710"/>
                  </a:cubicBezTo>
                  <a:cubicBezTo>
                    <a:pt x="134024" y="362377"/>
                    <a:pt x="142958" y="359710"/>
                    <a:pt x="144003" y="355423"/>
                  </a:cubicBezTo>
                  <a:cubicBezTo>
                    <a:pt x="145048" y="351137"/>
                    <a:pt x="144098" y="352090"/>
                    <a:pt x="136400" y="34828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002" name="Google Shape;1695;p27"/>
            <p:cNvSpPr>
              <a:spLocks noChangeArrowheads="1"/>
            </p:cNvSpPr>
            <p:nvPr/>
          </p:nvSpPr>
          <p:spPr bwMode="auto">
            <a:xfrm>
              <a:off x="5414664" y="3153198"/>
              <a:ext cx="85059" cy="115922"/>
            </a:xfrm>
            <a:custGeom>
              <a:avLst/>
              <a:gdLst>
                <a:gd name="T0" fmla="*/ 0 w 85059"/>
                <a:gd name="T1" fmla="*/ 0 h 115922"/>
                <a:gd name="T2" fmla="*/ 85059 w 85059"/>
                <a:gd name="T3" fmla="*/ 115922 h 115922"/>
              </a:gdLst>
              <a:ahLst/>
              <a:cxnLst/>
              <a:rect l="T0" t="T1" r="T2" b="T3"/>
              <a:pathLst>
                <a:path w="85059" h="115922" extrusionOk="0">
                  <a:moveTo>
                    <a:pt x="0" y="92413"/>
                  </a:moveTo>
                  <a:cubicBezTo>
                    <a:pt x="0" y="92413"/>
                    <a:pt x="30792" y="123179"/>
                    <a:pt x="67382" y="114320"/>
                  </a:cubicBezTo>
                  <a:cubicBezTo>
                    <a:pt x="72609" y="110796"/>
                    <a:pt x="85059" y="38882"/>
                    <a:pt x="85059" y="38882"/>
                  </a:cubicBezTo>
                  <a:cubicBezTo>
                    <a:pt x="85059" y="38882"/>
                    <a:pt x="85059" y="-1027"/>
                    <a:pt x="54647" y="20"/>
                  </a:cubicBezTo>
                  <a:cubicBezTo>
                    <a:pt x="24235" y="1068"/>
                    <a:pt x="0" y="92413"/>
                    <a:pt x="0" y="92413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7891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0" y="425449"/>
            <a:ext cx="15087600" cy="1368427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Các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chiến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lược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định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giá</a:t>
            </a:r>
            <a:endParaRPr lang="en-US" sz="6400" b="1" dirty="0">
              <a:solidFill>
                <a:schemeClr val="bg1"/>
              </a:solidFill>
              <a:cs typeface="Arial" charset="0"/>
              <a:sym typeface="Raleway Thin" charset="0"/>
            </a:endParaRPr>
          </a:p>
        </p:txBody>
      </p:sp>
      <p:sp>
        <p:nvSpPr>
          <p:cNvPr id="37892" name="Google Shape;595;p17"/>
          <p:cNvSpPr txBox="1">
            <a:spLocks noGrp="1"/>
          </p:cNvSpPr>
          <p:nvPr>
            <p:ph type="body" idx="4294967295"/>
          </p:nvPr>
        </p:nvSpPr>
        <p:spPr>
          <a:xfrm>
            <a:off x="1" y="2667000"/>
            <a:ext cx="10001250" cy="5283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Định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hớt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váng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dành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cho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phẩm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đặc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biệt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mới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duy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nhất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rất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cao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phục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vụ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1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số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ít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khách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có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khả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năng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chi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trả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cao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Định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cao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đa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phần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người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tiêu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dùng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tin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rằng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phẩm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có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cao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là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phẩm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tốt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endParaRPr lang="en-US" sz="4000" dirty="0">
              <a:solidFill>
                <a:srgbClr val="3A3F50"/>
              </a:solidFill>
              <a:latin typeface="Barlow Light" charset="0"/>
              <a:cs typeface="Arial" charset="0"/>
              <a:sym typeface="Barlow Light" charset="0"/>
            </a:endParaRPr>
          </a:p>
        </p:txBody>
      </p:sp>
      <p:sp>
        <p:nvSpPr>
          <p:cNvPr id="37893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75;p27"/>
          <p:cNvGrpSpPr>
            <a:grpSpLocks/>
          </p:cNvGrpSpPr>
          <p:nvPr/>
        </p:nvGrpSpPr>
        <p:grpSpPr bwMode="auto">
          <a:xfrm>
            <a:off x="11963400" y="2395543"/>
            <a:ext cx="5105400" cy="5553071"/>
            <a:chOff x="2152775" y="305709"/>
            <a:chExt cx="4264823" cy="4762415"/>
          </a:xfrm>
        </p:grpSpPr>
        <p:grpSp>
          <p:nvGrpSpPr>
            <p:cNvPr id="3" name="Google Shape;1176;p27"/>
            <p:cNvGrpSpPr>
              <a:grpSpLocks/>
            </p:cNvGrpSpPr>
            <p:nvPr/>
          </p:nvGrpSpPr>
          <p:grpSpPr bwMode="auto">
            <a:xfrm>
              <a:off x="2593845" y="3487641"/>
              <a:ext cx="936028" cy="696373"/>
              <a:chOff x="4403470" y="4229766"/>
              <a:chExt cx="936028" cy="696373"/>
            </a:xfrm>
          </p:grpSpPr>
          <p:sp>
            <p:nvSpPr>
              <p:cNvPr id="39421" name="Google Shape;1177;p27"/>
              <p:cNvSpPr>
                <a:spLocks noChangeArrowheads="1"/>
              </p:cNvSpPr>
              <p:nvPr/>
            </p:nvSpPr>
            <p:spPr bwMode="auto">
              <a:xfrm>
                <a:off x="4403470" y="441464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6D8E5">
                  <a:alpha val="29803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2" name="Google Shape;1178;p27"/>
              <p:cNvSpPr>
                <a:spLocks noChangeArrowheads="1"/>
              </p:cNvSpPr>
              <p:nvPr/>
            </p:nvSpPr>
            <p:spPr bwMode="auto">
              <a:xfrm>
                <a:off x="4455646" y="433930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3" name="Google Shape;1179;p27"/>
              <p:cNvSpPr>
                <a:spLocks noChangeArrowheads="1"/>
              </p:cNvSpPr>
              <p:nvPr/>
            </p:nvSpPr>
            <p:spPr bwMode="auto">
              <a:xfrm>
                <a:off x="4455741" y="448246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4" name="Google Shape;1180;p27"/>
              <p:cNvSpPr>
                <a:spLocks noChangeArrowheads="1"/>
              </p:cNvSpPr>
              <p:nvPr/>
            </p:nvSpPr>
            <p:spPr bwMode="auto">
              <a:xfrm>
                <a:off x="5272972" y="448551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5" name="Google Shape;1181;p27"/>
              <p:cNvSpPr>
                <a:spLocks noChangeArrowheads="1"/>
              </p:cNvSpPr>
              <p:nvPr/>
            </p:nvSpPr>
            <p:spPr bwMode="auto">
              <a:xfrm>
                <a:off x="4455646" y="422976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6" name="Google Shape;1182;p27"/>
              <p:cNvSpPr>
                <a:spLocks noChangeArrowheads="1"/>
              </p:cNvSpPr>
              <p:nvPr/>
            </p:nvSpPr>
            <p:spPr bwMode="auto">
              <a:xfrm>
                <a:off x="4581266" y="4299370"/>
                <a:ext cx="632693" cy="366117"/>
              </a:xfrm>
              <a:custGeom>
                <a:avLst/>
                <a:gdLst>
                  <a:gd name="T0" fmla="*/ 0 w 632693"/>
                  <a:gd name="T1" fmla="*/ 0 h 366117"/>
                  <a:gd name="T2" fmla="*/ 632693 w 632693"/>
                  <a:gd name="T3" fmla="*/ 366117 h 366117"/>
                </a:gdLst>
                <a:ahLst/>
                <a:cxnLst/>
                <a:rect l="T0" t="T1" r="T2" b="T3"/>
                <a:pathLst>
                  <a:path w="632693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7121" y="92130"/>
                      <a:pt x="63734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7" name="Google Shape;1183;p27"/>
              <p:cNvSpPr>
                <a:spLocks noChangeArrowheads="1"/>
              </p:cNvSpPr>
              <p:nvPr/>
            </p:nvSpPr>
            <p:spPr bwMode="auto">
              <a:xfrm>
                <a:off x="4581856" y="4321278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8" name="Google Shape;1184;p27"/>
              <p:cNvSpPr>
                <a:spLocks noChangeArrowheads="1"/>
              </p:cNvSpPr>
              <p:nvPr/>
            </p:nvSpPr>
            <p:spPr bwMode="auto">
              <a:xfrm>
                <a:off x="4743040" y="4404074"/>
                <a:ext cx="295357" cy="184784"/>
              </a:xfrm>
              <a:custGeom>
                <a:avLst/>
                <a:gdLst>
                  <a:gd name="T0" fmla="*/ 0 w 295357"/>
                  <a:gd name="T1" fmla="*/ 0 h 184784"/>
                  <a:gd name="T2" fmla="*/ 295357 w 295357"/>
                  <a:gd name="T3" fmla="*/ 184784 h 184784"/>
                </a:gdLst>
                <a:ahLst/>
                <a:cxnLst/>
                <a:rect l="T0" t="T1" r="T2" b="T3"/>
                <a:pathLst>
                  <a:path w="295357" h="184784" extrusionOk="0">
                    <a:moveTo>
                      <a:pt x="149875" y="29432"/>
                    </a:moveTo>
                    <a:cubicBezTo>
                      <a:pt x="145990" y="29423"/>
                      <a:pt x="142111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678" y="36576"/>
                      <a:pt x="100645" y="38671"/>
                    </a:cubicBezTo>
                    <a:cubicBezTo>
                      <a:pt x="93878" y="40719"/>
                      <a:pt x="87271" y="43272"/>
                      <a:pt x="80877" y="46292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84" y="58598"/>
                      <a:pt x="199589" y="56779"/>
                      <a:pt x="210699" y="56007"/>
                    </a:cubicBezTo>
                    <a:cubicBezTo>
                      <a:pt x="220849" y="55397"/>
                      <a:pt x="231037" y="56102"/>
                      <a:pt x="241016" y="58103"/>
                    </a:cubicBezTo>
                    <a:cubicBezTo>
                      <a:pt x="251062" y="60293"/>
                      <a:pt x="260689" y="64084"/>
                      <a:pt x="269527" y="69342"/>
                    </a:cubicBezTo>
                    <a:cubicBezTo>
                      <a:pt x="278299" y="73743"/>
                      <a:pt x="285826" y="80296"/>
                      <a:pt x="291386" y="88392"/>
                    </a:cubicBezTo>
                    <a:cubicBezTo>
                      <a:pt x="295112" y="94317"/>
                      <a:pt x="296281" y="101498"/>
                      <a:pt x="294617" y="108299"/>
                    </a:cubicBezTo>
                    <a:cubicBezTo>
                      <a:pt x="292460" y="115776"/>
                      <a:pt x="288364" y="122549"/>
                      <a:pt x="282738" y="127921"/>
                    </a:cubicBezTo>
                    <a:cubicBezTo>
                      <a:pt x="275762" y="134922"/>
                      <a:pt x="267978" y="141065"/>
                      <a:pt x="259548" y="146209"/>
                    </a:cubicBezTo>
                    <a:lnTo>
                      <a:pt x="291861" y="165259"/>
                    </a:lnTo>
                    <a:lnTo>
                      <a:pt x="274279" y="175451"/>
                    </a:lnTo>
                    <a:lnTo>
                      <a:pt x="241681" y="156401"/>
                    </a:lnTo>
                    <a:cubicBezTo>
                      <a:pt x="226162" y="164068"/>
                      <a:pt x="209929" y="170193"/>
                      <a:pt x="193212" y="174688"/>
                    </a:cubicBezTo>
                    <a:cubicBezTo>
                      <a:pt x="175734" y="179604"/>
                      <a:pt x="157863" y="182975"/>
                      <a:pt x="139801" y="184785"/>
                    </a:cubicBezTo>
                    <a:lnTo>
                      <a:pt x="122219" y="154305"/>
                    </a:lnTo>
                    <a:cubicBezTo>
                      <a:pt x="126957" y="154276"/>
                      <a:pt x="131688" y="153924"/>
                      <a:pt x="136379" y="153257"/>
                    </a:cubicBezTo>
                    <a:cubicBezTo>
                      <a:pt x="142842" y="152495"/>
                      <a:pt x="149875" y="151257"/>
                      <a:pt x="157763" y="149638"/>
                    </a:cubicBezTo>
                    <a:cubicBezTo>
                      <a:pt x="165651" y="148019"/>
                      <a:pt x="173824" y="145733"/>
                      <a:pt x="182568" y="143256"/>
                    </a:cubicBezTo>
                    <a:cubicBezTo>
                      <a:pt x="191055" y="140684"/>
                      <a:pt x="199342" y="137503"/>
                      <a:pt x="207373" y="133731"/>
                    </a:cubicBezTo>
                    <a:lnTo>
                      <a:pt x="156812" y="104489"/>
                    </a:lnTo>
                    <a:cubicBezTo>
                      <a:pt x="154722" y="105346"/>
                      <a:pt x="152536" y="106109"/>
                      <a:pt x="150255" y="106871"/>
                    </a:cubicBezTo>
                    <a:lnTo>
                      <a:pt x="143317" y="108966"/>
                    </a:lnTo>
                    <a:cubicBezTo>
                      <a:pt x="130582" y="113157"/>
                      <a:pt x="118987" y="116396"/>
                      <a:pt x="108343" y="118491"/>
                    </a:cubicBezTo>
                    <a:cubicBezTo>
                      <a:pt x="98576" y="120768"/>
                      <a:pt x="88616" y="122101"/>
                      <a:pt x="78596" y="122492"/>
                    </a:cubicBezTo>
                    <a:cubicBezTo>
                      <a:pt x="69750" y="122854"/>
                      <a:pt x="60896" y="122015"/>
                      <a:pt x="52271" y="120015"/>
                    </a:cubicBezTo>
                    <a:cubicBezTo>
                      <a:pt x="43727" y="118091"/>
                      <a:pt x="35524" y="114881"/>
                      <a:pt x="27941" y="110490"/>
                    </a:cubicBezTo>
                    <a:cubicBezTo>
                      <a:pt x="19600" y="106099"/>
                      <a:pt x="12355" y="99889"/>
                      <a:pt x="6748" y="92297"/>
                    </a:cubicBezTo>
                    <a:cubicBezTo>
                      <a:pt x="2686" y="86592"/>
                      <a:pt x="675" y="79677"/>
                      <a:pt x="1045" y="72676"/>
                    </a:cubicBezTo>
                    <a:cubicBezTo>
                      <a:pt x="1772" y="65380"/>
                      <a:pt x="4687" y="58464"/>
                      <a:pt x="9409" y="52864"/>
                    </a:cubicBezTo>
                    <a:cubicBezTo>
                      <a:pt x="15218" y="45482"/>
                      <a:pt x="22145" y="39053"/>
                      <a:pt x="29937" y="33814"/>
                    </a:cubicBezTo>
                    <a:lnTo>
                      <a:pt x="0" y="16478"/>
                    </a:lnTo>
                    <a:lnTo>
                      <a:pt x="17677" y="6858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58" y="4277"/>
                      <a:pt x="119901" y="1629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53" y="86639"/>
                      <a:pt x="77868" y="88306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245"/>
                    </a:lnTo>
                    <a:cubicBezTo>
                      <a:pt x="50845" y="64675"/>
                      <a:pt x="49230" y="74514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30" y="92793"/>
                      <a:pt x="214786" y="91288"/>
                      <a:pt x="206612" y="92488"/>
                    </a:cubicBezTo>
                    <a:cubicBezTo>
                      <a:pt x="195331" y="93945"/>
                      <a:pt x="184202" y="96403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9" name="Google Shape;1185;p27"/>
              <p:cNvSpPr>
                <a:spLocks noChangeArrowheads="1"/>
              </p:cNvSpPr>
              <p:nvPr/>
            </p:nvSpPr>
            <p:spPr bwMode="auto">
              <a:xfrm>
                <a:off x="4865259" y="4541234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30" name="Google Shape;1186;p27"/>
              <p:cNvSpPr>
                <a:spLocks noChangeArrowheads="1"/>
              </p:cNvSpPr>
              <p:nvPr/>
            </p:nvSpPr>
            <p:spPr bwMode="auto">
              <a:xfrm>
                <a:off x="4992800" y="455209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240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045" y="19717"/>
                    </a:lnTo>
                    <a:lnTo>
                      <a:pt x="42007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31" name="Google Shape;1187;p27"/>
              <p:cNvSpPr>
                <a:spLocks noChangeArrowheads="1"/>
              </p:cNvSpPr>
              <p:nvPr/>
            </p:nvSpPr>
            <p:spPr bwMode="auto">
              <a:xfrm>
                <a:off x="5006866" y="448894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32" name="Google Shape;1188;p27"/>
              <p:cNvSpPr>
                <a:spLocks noChangeArrowheads="1"/>
              </p:cNvSpPr>
              <p:nvPr/>
            </p:nvSpPr>
            <p:spPr bwMode="auto">
              <a:xfrm>
                <a:off x="4908026" y="449532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33" name="Google Shape;1189;p27"/>
              <p:cNvSpPr>
                <a:spLocks noChangeArrowheads="1"/>
              </p:cNvSpPr>
              <p:nvPr/>
            </p:nvSpPr>
            <p:spPr bwMode="auto">
              <a:xfrm>
                <a:off x="4811468" y="4440078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8924" y="31718"/>
                    </a:lnTo>
                    <a:cubicBezTo>
                      <a:pt x="58924" y="31718"/>
                      <a:pt x="52841" y="24670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34" name="Google Shape;1190;p27"/>
              <p:cNvSpPr>
                <a:spLocks noChangeArrowheads="1"/>
              </p:cNvSpPr>
              <p:nvPr/>
            </p:nvSpPr>
            <p:spPr bwMode="auto">
              <a:xfrm>
                <a:off x="4865639" y="440902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35" name="Google Shape;1191;p27"/>
              <p:cNvSpPr>
                <a:spLocks noChangeArrowheads="1"/>
              </p:cNvSpPr>
              <p:nvPr/>
            </p:nvSpPr>
            <p:spPr bwMode="auto">
              <a:xfrm>
                <a:off x="4743421" y="4403978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36" name="Google Shape;1192;p27"/>
              <p:cNvSpPr>
                <a:spLocks noChangeArrowheads="1"/>
              </p:cNvSpPr>
              <p:nvPr/>
            </p:nvSpPr>
            <p:spPr bwMode="auto">
              <a:xfrm>
                <a:off x="4744371" y="4461509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37" name="Google Shape;1193;p27"/>
              <p:cNvSpPr>
                <a:spLocks noChangeArrowheads="1"/>
              </p:cNvSpPr>
              <p:nvPr/>
            </p:nvSpPr>
            <p:spPr bwMode="auto">
              <a:xfrm>
                <a:off x="4743040" y="4386929"/>
                <a:ext cx="295352" cy="185070"/>
              </a:xfrm>
              <a:custGeom>
                <a:avLst/>
                <a:gdLst>
                  <a:gd name="T0" fmla="*/ 0 w 295352"/>
                  <a:gd name="T1" fmla="*/ 0 h 185070"/>
                  <a:gd name="T2" fmla="*/ 295352 w 295352"/>
                  <a:gd name="T3" fmla="*/ 185070 h 185070"/>
                </a:gdLst>
                <a:ahLst/>
                <a:cxnLst/>
                <a:rect l="T0" t="T1" r="T2" b="T3"/>
                <a:pathLst>
                  <a:path w="295352" h="185070" extrusionOk="0">
                    <a:moveTo>
                      <a:pt x="149875" y="29432"/>
                    </a:moveTo>
                    <a:cubicBezTo>
                      <a:pt x="145994" y="29432"/>
                      <a:pt x="142119" y="29718"/>
                      <a:pt x="138280" y="30289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678" y="36576"/>
                      <a:pt x="100645" y="38671"/>
                    </a:cubicBezTo>
                    <a:cubicBezTo>
                      <a:pt x="93881" y="40691"/>
                      <a:pt x="87274" y="43205"/>
                      <a:pt x="80877" y="46196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74" y="58550"/>
                      <a:pt x="199589" y="56740"/>
                      <a:pt x="210699" y="56007"/>
                    </a:cubicBezTo>
                    <a:cubicBezTo>
                      <a:pt x="220849" y="55369"/>
                      <a:pt x="231037" y="56045"/>
                      <a:pt x="241016" y="58007"/>
                    </a:cubicBezTo>
                    <a:cubicBezTo>
                      <a:pt x="251052" y="60274"/>
                      <a:pt x="260670" y="64094"/>
                      <a:pt x="269527" y="69342"/>
                    </a:cubicBezTo>
                    <a:cubicBezTo>
                      <a:pt x="278328" y="73705"/>
                      <a:pt x="285855" y="80258"/>
                      <a:pt x="291386" y="88392"/>
                    </a:cubicBezTo>
                    <a:cubicBezTo>
                      <a:pt x="295112" y="94278"/>
                      <a:pt x="296271" y="101432"/>
                      <a:pt x="294617" y="108204"/>
                    </a:cubicBezTo>
                    <a:cubicBezTo>
                      <a:pt x="292508" y="115700"/>
                      <a:pt x="288402" y="122482"/>
                      <a:pt x="282738" y="127825"/>
                    </a:cubicBezTo>
                    <a:cubicBezTo>
                      <a:pt x="275762" y="134855"/>
                      <a:pt x="267978" y="141027"/>
                      <a:pt x="259548" y="146209"/>
                    </a:cubicBezTo>
                    <a:lnTo>
                      <a:pt x="291861" y="165259"/>
                    </a:lnTo>
                    <a:lnTo>
                      <a:pt x="274279" y="175546"/>
                    </a:lnTo>
                    <a:lnTo>
                      <a:pt x="241681" y="156496"/>
                    </a:lnTo>
                    <a:cubicBezTo>
                      <a:pt x="226181" y="164239"/>
                      <a:pt x="209939" y="170402"/>
                      <a:pt x="193212" y="174879"/>
                    </a:cubicBezTo>
                    <a:cubicBezTo>
                      <a:pt x="175668" y="179784"/>
                      <a:pt x="157733" y="183194"/>
                      <a:pt x="139611" y="185071"/>
                    </a:cubicBezTo>
                    <a:lnTo>
                      <a:pt x="122219" y="154305"/>
                    </a:lnTo>
                    <a:cubicBezTo>
                      <a:pt x="125355" y="154305"/>
                      <a:pt x="130107" y="154305"/>
                      <a:pt x="136379" y="153257"/>
                    </a:cubicBezTo>
                    <a:cubicBezTo>
                      <a:pt x="142652" y="152209"/>
                      <a:pt x="149875" y="151257"/>
                      <a:pt x="157763" y="149542"/>
                    </a:cubicBezTo>
                    <a:cubicBezTo>
                      <a:pt x="165651" y="147828"/>
                      <a:pt x="173824" y="145732"/>
                      <a:pt x="182568" y="143161"/>
                    </a:cubicBezTo>
                    <a:cubicBezTo>
                      <a:pt x="191074" y="140636"/>
                      <a:pt x="199361" y="137446"/>
                      <a:pt x="207373" y="133636"/>
                    </a:cubicBezTo>
                    <a:lnTo>
                      <a:pt x="156812" y="104394"/>
                    </a:lnTo>
                    <a:cubicBezTo>
                      <a:pt x="154722" y="105156"/>
                      <a:pt x="152536" y="106013"/>
                      <a:pt x="150255" y="106680"/>
                    </a:cubicBezTo>
                    <a:lnTo>
                      <a:pt x="143317" y="108871"/>
                    </a:lnTo>
                    <a:cubicBezTo>
                      <a:pt x="130582" y="113062"/>
                      <a:pt x="118987" y="116300"/>
                      <a:pt x="108343" y="118396"/>
                    </a:cubicBezTo>
                    <a:cubicBezTo>
                      <a:pt x="98576" y="120672"/>
                      <a:pt x="88616" y="122006"/>
                      <a:pt x="78596" y="122396"/>
                    </a:cubicBezTo>
                    <a:cubicBezTo>
                      <a:pt x="69751" y="122711"/>
                      <a:pt x="60903" y="121882"/>
                      <a:pt x="52271" y="119920"/>
                    </a:cubicBezTo>
                    <a:cubicBezTo>
                      <a:pt x="43739" y="117958"/>
                      <a:pt x="35542" y="114748"/>
                      <a:pt x="27941" y="110395"/>
                    </a:cubicBezTo>
                    <a:cubicBezTo>
                      <a:pt x="19600" y="106004"/>
                      <a:pt x="12355" y="99793"/>
                      <a:pt x="6748" y="92202"/>
                    </a:cubicBezTo>
                    <a:cubicBezTo>
                      <a:pt x="2692" y="86496"/>
                      <a:pt x="682" y="79581"/>
                      <a:pt x="1045" y="72580"/>
                    </a:cubicBezTo>
                    <a:cubicBezTo>
                      <a:pt x="1772" y="65284"/>
                      <a:pt x="4687" y="58369"/>
                      <a:pt x="9409" y="52768"/>
                    </a:cubicBezTo>
                    <a:cubicBezTo>
                      <a:pt x="15221" y="45386"/>
                      <a:pt x="22148" y="38957"/>
                      <a:pt x="29937" y="33718"/>
                    </a:cubicBezTo>
                    <a:lnTo>
                      <a:pt x="0" y="16383"/>
                    </a:lnTo>
                    <a:lnTo>
                      <a:pt x="17677" y="6763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48" y="4229"/>
                      <a:pt x="119894" y="1591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69" y="86601"/>
                      <a:pt x="77870" y="88259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149"/>
                    </a:lnTo>
                    <a:cubicBezTo>
                      <a:pt x="50845" y="64675"/>
                      <a:pt x="49230" y="74486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120" y="92735"/>
                      <a:pt x="214776" y="91259"/>
                      <a:pt x="206612" y="92488"/>
                    </a:cubicBezTo>
                    <a:cubicBezTo>
                      <a:pt x="195331" y="93907"/>
                      <a:pt x="184202" y="96326"/>
                      <a:pt x="173349" y="99727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4" name="Google Shape;1194;p27"/>
            <p:cNvGrpSpPr>
              <a:grpSpLocks/>
            </p:cNvGrpSpPr>
            <p:nvPr/>
          </p:nvGrpSpPr>
          <p:grpSpPr bwMode="auto">
            <a:xfrm>
              <a:off x="2682040" y="3351243"/>
              <a:ext cx="883852" cy="621125"/>
              <a:chOff x="4491665" y="4093368"/>
              <a:chExt cx="883852" cy="621125"/>
            </a:xfrm>
          </p:grpSpPr>
          <p:sp>
            <p:nvSpPr>
              <p:cNvPr id="39405" name="Google Shape;1195;p27"/>
              <p:cNvSpPr>
                <a:spLocks noChangeArrowheads="1"/>
              </p:cNvSpPr>
              <p:nvPr/>
            </p:nvSpPr>
            <p:spPr bwMode="auto">
              <a:xfrm>
                <a:off x="4491665" y="420300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6" name="Google Shape;1196;p27"/>
              <p:cNvSpPr>
                <a:spLocks noChangeArrowheads="1"/>
              </p:cNvSpPr>
              <p:nvPr/>
            </p:nvSpPr>
            <p:spPr bwMode="auto">
              <a:xfrm>
                <a:off x="4491855" y="4346066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7" name="Google Shape;1197;p27"/>
              <p:cNvSpPr>
                <a:spLocks noChangeArrowheads="1"/>
              </p:cNvSpPr>
              <p:nvPr/>
            </p:nvSpPr>
            <p:spPr bwMode="auto">
              <a:xfrm>
                <a:off x="5309086" y="4349115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8" name="Google Shape;1198;p27"/>
              <p:cNvSpPr>
                <a:spLocks noChangeArrowheads="1"/>
              </p:cNvSpPr>
              <p:nvPr/>
            </p:nvSpPr>
            <p:spPr bwMode="auto">
              <a:xfrm>
                <a:off x="4491665" y="409336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9" name="Google Shape;1199;p27"/>
              <p:cNvSpPr>
                <a:spLocks noChangeArrowheads="1"/>
              </p:cNvSpPr>
              <p:nvPr/>
            </p:nvSpPr>
            <p:spPr bwMode="auto">
              <a:xfrm>
                <a:off x="4617381" y="4162996"/>
                <a:ext cx="632721" cy="366093"/>
              </a:xfrm>
              <a:custGeom>
                <a:avLst/>
                <a:gdLst>
                  <a:gd name="T0" fmla="*/ 0 w 632721"/>
                  <a:gd name="T1" fmla="*/ 0 h 366093"/>
                  <a:gd name="T2" fmla="*/ 632721 w 632721"/>
                  <a:gd name="T3" fmla="*/ 366093 h 366093"/>
                </a:gdLst>
                <a:ahLst/>
                <a:cxnLst/>
                <a:rect l="T0" t="T1" r="T2" b="T3"/>
                <a:pathLst>
                  <a:path w="632721" h="366093" extrusionOk="0">
                    <a:moveTo>
                      <a:pt x="632116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107"/>
                      <a:pt x="637534" y="143637"/>
                      <a:pt x="632116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0" name="Google Shape;1200;p27"/>
              <p:cNvSpPr>
                <a:spLocks noChangeArrowheads="1"/>
              </p:cNvSpPr>
              <p:nvPr/>
            </p:nvSpPr>
            <p:spPr bwMode="auto">
              <a:xfrm>
                <a:off x="4617971" y="4184904"/>
                <a:ext cx="631526" cy="344185"/>
              </a:xfrm>
              <a:custGeom>
                <a:avLst/>
                <a:gdLst>
                  <a:gd name="T0" fmla="*/ 0 w 631526"/>
                  <a:gd name="T1" fmla="*/ 0 h 344185"/>
                  <a:gd name="T2" fmla="*/ 631526 w 631526"/>
                  <a:gd name="T3" fmla="*/ 344185 h 344185"/>
                </a:gdLst>
                <a:ahLst/>
                <a:cxnLst/>
                <a:rect l="T0" t="T1" r="T2" b="T3"/>
                <a:pathLst>
                  <a:path w="631526" h="344185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363" y="86677"/>
                      <a:pt x="627440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1" name="Google Shape;1201;p27"/>
              <p:cNvSpPr>
                <a:spLocks noChangeArrowheads="1"/>
              </p:cNvSpPr>
              <p:nvPr/>
            </p:nvSpPr>
            <p:spPr bwMode="auto">
              <a:xfrm>
                <a:off x="4779725" y="4267771"/>
                <a:ext cx="295065" cy="184880"/>
              </a:xfrm>
              <a:custGeom>
                <a:avLst/>
                <a:gdLst>
                  <a:gd name="T0" fmla="*/ 0 w 295065"/>
                  <a:gd name="T1" fmla="*/ 0 h 184880"/>
                  <a:gd name="T2" fmla="*/ 295065 w 295065"/>
                  <a:gd name="T3" fmla="*/ 184880 h 184880"/>
                </a:gdLst>
                <a:ahLst/>
                <a:cxnLst/>
                <a:rect l="T0" t="T1" r="T2" b="T3"/>
                <a:pathLst>
                  <a:path w="295065" h="184880" extrusionOk="0">
                    <a:moveTo>
                      <a:pt x="149304" y="29337"/>
                    </a:moveTo>
                    <a:cubicBezTo>
                      <a:pt x="145417" y="29375"/>
                      <a:pt x="141549" y="29689"/>
                      <a:pt x="137710" y="30289"/>
                    </a:cubicBezTo>
                    <a:cubicBezTo>
                      <a:pt x="132483" y="31052"/>
                      <a:pt x="126685" y="32099"/>
                      <a:pt x="120223" y="33433"/>
                    </a:cubicBezTo>
                    <a:cubicBezTo>
                      <a:pt x="113760" y="34766"/>
                      <a:pt x="107013" y="36576"/>
                      <a:pt x="100075" y="38671"/>
                    </a:cubicBezTo>
                    <a:cubicBezTo>
                      <a:pt x="93311" y="40691"/>
                      <a:pt x="86703" y="43206"/>
                      <a:pt x="80307" y="46196"/>
                    </a:cubicBezTo>
                    <a:lnTo>
                      <a:pt x="131057" y="75629"/>
                    </a:lnTo>
                    <a:lnTo>
                      <a:pt x="140561" y="72390"/>
                    </a:lnTo>
                    <a:cubicBezTo>
                      <a:pt x="153486" y="68104"/>
                      <a:pt x="165651" y="64389"/>
                      <a:pt x="177151" y="61436"/>
                    </a:cubicBezTo>
                    <a:cubicBezTo>
                      <a:pt x="187899" y="58503"/>
                      <a:pt x="198914" y="56683"/>
                      <a:pt x="210034" y="56007"/>
                    </a:cubicBezTo>
                    <a:cubicBezTo>
                      <a:pt x="220155" y="55321"/>
                      <a:pt x="230315" y="55988"/>
                      <a:pt x="240256" y="58007"/>
                    </a:cubicBezTo>
                    <a:cubicBezTo>
                      <a:pt x="250463" y="60217"/>
                      <a:pt x="260242" y="64037"/>
                      <a:pt x="269242" y="69342"/>
                    </a:cubicBezTo>
                    <a:cubicBezTo>
                      <a:pt x="278024" y="73733"/>
                      <a:pt x="285541" y="80286"/>
                      <a:pt x="291101" y="88392"/>
                    </a:cubicBezTo>
                    <a:cubicBezTo>
                      <a:pt x="294817" y="94317"/>
                      <a:pt x="295986" y="101498"/>
                      <a:pt x="294332" y="108299"/>
                    </a:cubicBezTo>
                    <a:cubicBezTo>
                      <a:pt x="292194" y="115786"/>
                      <a:pt x="288088" y="122568"/>
                      <a:pt x="282453" y="127921"/>
                    </a:cubicBezTo>
                    <a:cubicBezTo>
                      <a:pt x="275477" y="134950"/>
                      <a:pt x="267693" y="141122"/>
                      <a:pt x="259263" y="146304"/>
                    </a:cubicBezTo>
                    <a:lnTo>
                      <a:pt x="291576" y="165354"/>
                    </a:lnTo>
                    <a:lnTo>
                      <a:pt x="273899" y="175546"/>
                    </a:lnTo>
                    <a:lnTo>
                      <a:pt x="241301" y="156496"/>
                    </a:lnTo>
                    <a:cubicBezTo>
                      <a:pt x="225781" y="164202"/>
                      <a:pt x="209549" y="170355"/>
                      <a:pt x="192832" y="174879"/>
                    </a:cubicBezTo>
                    <a:cubicBezTo>
                      <a:pt x="175345" y="179718"/>
                      <a:pt x="157478" y="183061"/>
                      <a:pt x="139421" y="184880"/>
                    </a:cubicBezTo>
                    <a:lnTo>
                      <a:pt x="122409" y="154305"/>
                    </a:lnTo>
                    <a:cubicBezTo>
                      <a:pt x="127146" y="154181"/>
                      <a:pt x="131874" y="153800"/>
                      <a:pt x="136569" y="153162"/>
                    </a:cubicBezTo>
                    <a:cubicBezTo>
                      <a:pt x="143726" y="152352"/>
                      <a:pt x="150835" y="151143"/>
                      <a:pt x="157858" y="149543"/>
                    </a:cubicBezTo>
                    <a:cubicBezTo>
                      <a:pt x="165746" y="147828"/>
                      <a:pt x="174014" y="145732"/>
                      <a:pt x="182758" y="143161"/>
                    </a:cubicBezTo>
                    <a:cubicBezTo>
                      <a:pt x="191245" y="140580"/>
                      <a:pt x="199532" y="137398"/>
                      <a:pt x="207563" y="133636"/>
                    </a:cubicBezTo>
                    <a:lnTo>
                      <a:pt x="157003" y="104394"/>
                    </a:lnTo>
                    <a:lnTo>
                      <a:pt x="150445" y="106680"/>
                    </a:lnTo>
                    <a:lnTo>
                      <a:pt x="143507" y="108776"/>
                    </a:lnTo>
                    <a:cubicBezTo>
                      <a:pt x="130772" y="112967"/>
                      <a:pt x="119177" y="116300"/>
                      <a:pt x="108533" y="118301"/>
                    </a:cubicBezTo>
                    <a:cubicBezTo>
                      <a:pt x="98766" y="120577"/>
                      <a:pt x="88806" y="121911"/>
                      <a:pt x="78786" y="122301"/>
                    </a:cubicBezTo>
                    <a:cubicBezTo>
                      <a:pt x="69941" y="122615"/>
                      <a:pt x="61093" y="121787"/>
                      <a:pt x="52461" y="119825"/>
                    </a:cubicBezTo>
                    <a:cubicBezTo>
                      <a:pt x="43893" y="117881"/>
                      <a:pt x="35661" y="114671"/>
                      <a:pt x="28036" y="110300"/>
                    </a:cubicBezTo>
                    <a:cubicBezTo>
                      <a:pt x="19700" y="105947"/>
                      <a:pt x="12480" y="99717"/>
                      <a:pt x="6938" y="92107"/>
                    </a:cubicBezTo>
                    <a:cubicBezTo>
                      <a:pt x="2819" y="86430"/>
                      <a:pt x="803" y="79496"/>
                      <a:pt x="1235" y="72485"/>
                    </a:cubicBezTo>
                    <a:cubicBezTo>
                      <a:pt x="1979" y="65189"/>
                      <a:pt x="4893" y="58283"/>
                      <a:pt x="9599" y="52673"/>
                    </a:cubicBezTo>
                    <a:cubicBezTo>
                      <a:pt x="15435" y="45310"/>
                      <a:pt x="22357" y="38891"/>
                      <a:pt x="30127" y="33623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7" y="17059"/>
                      <a:pt x="75797" y="11697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2915" y="82772"/>
                    </a:moveTo>
                    <a:cubicBezTo>
                      <a:pt x="69599" y="86601"/>
                      <a:pt x="77300" y="88259"/>
                      <a:pt x="84964" y="87535"/>
                    </a:cubicBezTo>
                    <a:cubicBezTo>
                      <a:pt x="95260" y="86382"/>
                      <a:pt x="105397" y="84077"/>
                      <a:pt x="115186" y="80677"/>
                    </a:cubicBezTo>
                    <a:lnTo>
                      <a:pt x="67667" y="53150"/>
                    </a:lnTo>
                    <a:cubicBezTo>
                      <a:pt x="50180" y="64579"/>
                      <a:pt x="48659" y="74486"/>
                      <a:pt x="62915" y="82772"/>
                    </a:cubicBezTo>
                    <a:close/>
                    <a:moveTo>
                      <a:pt x="229802" y="96679"/>
                    </a:moveTo>
                    <a:cubicBezTo>
                      <a:pt x="222503" y="92755"/>
                      <a:pt x="214149" y="91250"/>
                      <a:pt x="205947" y="92393"/>
                    </a:cubicBezTo>
                    <a:cubicBezTo>
                      <a:pt x="194704" y="93907"/>
                      <a:pt x="183613" y="96364"/>
                      <a:pt x="172779" y="99727"/>
                    </a:cubicBezTo>
                    <a:lnTo>
                      <a:pt x="220298" y="127063"/>
                    </a:lnTo>
                    <a:cubicBezTo>
                      <a:pt x="240256" y="114776"/>
                      <a:pt x="243487" y="104204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2" name="Google Shape;1202;p27"/>
              <p:cNvSpPr>
                <a:spLocks noChangeArrowheads="1"/>
              </p:cNvSpPr>
              <p:nvPr/>
            </p:nvSpPr>
            <p:spPr bwMode="auto">
              <a:xfrm>
                <a:off x="4901754" y="4404931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3" name="Google Shape;1203;p27"/>
              <p:cNvSpPr>
                <a:spLocks noChangeArrowheads="1"/>
              </p:cNvSpPr>
              <p:nvPr/>
            </p:nvSpPr>
            <p:spPr bwMode="auto">
              <a:xfrm>
                <a:off x="5028819" y="4415790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4" name="Google Shape;1204;p27"/>
              <p:cNvSpPr>
                <a:spLocks noChangeArrowheads="1"/>
              </p:cNvSpPr>
              <p:nvPr/>
            </p:nvSpPr>
            <p:spPr bwMode="auto">
              <a:xfrm>
                <a:off x="5042980" y="435254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5" name="Google Shape;1205;p27"/>
              <p:cNvSpPr>
                <a:spLocks noChangeArrowheads="1"/>
              </p:cNvSpPr>
              <p:nvPr/>
            </p:nvSpPr>
            <p:spPr bwMode="auto">
              <a:xfrm>
                <a:off x="4944141" y="4358925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6" name="Google Shape;1206;p27"/>
              <p:cNvSpPr>
                <a:spLocks noChangeArrowheads="1"/>
              </p:cNvSpPr>
              <p:nvPr/>
            </p:nvSpPr>
            <p:spPr bwMode="auto">
              <a:xfrm>
                <a:off x="4847487" y="4303680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8"/>
                    </a:lnTo>
                    <a:lnTo>
                      <a:pt x="58543" y="31623"/>
                    </a:lnTo>
                    <a:cubicBezTo>
                      <a:pt x="58543" y="31623"/>
                      <a:pt x="52461" y="24575"/>
                      <a:pt x="51986" y="23908"/>
                    </a:cubicBezTo>
                    <a:cubicBezTo>
                      <a:pt x="47612" y="18888"/>
                      <a:pt x="42482" y="14573"/>
                      <a:pt x="36780" y="11144"/>
                    </a:cubicBezTo>
                    <a:cubicBezTo>
                      <a:pt x="33168" y="10383"/>
                      <a:pt x="9884" y="0"/>
                      <a:pt x="988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7" name="Google Shape;1207;p27"/>
              <p:cNvSpPr>
                <a:spLocks noChangeArrowheads="1"/>
              </p:cNvSpPr>
              <p:nvPr/>
            </p:nvSpPr>
            <p:spPr bwMode="auto">
              <a:xfrm>
                <a:off x="4901754" y="4272629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8" name="Google Shape;1208;p27"/>
              <p:cNvSpPr>
                <a:spLocks noChangeArrowheads="1"/>
              </p:cNvSpPr>
              <p:nvPr/>
            </p:nvSpPr>
            <p:spPr bwMode="auto">
              <a:xfrm>
                <a:off x="4779535" y="4267581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19" name="Google Shape;1209;p27"/>
              <p:cNvSpPr>
                <a:spLocks noChangeArrowheads="1"/>
              </p:cNvSpPr>
              <p:nvPr/>
            </p:nvSpPr>
            <p:spPr bwMode="auto">
              <a:xfrm>
                <a:off x="4780485" y="4325492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20" name="Google Shape;1210;p27"/>
              <p:cNvSpPr>
                <a:spLocks noChangeArrowheads="1"/>
              </p:cNvSpPr>
              <p:nvPr/>
            </p:nvSpPr>
            <p:spPr bwMode="auto">
              <a:xfrm>
                <a:off x="4779725" y="4250816"/>
                <a:ext cx="295065" cy="184594"/>
              </a:xfrm>
              <a:custGeom>
                <a:avLst/>
                <a:gdLst>
                  <a:gd name="T0" fmla="*/ 0 w 295065"/>
                  <a:gd name="T1" fmla="*/ 0 h 184594"/>
                  <a:gd name="T2" fmla="*/ 295065 w 295065"/>
                  <a:gd name="T3" fmla="*/ 184594 h 184594"/>
                </a:gdLst>
                <a:ahLst/>
                <a:cxnLst/>
                <a:rect l="T0" t="T1" r="T2" b="T3"/>
                <a:pathLst>
                  <a:path w="295065" h="184594" extrusionOk="0">
                    <a:moveTo>
                      <a:pt x="149304" y="29146"/>
                    </a:moveTo>
                    <a:cubicBezTo>
                      <a:pt x="145417" y="29137"/>
                      <a:pt x="141540" y="29451"/>
                      <a:pt x="137710" y="30099"/>
                    </a:cubicBezTo>
                    <a:cubicBezTo>
                      <a:pt x="132483" y="30861"/>
                      <a:pt x="126685" y="31909"/>
                      <a:pt x="120223" y="33242"/>
                    </a:cubicBezTo>
                    <a:cubicBezTo>
                      <a:pt x="113760" y="34576"/>
                      <a:pt x="107013" y="36290"/>
                      <a:pt x="100075" y="38386"/>
                    </a:cubicBezTo>
                    <a:cubicBezTo>
                      <a:pt x="93308" y="40434"/>
                      <a:pt x="86701" y="42986"/>
                      <a:pt x="80307" y="46006"/>
                    </a:cubicBezTo>
                    <a:lnTo>
                      <a:pt x="131057" y="75343"/>
                    </a:lnTo>
                    <a:lnTo>
                      <a:pt x="140561" y="72199"/>
                    </a:lnTo>
                    <a:cubicBezTo>
                      <a:pt x="153486" y="67818"/>
                      <a:pt x="165651" y="64198"/>
                      <a:pt x="177151" y="61246"/>
                    </a:cubicBezTo>
                    <a:cubicBezTo>
                      <a:pt x="187899" y="58331"/>
                      <a:pt x="198914" y="56474"/>
                      <a:pt x="210034" y="55721"/>
                    </a:cubicBezTo>
                    <a:cubicBezTo>
                      <a:pt x="220155" y="55112"/>
                      <a:pt x="230315" y="55817"/>
                      <a:pt x="240256" y="57817"/>
                    </a:cubicBezTo>
                    <a:cubicBezTo>
                      <a:pt x="250453" y="59988"/>
                      <a:pt x="260242" y="63780"/>
                      <a:pt x="269242" y="69056"/>
                    </a:cubicBezTo>
                    <a:cubicBezTo>
                      <a:pt x="278014" y="73457"/>
                      <a:pt x="285541" y="80010"/>
                      <a:pt x="291101" y="88106"/>
                    </a:cubicBezTo>
                    <a:cubicBezTo>
                      <a:pt x="294817" y="94031"/>
                      <a:pt x="295986" y="101213"/>
                      <a:pt x="294332" y="108013"/>
                    </a:cubicBezTo>
                    <a:cubicBezTo>
                      <a:pt x="292175" y="115491"/>
                      <a:pt x="288079" y="122263"/>
                      <a:pt x="282453" y="127635"/>
                    </a:cubicBezTo>
                    <a:cubicBezTo>
                      <a:pt x="275477" y="134664"/>
                      <a:pt x="267693" y="140837"/>
                      <a:pt x="259263" y="146018"/>
                    </a:cubicBezTo>
                    <a:lnTo>
                      <a:pt x="291576" y="165068"/>
                    </a:lnTo>
                    <a:lnTo>
                      <a:pt x="273899" y="175260"/>
                    </a:lnTo>
                    <a:lnTo>
                      <a:pt x="241301" y="156210"/>
                    </a:lnTo>
                    <a:cubicBezTo>
                      <a:pt x="225762" y="163868"/>
                      <a:pt x="209539" y="170031"/>
                      <a:pt x="192832" y="174593"/>
                    </a:cubicBezTo>
                    <a:cubicBezTo>
                      <a:pt x="175345" y="179432"/>
                      <a:pt x="157478" y="182775"/>
                      <a:pt x="139421" y="184595"/>
                    </a:cubicBezTo>
                    <a:lnTo>
                      <a:pt x="122409" y="154019"/>
                    </a:lnTo>
                    <a:cubicBezTo>
                      <a:pt x="127146" y="153896"/>
                      <a:pt x="131874" y="153514"/>
                      <a:pt x="136569" y="152876"/>
                    </a:cubicBezTo>
                    <a:cubicBezTo>
                      <a:pt x="142937" y="152114"/>
                      <a:pt x="150065" y="150971"/>
                      <a:pt x="157858" y="149257"/>
                    </a:cubicBezTo>
                    <a:cubicBezTo>
                      <a:pt x="165651" y="147542"/>
                      <a:pt x="174014" y="145447"/>
                      <a:pt x="182758" y="142875"/>
                    </a:cubicBezTo>
                    <a:cubicBezTo>
                      <a:pt x="191245" y="140294"/>
                      <a:pt x="199532" y="137112"/>
                      <a:pt x="207563" y="133350"/>
                    </a:cubicBezTo>
                    <a:lnTo>
                      <a:pt x="157003" y="104108"/>
                    </a:lnTo>
                    <a:lnTo>
                      <a:pt x="150445" y="106394"/>
                    </a:lnTo>
                    <a:lnTo>
                      <a:pt x="143507" y="108490"/>
                    </a:lnTo>
                    <a:cubicBezTo>
                      <a:pt x="130772" y="112681"/>
                      <a:pt x="119177" y="116014"/>
                      <a:pt x="108533" y="118015"/>
                    </a:cubicBezTo>
                    <a:cubicBezTo>
                      <a:pt x="98772" y="120310"/>
                      <a:pt x="88807" y="121615"/>
                      <a:pt x="78786" y="121920"/>
                    </a:cubicBezTo>
                    <a:cubicBezTo>
                      <a:pt x="69946" y="122263"/>
                      <a:pt x="61097" y="121463"/>
                      <a:pt x="52461" y="119539"/>
                    </a:cubicBezTo>
                    <a:cubicBezTo>
                      <a:pt x="43906" y="117558"/>
                      <a:pt x="35680" y="114348"/>
                      <a:pt x="28036" y="110014"/>
                    </a:cubicBezTo>
                    <a:cubicBezTo>
                      <a:pt x="19642" y="105928"/>
                      <a:pt x="12295" y="99965"/>
                      <a:pt x="6558" y="92583"/>
                    </a:cubicBezTo>
                    <a:cubicBezTo>
                      <a:pt x="2453" y="86897"/>
                      <a:pt x="439" y="79962"/>
                      <a:pt x="855" y="72962"/>
                    </a:cubicBezTo>
                    <a:cubicBezTo>
                      <a:pt x="1599" y="65665"/>
                      <a:pt x="4512" y="58760"/>
                      <a:pt x="9219" y="53149"/>
                    </a:cubicBezTo>
                    <a:cubicBezTo>
                      <a:pt x="15027" y="45768"/>
                      <a:pt x="21955" y="39338"/>
                      <a:pt x="29747" y="34099"/>
                    </a:cubicBezTo>
                    <a:lnTo>
                      <a:pt x="0" y="16383"/>
                    </a:lnTo>
                    <a:lnTo>
                      <a:pt x="17392" y="6858"/>
                    </a:lnTo>
                    <a:lnTo>
                      <a:pt x="47044" y="24003"/>
                    </a:lnTo>
                    <a:cubicBezTo>
                      <a:pt x="60984" y="17126"/>
                      <a:pt x="75605" y="11725"/>
                      <a:pt x="90666" y="7906"/>
                    </a:cubicBezTo>
                    <a:cubicBezTo>
                      <a:pt x="105021" y="4324"/>
                      <a:pt x="119593" y="1686"/>
                      <a:pt x="134288" y="0"/>
                    </a:cubicBezTo>
                    <a:close/>
                    <a:moveTo>
                      <a:pt x="62915" y="82487"/>
                    </a:moveTo>
                    <a:cubicBezTo>
                      <a:pt x="69567" y="86401"/>
                      <a:pt x="77295" y="88068"/>
                      <a:pt x="84964" y="87249"/>
                    </a:cubicBezTo>
                    <a:cubicBezTo>
                      <a:pt x="95251" y="86087"/>
                      <a:pt x="105383" y="83820"/>
                      <a:pt x="115186" y="80486"/>
                    </a:cubicBezTo>
                    <a:lnTo>
                      <a:pt x="67667" y="52959"/>
                    </a:lnTo>
                    <a:cubicBezTo>
                      <a:pt x="50180" y="64008"/>
                      <a:pt x="48659" y="74295"/>
                      <a:pt x="62915" y="82487"/>
                    </a:cubicBezTo>
                    <a:close/>
                    <a:moveTo>
                      <a:pt x="229802" y="96488"/>
                    </a:moveTo>
                    <a:cubicBezTo>
                      <a:pt x="222531" y="92488"/>
                      <a:pt x="214149" y="90983"/>
                      <a:pt x="205947" y="92202"/>
                    </a:cubicBezTo>
                    <a:cubicBezTo>
                      <a:pt x="194695" y="93669"/>
                      <a:pt x="183604" y="96126"/>
                      <a:pt x="172779" y="99536"/>
                    </a:cubicBezTo>
                    <a:lnTo>
                      <a:pt x="220298" y="126873"/>
                    </a:lnTo>
                    <a:cubicBezTo>
                      <a:pt x="240256" y="114586"/>
                      <a:pt x="243487" y="104394"/>
                      <a:pt x="229802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5" name="Google Shape;1211;p27"/>
            <p:cNvGrpSpPr>
              <a:grpSpLocks/>
            </p:cNvGrpSpPr>
            <p:nvPr/>
          </p:nvGrpSpPr>
          <p:grpSpPr bwMode="auto">
            <a:xfrm>
              <a:off x="2654955" y="3219989"/>
              <a:ext cx="883852" cy="621029"/>
              <a:chOff x="4464580" y="3962114"/>
              <a:chExt cx="883852" cy="621029"/>
            </a:xfrm>
          </p:grpSpPr>
          <p:sp>
            <p:nvSpPr>
              <p:cNvPr id="39389" name="Google Shape;1212;p27"/>
              <p:cNvSpPr>
                <a:spLocks noChangeArrowheads="1"/>
              </p:cNvSpPr>
              <p:nvPr/>
            </p:nvSpPr>
            <p:spPr bwMode="auto">
              <a:xfrm>
                <a:off x="4464580" y="407165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0" name="Google Shape;1213;p27"/>
              <p:cNvSpPr>
                <a:spLocks noChangeArrowheads="1"/>
              </p:cNvSpPr>
              <p:nvPr/>
            </p:nvSpPr>
            <p:spPr bwMode="auto">
              <a:xfrm>
                <a:off x="4464770" y="4214812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1" name="Google Shape;1214;p27"/>
              <p:cNvSpPr>
                <a:spLocks noChangeArrowheads="1"/>
              </p:cNvSpPr>
              <p:nvPr/>
            </p:nvSpPr>
            <p:spPr bwMode="auto">
              <a:xfrm>
                <a:off x="5281905" y="421786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954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2" name="Google Shape;1215;p27"/>
              <p:cNvSpPr>
                <a:spLocks noChangeArrowheads="1"/>
              </p:cNvSpPr>
              <p:nvPr/>
            </p:nvSpPr>
            <p:spPr bwMode="auto">
              <a:xfrm>
                <a:off x="4464580" y="396211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3" name="Google Shape;1216;p27"/>
              <p:cNvSpPr>
                <a:spLocks noChangeArrowheads="1"/>
              </p:cNvSpPr>
              <p:nvPr/>
            </p:nvSpPr>
            <p:spPr bwMode="auto">
              <a:xfrm>
                <a:off x="4590295" y="4031718"/>
                <a:ext cx="632609" cy="366117"/>
              </a:xfrm>
              <a:custGeom>
                <a:avLst/>
                <a:gdLst>
                  <a:gd name="T0" fmla="*/ 0 w 632609"/>
                  <a:gd name="T1" fmla="*/ 0 h 366117"/>
                  <a:gd name="T2" fmla="*/ 632609 w 632609"/>
                  <a:gd name="T3" fmla="*/ 366117 h 366117"/>
                </a:gdLst>
                <a:ahLst/>
                <a:cxnLst/>
                <a:rect l="T0" t="T1" r="T2" b="T3"/>
                <a:pathLst>
                  <a:path w="632609" h="366117" extrusionOk="0">
                    <a:moveTo>
                      <a:pt x="632022" y="194048"/>
                    </a:moveTo>
                    <a:cubicBezTo>
                      <a:pt x="627555" y="237101"/>
                      <a:pt x="596953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551" y="92607"/>
                      <a:pt x="637344" y="143661"/>
                      <a:pt x="632022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4" name="Google Shape;1217;p27"/>
              <p:cNvSpPr>
                <a:spLocks noChangeArrowheads="1"/>
              </p:cNvSpPr>
              <p:nvPr/>
            </p:nvSpPr>
            <p:spPr bwMode="auto">
              <a:xfrm>
                <a:off x="4590885" y="4053625"/>
                <a:ext cx="631431" cy="344209"/>
              </a:xfrm>
              <a:custGeom>
                <a:avLst/>
                <a:gdLst>
                  <a:gd name="T0" fmla="*/ 0 w 631431"/>
                  <a:gd name="T1" fmla="*/ 0 h 344209"/>
                  <a:gd name="T2" fmla="*/ 631431 w 631431"/>
                  <a:gd name="T3" fmla="*/ 344209 h 344209"/>
                </a:gdLst>
                <a:ahLst/>
                <a:cxnLst/>
                <a:rect l="T0" t="T1" r="T2" b="T3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4"/>
                      <a:pt x="0" y="172140"/>
                    </a:cubicBezTo>
                    <a:cubicBezTo>
                      <a:pt x="4372" y="129088"/>
                      <a:pt x="34974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5" name="Google Shape;1218;p27"/>
              <p:cNvSpPr>
                <a:spLocks noChangeArrowheads="1"/>
              </p:cNvSpPr>
              <p:nvPr/>
            </p:nvSpPr>
            <p:spPr bwMode="auto">
              <a:xfrm>
                <a:off x="4752449" y="4136612"/>
                <a:ext cx="294752" cy="184784"/>
              </a:xfrm>
              <a:custGeom>
                <a:avLst/>
                <a:gdLst>
                  <a:gd name="T0" fmla="*/ 0 w 294752"/>
                  <a:gd name="T1" fmla="*/ 0 h 184784"/>
                  <a:gd name="T2" fmla="*/ 294752 w 294752"/>
                  <a:gd name="T3" fmla="*/ 184784 h 184784"/>
                </a:gdLst>
                <a:ahLst/>
                <a:cxnLst/>
                <a:rect l="T0" t="T1" r="T2" b="T3"/>
                <a:pathLst>
                  <a:path w="294752" h="184784" extrusionOk="0">
                    <a:moveTo>
                      <a:pt x="149495" y="29242"/>
                    </a:moveTo>
                    <a:cubicBezTo>
                      <a:pt x="145609" y="29232"/>
                      <a:pt x="141731" y="29546"/>
                      <a:pt x="137900" y="30194"/>
                    </a:cubicBezTo>
                    <a:cubicBezTo>
                      <a:pt x="132673" y="30956"/>
                      <a:pt x="126876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481"/>
                    </a:cubicBezTo>
                    <a:cubicBezTo>
                      <a:pt x="93482" y="40576"/>
                      <a:pt x="86847" y="43119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99" y="58426"/>
                      <a:pt x="199104" y="56569"/>
                      <a:pt x="210224" y="55816"/>
                    </a:cubicBezTo>
                    <a:cubicBezTo>
                      <a:pt x="220345" y="55207"/>
                      <a:pt x="230505" y="55912"/>
                      <a:pt x="240446" y="57912"/>
                    </a:cubicBezTo>
                    <a:cubicBezTo>
                      <a:pt x="250501" y="60122"/>
                      <a:pt x="260128" y="63951"/>
                      <a:pt x="268957" y="69247"/>
                    </a:cubicBezTo>
                    <a:cubicBezTo>
                      <a:pt x="277758" y="73609"/>
                      <a:pt x="285285" y="80172"/>
                      <a:pt x="290816" y="88297"/>
                    </a:cubicBezTo>
                    <a:cubicBezTo>
                      <a:pt x="294494" y="94240"/>
                      <a:pt x="295653" y="101403"/>
                      <a:pt x="294047" y="108204"/>
                    </a:cubicBezTo>
                    <a:cubicBezTo>
                      <a:pt x="291852" y="115662"/>
                      <a:pt x="287756" y="122425"/>
                      <a:pt x="282167" y="127825"/>
                    </a:cubicBezTo>
                    <a:cubicBezTo>
                      <a:pt x="275163" y="134855"/>
                      <a:pt x="267342" y="141027"/>
                      <a:pt x="258883" y="146209"/>
                    </a:cubicBezTo>
                    <a:lnTo>
                      <a:pt x="291196" y="165259"/>
                    </a:lnTo>
                    <a:lnTo>
                      <a:pt x="273614" y="175450"/>
                    </a:lnTo>
                    <a:lnTo>
                      <a:pt x="241016" y="156400"/>
                    </a:lnTo>
                    <a:cubicBezTo>
                      <a:pt x="225487" y="164068"/>
                      <a:pt x="209254" y="170231"/>
                      <a:pt x="192547" y="174784"/>
                    </a:cubicBezTo>
                    <a:cubicBezTo>
                      <a:pt x="175060" y="179622"/>
                      <a:pt x="157188" y="182966"/>
                      <a:pt x="139135" y="184785"/>
                    </a:cubicBezTo>
                    <a:lnTo>
                      <a:pt x="122314" y="154210"/>
                    </a:lnTo>
                    <a:cubicBezTo>
                      <a:pt x="127083" y="154086"/>
                      <a:pt x="131841" y="153705"/>
                      <a:pt x="136569" y="153067"/>
                    </a:cubicBezTo>
                    <a:cubicBezTo>
                      <a:pt x="142937" y="152305"/>
                      <a:pt x="150065" y="151162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78" y="140494"/>
                      <a:pt x="199504" y="137312"/>
                      <a:pt x="207563" y="133540"/>
                    </a:cubicBezTo>
                    <a:lnTo>
                      <a:pt x="157003" y="104299"/>
                    </a:lnTo>
                    <a:lnTo>
                      <a:pt x="150350" y="106585"/>
                    </a:lnTo>
                    <a:lnTo>
                      <a:pt x="143507" y="108680"/>
                    </a:lnTo>
                    <a:cubicBezTo>
                      <a:pt x="130772" y="112871"/>
                      <a:pt x="119083" y="116205"/>
                      <a:pt x="108533" y="118205"/>
                    </a:cubicBezTo>
                    <a:cubicBezTo>
                      <a:pt x="98735" y="120482"/>
                      <a:pt x="88743" y="121825"/>
                      <a:pt x="78691" y="122206"/>
                    </a:cubicBezTo>
                    <a:cubicBezTo>
                      <a:pt x="69880" y="122472"/>
                      <a:pt x="61068" y="121644"/>
                      <a:pt x="52461" y="119729"/>
                    </a:cubicBezTo>
                    <a:cubicBezTo>
                      <a:pt x="43906" y="117748"/>
                      <a:pt x="35680" y="114538"/>
                      <a:pt x="28036" y="110204"/>
                    </a:cubicBezTo>
                    <a:cubicBezTo>
                      <a:pt x="19681" y="106004"/>
                      <a:pt x="12399" y="99946"/>
                      <a:pt x="6748" y="92488"/>
                    </a:cubicBezTo>
                    <a:cubicBezTo>
                      <a:pt x="2599" y="86820"/>
                      <a:pt x="581" y="79877"/>
                      <a:pt x="1045" y="72866"/>
                    </a:cubicBezTo>
                    <a:cubicBezTo>
                      <a:pt x="1795" y="65589"/>
                      <a:pt x="4672" y="58703"/>
                      <a:pt x="9314" y="53054"/>
                    </a:cubicBezTo>
                    <a:cubicBezTo>
                      <a:pt x="15159" y="45672"/>
                      <a:pt x="22117" y="39243"/>
                      <a:pt x="29937" y="34004"/>
                    </a:cubicBezTo>
                    <a:lnTo>
                      <a:pt x="0" y="16669"/>
                    </a:lnTo>
                    <a:lnTo>
                      <a:pt x="17772" y="6763"/>
                    </a:lnTo>
                    <a:lnTo>
                      <a:pt x="47424" y="23908"/>
                    </a:lnTo>
                    <a:cubicBezTo>
                      <a:pt x="61342" y="17002"/>
                      <a:pt x="75969" y="11639"/>
                      <a:pt x="91046" y="7906"/>
                    </a:cubicBezTo>
                    <a:cubicBezTo>
                      <a:pt x="105382" y="4238"/>
                      <a:pt x="119959" y="1591"/>
                      <a:pt x="134669" y="0"/>
                    </a:cubicBezTo>
                    <a:close/>
                    <a:moveTo>
                      <a:pt x="63105" y="82963"/>
                    </a:moveTo>
                    <a:cubicBezTo>
                      <a:pt x="69780" y="86811"/>
                      <a:pt x="77497" y="88449"/>
                      <a:pt x="85154" y="87630"/>
                    </a:cubicBezTo>
                    <a:cubicBezTo>
                      <a:pt x="95447" y="86506"/>
                      <a:pt x="105583" y="84239"/>
                      <a:pt x="115376" y="80867"/>
                    </a:cubicBezTo>
                    <a:lnTo>
                      <a:pt x="67857" y="53340"/>
                    </a:lnTo>
                    <a:cubicBezTo>
                      <a:pt x="50370" y="64484"/>
                      <a:pt x="48849" y="74390"/>
                      <a:pt x="63105" y="82963"/>
                    </a:cubicBezTo>
                    <a:close/>
                    <a:moveTo>
                      <a:pt x="229992" y="96869"/>
                    </a:moveTo>
                    <a:cubicBezTo>
                      <a:pt x="222721" y="92869"/>
                      <a:pt x="214339" y="91364"/>
                      <a:pt x="206137" y="92583"/>
                    </a:cubicBezTo>
                    <a:cubicBezTo>
                      <a:pt x="194894" y="94088"/>
                      <a:pt x="183803" y="96545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6" name="Google Shape;1219;p27"/>
              <p:cNvSpPr>
                <a:spLocks noChangeArrowheads="1"/>
              </p:cNvSpPr>
              <p:nvPr/>
            </p:nvSpPr>
            <p:spPr bwMode="auto">
              <a:xfrm>
                <a:off x="4874763" y="4273581"/>
                <a:ext cx="19007" cy="25621"/>
              </a:xfrm>
              <a:custGeom>
                <a:avLst/>
                <a:gdLst>
                  <a:gd name="T0" fmla="*/ 0 w 19007"/>
                  <a:gd name="T1" fmla="*/ 0 h 25621"/>
                  <a:gd name="T2" fmla="*/ 19007 w 19007"/>
                  <a:gd name="T3" fmla="*/ 25621 h 25621"/>
                </a:gdLst>
                <a:ahLst/>
                <a:cxnLst/>
                <a:rect l="T0" t="T1" r="T2" b="T3"/>
                <a:pathLst>
                  <a:path w="19007" h="25621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668"/>
                    </a:lnTo>
                    <a:lnTo>
                      <a:pt x="10644" y="2562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7" name="Google Shape;1220;p27"/>
              <p:cNvSpPr>
                <a:spLocks noChangeArrowheads="1"/>
              </p:cNvSpPr>
              <p:nvPr/>
            </p:nvSpPr>
            <p:spPr bwMode="auto">
              <a:xfrm>
                <a:off x="5001734" y="4284535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8" name="Google Shape;1221;p27"/>
              <p:cNvSpPr>
                <a:spLocks noChangeArrowheads="1"/>
              </p:cNvSpPr>
              <p:nvPr/>
            </p:nvSpPr>
            <p:spPr bwMode="auto">
              <a:xfrm>
                <a:off x="5015894" y="4221289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99" name="Google Shape;1222;p27"/>
              <p:cNvSpPr>
                <a:spLocks noChangeArrowheads="1"/>
              </p:cNvSpPr>
              <p:nvPr/>
            </p:nvSpPr>
            <p:spPr bwMode="auto">
              <a:xfrm>
                <a:off x="4917055" y="4227671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ubicBezTo>
                      <a:pt x="15586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0" name="Google Shape;1223;p27"/>
              <p:cNvSpPr>
                <a:spLocks noChangeArrowheads="1"/>
              </p:cNvSpPr>
              <p:nvPr/>
            </p:nvSpPr>
            <p:spPr bwMode="auto">
              <a:xfrm>
                <a:off x="4820401" y="4172521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049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8" y="18869"/>
                      <a:pt x="42409" y="14526"/>
                      <a:pt x="36685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1" name="Google Shape;1224;p27"/>
              <p:cNvSpPr>
                <a:spLocks noChangeArrowheads="1"/>
              </p:cNvSpPr>
              <p:nvPr/>
            </p:nvSpPr>
            <p:spPr bwMode="auto">
              <a:xfrm>
                <a:off x="4874573" y="4141374"/>
                <a:ext cx="27370" cy="24479"/>
              </a:xfrm>
              <a:custGeom>
                <a:avLst/>
                <a:gdLst>
                  <a:gd name="T0" fmla="*/ 0 w 27370"/>
                  <a:gd name="T1" fmla="*/ 0 h 24479"/>
                  <a:gd name="T2" fmla="*/ 27370 w 27370"/>
                  <a:gd name="T3" fmla="*/ 24479 h 24479"/>
                </a:gdLst>
                <a:ahLst/>
                <a:cxnLst/>
                <a:rect l="T0" t="T1" r="T2" b="T3"/>
                <a:pathLst>
                  <a:path w="27370" h="24479" extrusionOk="0">
                    <a:moveTo>
                      <a:pt x="27371" y="24479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235" y="19621"/>
                    </a:lnTo>
                    <a:lnTo>
                      <a:pt x="27371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2" name="Google Shape;1225;p27"/>
              <p:cNvSpPr>
                <a:spLocks noChangeArrowheads="1"/>
              </p:cNvSpPr>
              <p:nvPr/>
            </p:nvSpPr>
            <p:spPr bwMode="auto">
              <a:xfrm>
                <a:off x="4752449" y="4136326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582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3" name="Google Shape;1226;p27"/>
              <p:cNvSpPr>
                <a:spLocks noChangeArrowheads="1"/>
              </p:cNvSpPr>
              <p:nvPr/>
            </p:nvSpPr>
            <p:spPr bwMode="auto">
              <a:xfrm>
                <a:off x="4753400" y="4193857"/>
                <a:ext cx="29936" cy="30480"/>
              </a:xfrm>
              <a:custGeom>
                <a:avLst/>
                <a:gdLst>
                  <a:gd name="T0" fmla="*/ 0 w 29936"/>
                  <a:gd name="T1" fmla="*/ 0 h 30480"/>
                  <a:gd name="T2" fmla="*/ 29936 w 29936"/>
                  <a:gd name="T3" fmla="*/ 30480 h 30480"/>
                </a:gdLst>
                <a:ahLst/>
                <a:cxnLst/>
                <a:rect l="T0" t="T1" r="T2" b="T3"/>
                <a:pathLst>
                  <a:path w="29936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193"/>
                    </a:lnTo>
                    <a:lnTo>
                      <a:pt x="9599" y="3048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404" name="Google Shape;1227;p27"/>
              <p:cNvSpPr>
                <a:spLocks noChangeArrowheads="1"/>
              </p:cNvSpPr>
              <p:nvPr/>
            </p:nvSpPr>
            <p:spPr bwMode="auto">
              <a:xfrm>
                <a:off x="4752639" y="4119372"/>
                <a:ext cx="294568" cy="184689"/>
              </a:xfrm>
              <a:custGeom>
                <a:avLst/>
                <a:gdLst>
                  <a:gd name="T0" fmla="*/ 0 w 294568"/>
                  <a:gd name="T1" fmla="*/ 0 h 184689"/>
                  <a:gd name="T2" fmla="*/ 294568 w 294568"/>
                  <a:gd name="T3" fmla="*/ 184689 h 184689"/>
                </a:gdLst>
                <a:ahLst/>
                <a:cxnLst/>
                <a:rect l="T0" t="T1" r="T2" b="T3"/>
                <a:pathLst>
                  <a:path w="294568" h="184689" extrusionOk="0">
                    <a:moveTo>
                      <a:pt x="149304" y="29337"/>
                    </a:moveTo>
                    <a:cubicBezTo>
                      <a:pt x="145419" y="29327"/>
                      <a:pt x="141541" y="29642"/>
                      <a:pt x="137710" y="30289"/>
                    </a:cubicBezTo>
                    <a:cubicBezTo>
                      <a:pt x="132483" y="31051"/>
                      <a:pt x="126685" y="32004"/>
                      <a:pt x="120223" y="33433"/>
                    </a:cubicBezTo>
                    <a:cubicBezTo>
                      <a:pt x="113760" y="34862"/>
                      <a:pt x="107013" y="36481"/>
                      <a:pt x="100075" y="38576"/>
                    </a:cubicBezTo>
                    <a:cubicBezTo>
                      <a:pt x="93278" y="40624"/>
                      <a:pt x="86638" y="43177"/>
                      <a:pt x="80212" y="46196"/>
                    </a:cubicBezTo>
                    <a:lnTo>
                      <a:pt x="131057" y="75533"/>
                    </a:lnTo>
                    <a:lnTo>
                      <a:pt x="140561" y="72295"/>
                    </a:lnTo>
                    <a:cubicBezTo>
                      <a:pt x="153486" y="68008"/>
                      <a:pt x="165651" y="64389"/>
                      <a:pt x="177151" y="61341"/>
                    </a:cubicBezTo>
                    <a:cubicBezTo>
                      <a:pt x="187918" y="58503"/>
                      <a:pt x="198924" y="56683"/>
                      <a:pt x="210034" y="55912"/>
                    </a:cubicBezTo>
                    <a:cubicBezTo>
                      <a:pt x="220155" y="55302"/>
                      <a:pt x="230315" y="56007"/>
                      <a:pt x="240256" y="58007"/>
                    </a:cubicBezTo>
                    <a:cubicBezTo>
                      <a:pt x="250301" y="60179"/>
                      <a:pt x="259929" y="63979"/>
                      <a:pt x="268767" y="69247"/>
                    </a:cubicBezTo>
                    <a:cubicBezTo>
                      <a:pt x="277539" y="73647"/>
                      <a:pt x="285066" y="80200"/>
                      <a:pt x="290626" y="88297"/>
                    </a:cubicBezTo>
                    <a:cubicBezTo>
                      <a:pt x="294313" y="94231"/>
                      <a:pt x="295473" y="101403"/>
                      <a:pt x="293857" y="108204"/>
                    </a:cubicBezTo>
                    <a:cubicBezTo>
                      <a:pt x="291662" y="115662"/>
                      <a:pt x="287566" y="122425"/>
                      <a:pt x="281977" y="127825"/>
                    </a:cubicBezTo>
                    <a:cubicBezTo>
                      <a:pt x="274964" y="134826"/>
                      <a:pt x="267151" y="140960"/>
                      <a:pt x="258693" y="146113"/>
                    </a:cubicBezTo>
                    <a:lnTo>
                      <a:pt x="291006" y="165163"/>
                    </a:lnTo>
                    <a:lnTo>
                      <a:pt x="273424" y="175355"/>
                    </a:lnTo>
                    <a:lnTo>
                      <a:pt x="240826" y="156305"/>
                    </a:lnTo>
                    <a:cubicBezTo>
                      <a:pt x="225287" y="163944"/>
                      <a:pt x="209064" y="170069"/>
                      <a:pt x="192357" y="174593"/>
                    </a:cubicBezTo>
                    <a:cubicBezTo>
                      <a:pt x="174879" y="179508"/>
                      <a:pt x="157007" y="182880"/>
                      <a:pt x="138945" y="184690"/>
                    </a:cubicBezTo>
                    <a:lnTo>
                      <a:pt x="122124" y="154210"/>
                    </a:lnTo>
                    <a:cubicBezTo>
                      <a:pt x="126892" y="154133"/>
                      <a:pt x="131651" y="153781"/>
                      <a:pt x="136379" y="153162"/>
                    </a:cubicBezTo>
                    <a:cubicBezTo>
                      <a:pt x="142747" y="152400"/>
                      <a:pt x="149875" y="151162"/>
                      <a:pt x="157668" y="149447"/>
                    </a:cubicBezTo>
                    <a:cubicBezTo>
                      <a:pt x="165461" y="147733"/>
                      <a:pt x="173824" y="145637"/>
                      <a:pt x="182473" y="143161"/>
                    </a:cubicBezTo>
                    <a:cubicBezTo>
                      <a:pt x="190988" y="140589"/>
                      <a:pt x="199313" y="137408"/>
                      <a:pt x="207373" y="133636"/>
                    </a:cubicBezTo>
                    <a:lnTo>
                      <a:pt x="156812" y="104394"/>
                    </a:lnTo>
                    <a:lnTo>
                      <a:pt x="150160" y="106775"/>
                    </a:lnTo>
                    <a:lnTo>
                      <a:pt x="143317" y="108871"/>
                    </a:lnTo>
                    <a:cubicBezTo>
                      <a:pt x="130582" y="113062"/>
                      <a:pt x="118892" y="116300"/>
                      <a:pt x="108343" y="118396"/>
                    </a:cubicBezTo>
                    <a:cubicBezTo>
                      <a:pt x="98545" y="120672"/>
                      <a:pt x="88552" y="122015"/>
                      <a:pt x="78501" y="122396"/>
                    </a:cubicBezTo>
                    <a:cubicBezTo>
                      <a:pt x="69686" y="122758"/>
                      <a:pt x="60862" y="121929"/>
                      <a:pt x="52271" y="119920"/>
                    </a:cubicBezTo>
                    <a:cubicBezTo>
                      <a:pt x="43701" y="117986"/>
                      <a:pt x="35469" y="114767"/>
                      <a:pt x="27846" y="110395"/>
                    </a:cubicBezTo>
                    <a:cubicBezTo>
                      <a:pt x="19529" y="106013"/>
                      <a:pt x="12316" y="99793"/>
                      <a:pt x="6748" y="92202"/>
                    </a:cubicBezTo>
                    <a:cubicBezTo>
                      <a:pt x="2599" y="86535"/>
                      <a:pt x="581" y="79591"/>
                      <a:pt x="1045" y="72580"/>
                    </a:cubicBezTo>
                    <a:cubicBezTo>
                      <a:pt x="1772" y="65303"/>
                      <a:pt x="4652" y="58398"/>
                      <a:pt x="9314" y="52768"/>
                    </a:cubicBezTo>
                    <a:cubicBezTo>
                      <a:pt x="15159" y="45386"/>
                      <a:pt x="22117" y="38957"/>
                      <a:pt x="29937" y="33718"/>
                    </a:cubicBezTo>
                    <a:lnTo>
                      <a:pt x="0" y="16383"/>
                    </a:lnTo>
                    <a:lnTo>
                      <a:pt x="17582" y="6763"/>
                    </a:lnTo>
                    <a:lnTo>
                      <a:pt x="47044" y="24003"/>
                    </a:lnTo>
                    <a:cubicBezTo>
                      <a:pt x="60959" y="17069"/>
                      <a:pt x="75586" y="11668"/>
                      <a:pt x="90666" y="7906"/>
                    </a:cubicBezTo>
                    <a:cubicBezTo>
                      <a:pt x="105011" y="4286"/>
                      <a:pt x="119585" y="1638"/>
                      <a:pt x="134288" y="0"/>
                    </a:cubicBezTo>
                    <a:close/>
                    <a:moveTo>
                      <a:pt x="62915" y="82677"/>
                    </a:moveTo>
                    <a:cubicBezTo>
                      <a:pt x="69578" y="86553"/>
                      <a:pt x="77297" y="88220"/>
                      <a:pt x="84964" y="87439"/>
                    </a:cubicBezTo>
                    <a:cubicBezTo>
                      <a:pt x="95249" y="86268"/>
                      <a:pt x="105380" y="84001"/>
                      <a:pt x="115186" y="80677"/>
                    </a:cubicBezTo>
                    <a:lnTo>
                      <a:pt x="67667" y="53149"/>
                    </a:lnTo>
                    <a:cubicBezTo>
                      <a:pt x="50180" y="64579"/>
                      <a:pt x="48659" y="74390"/>
                      <a:pt x="62915" y="82677"/>
                    </a:cubicBezTo>
                    <a:close/>
                    <a:moveTo>
                      <a:pt x="229802" y="96679"/>
                    </a:moveTo>
                    <a:cubicBezTo>
                      <a:pt x="222531" y="92678"/>
                      <a:pt x="214149" y="91173"/>
                      <a:pt x="205947" y="92392"/>
                    </a:cubicBezTo>
                    <a:cubicBezTo>
                      <a:pt x="194695" y="93850"/>
                      <a:pt x="183594" y="96307"/>
                      <a:pt x="172779" y="99727"/>
                    </a:cubicBezTo>
                    <a:lnTo>
                      <a:pt x="220298" y="127063"/>
                    </a:lnTo>
                    <a:cubicBezTo>
                      <a:pt x="240379" y="114681"/>
                      <a:pt x="243554" y="104556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6" name="Google Shape;1228;p27"/>
            <p:cNvGrpSpPr>
              <a:grpSpLocks/>
            </p:cNvGrpSpPr>
            <p:nvPr/>
          </p:nvGrpSpPr>
          <p:grpSpPr bwMode="auto">
            <a:xfrm>
              <a:off x="2692590" y="3093401"/>
              <a:ext cx="883852" cy="621030"/>
              <a:chOff x="4502215" y="3835526"/>
              <a:chExt cx="883852" cy="621030"/>
            </a:xfrm>
          </p:grpSpPr>
          <p:sp>
            <p:nvSpPr>
              <p:cNvPr id="39373" name="Google Shape;1229;p27"/>
              <p:cNvSpPr>
                <a:spLocks noChangeArrowheads="1"/>
              </p:cNvSpPr>
              <p:nvPr/>
            </p:nvSpPr>
            <p:spPr bwMode="auto">
              <a:xfrm>
                <a:off x="4502215" y="394506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4" name="Google Shape;1230;p27"/>
              <p:cNvSpPr>
                <a:spLocks noChangeArrowheads="1"/>
              </p:cNvSpPr>
              <p:nvPr/>
            </p:nvSpPr>
            <p:spPr bwMode="auto">
              <a:xfrm>
                <a:off x="4502310" y="408822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5" name="Google Shape;1231;p27"/>
              <p:cNvSpPr>
                <a:spLocks noChangeArrowheads="1"/>
              </p:cNvSpPr>
              <p:nvPr/>
            </p:nvSpPr>
            <p:spPr bwMode="auto">
              <a:xfrm>
                <a:off x="5319540" y="409127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6" name="Google Shape;1232;p27"/>
              <p:cNvSpPr>
                <a:spLocks noChangeArrowheads="1"/>
              </p:cNvSpPr>
              <p:nvPr/>
            </p:nvSpPr>
            <p:spPr bwMode="auto">
              <a:xfrm>
                <a:off x="4502215" y="383552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7" name="Google Shape;1233;p27"/>
              <p:cNvSpPr>
                <a:spLocks noChangeArrowheads="1"/>
              </p:cNvSpPr>
              <p:nvPr/>
            </p:nvSpPr>
            <p:spPr bwMode="auto">
              <a:xfrm>
                <a:off x="4627912" y="3905130"/>
                <a:ext cx="632610" cy="366117"/>
              </a:xfrm>
              <a:custGeom>
                <a:avLst/>
                <a:gdLst>
                  <a:gd name="T0" fmla="*/ 0 w 632610"/>
                  <a:gd name="T1" fmla="*/ 0 h 366117"/>
                  <a:gd name="T2" fmla="*/ 632610 w 632610"/>
                  <a:gd name="T3" fmla="*/ 366117 h 366117"/>
                </a:gdLst>
                <a:ahLst/>
                <a:cxnLst/>
                <a:rect l="T0" t="T1" r="T2" b="T3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8" name="Google Shape;1234;p27"/>
              <p:cNvSpPr>
                <a:spLocks noChangeArrowheads="1"/>
              </p:cNvSpPr>
              <p:nvPr/>
            </p:nvSpPr>
            <p:spPr bwMode="auto">
              <a:xfrm>
                <a:off x="4628520" y="3927038"/>
                <a:ext cx="631431" cy="344209"/>
              </a:xfrm>
              <a:custGeom>
                <a:avLst/>
                <a:gdLst>
                  <a:gd name="T0" fmla="*/ 0 w 631431"/>
                  <a:gd name="T1" fmla="*/ 0 h 344209"/>
                  <a:gd name="T2" fmla="*/ 631431 w 631431"/>
                  <a:gd name="T3" fmla="*/ 344209 h 344209"/>
                </a:gdLst>
                <a:ahLst/>
                <a:cxnLst/>
                <a:rect l="T0" t="T1" r="T2" b="T3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631"/>
                    </a:cubicBezTo>
                    <a:cubicBezTo>
                      <a:pt x="415791" y="362069"/>
                      <a:pt x="215451" y="362069"/>
                      <a:pt x="91902" y="290631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9087"/>
                      <a:pt x="34974" y="86415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9" name="Google Shape;1235;p27"/>
              <p:cNvSpPr>
                <a:spLocks noChangeArrowheads="1"/>
              </p:cNvSpPr>
              <p:nvPr/>
            </p:nvSpPr>
            <p:spPr bwMode="auto">
              <a:xfrm>
                <a:off x="4789989" y="4009739"/>
                <a:ext cx="294525" cy="184880"/>
              </a:xfrm>
              <a:custGeom>
                <a:avLst/>
                <a:gdLst>
                  <a:gd name="T0" fmla="*/ 0 w 294525"/>
                  <a:gd name="T1" fmla="*/ 0 h 184880"/>
                  <a:gd name="T2" fmla="*/ 294525 w 294525"/>
                  <a:gd name="T3" fmla="*/ 184880 h 184880"/>
                </a:gdLst>
                <a:ahLst/>
                <a:cxnLst/>
                <a:rect l="T0" t="T1" r="T2" b="T3"/>
                <a:pathLst>
                  <a:path w="294525" h="184880" extrusionOk="0">
                    <a:moveTo>
                      <a:pt x="149495" y="29528"/>
                    </a:moveTo>
                    <a:cubicBezTo>
                      <a:pt x="145608" y="29518"/>
                      <a:pt x="141730" y="29832"/>
                      <a:pt x="137900" y="30480"/>
                    </a:cubicBezTo>
                    <a:cubicBezTo>
                      <a:pt x="132768" y="31147"/>
                      <a:pt x="126876" y="32195"/>
                      <a:pt x="120413" y="33623"/>
                    </a:cubicBezTo>
                    <a:cubicBezTo>
                      <a:pt x="113950" y="35052"/>
                      <a:pt x="107298" y="36671"/>
                      <a:pt x="100360" y="38767"/>
                    </a:cubicBezTo>
                    <a:cubicBezTo>
                      <a:pt x="93573" y="40815"/>
                      <a:pt x="86937" y="43329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579"/>
                      <a:pt x="176960" y="61531"/>
                    </a:cubicBezTo>
                    <a:cubicBezTo>
                      <a:pt x="187728" y="58693"/>
                      <a:pt x="198734" y="56874"/>
                      <a:pt x="209844" y="56102"/>
                    </a:cubicBezTo>
                    <a:cubicBezTo>
                      <a:pt x="219994" y="55493"/>
                      <a:pt x="230191" y="56197"/>
                      <a:pt x="240161" y="58198"/>
                    </a:cubicBezTo>
                    <a:cubicBezTo>
                      <a:pt x="250206" y="60370"/>
                      <a:pt x="259833" y="64170"/>
                      <a:pt x="268672" y="69437"/>
                    </a:cubicBezTo>
                    <a:cubicBezTo>
                      <a:pt x="277444" y="73838"/>
                      <a:pt x="284971" y="80391"/>
                      <a:pt x="290531" y="88487"/>
                    </a:cubicBezTo>
                    <a:cubicBezTo>
                      <a:pt x="294294" y="94355"/>
                      <a:pt x="295463" y="101527"/>
                      <a:pt x="293762" y="108299"/>
                    </a:cubicBezTo>
                    <a:cubicBezTo>
                      <a:pt x="291633" y="115814"/>
                      <a:pt x="287528" y="122625"/>
                      <a:pt x="281882" y="128016"/>
                    </a:cubicBezTo>
                    <a:cubicBezTo>
                      <a:pt x="274906" y="135017"/>
                      <a:pt x="267123" y="141161"/>
                      <a:pt x="258693" y="146304"/>
                    </a:cubicBezTo>
                    <a:lnTo>
                      <a:pt x="291006" y="165354"/>
                    </a:lnTo>
                    <a:lnTo>
                      <a:pt x="273329" y="175546"/>
                    </a:lnTo>
                    <a:lnTo>
                      <a:pt x="240731" y="156496"/>
                    </a:lnTo>
                    <a:cubicBezTo>
                      <a:pt x="225211" y="164163"/>
                      <a:pt x="208979" y="170288"/>
                      <a:pt x="192262" y="174784"/>
                    </a:cubicBezTo>
                    <a:cubicBezTo>
                      <a:pt x="174775" y="179661"/>
                      <a:pt x="156907" y="183032"/>
                      <a:pt x="138850" y="184880"/>
                    </a:cubicBezTo>
                    <a:lnTo>
                      <a:pt x="121839" y="154210"/>
                    </a:lnTo>
                    <a:cubicBezTo>
                      <a:pt x="124975" y="154210"/>
                      <a:pt x="129727" y="154210"/>
                      <a:pt x="136094" y="153162"/>
                    </a:cubicBezTo>
                    <a:cubicBezTo>
                      <a:pt x="142462" y="152114"/>
                      <a:pt x="149495" y="151162"/>
                      <a:pt x="157383" y="149447"/>
                    </a:cubicBezTo>
                    <a:cubicBezTo>
                      <a:pt x="165271" y="147733"/>
                      <a:pt x="173444" y="145637"/>
                      <a:pt x="182188" y="143161"/>
                    </a:cubicBezTo>
                    <a:cubicBezTo>
                      <a:pt x="190684" y="140608"/>
                      <a:pt x="198971" y="137427"/>
                      <a:pt x="206992" y="133636"/>
                    </a:cubicBezTo>
                    <a:lnTo>
                      <a:pt x="156907" y="105061"/>
                    </a:lnTo>
                    <a:cubicBezTo>
                      <a:pt x="154722" y="105918"/>
                      <a:pt x="152536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7" y="121339"/>
                      <a:pt x="88616" y="122682"/>
                      <a:pt x="78596" y="123063"/>
                    </a:cubicBezTo>
                    <a:cubicBezTo>
                      <a:pt x="69750" y="123425"/>
                      <a:pt x="60896" y="122587"/>
                      <a:pt x="52271" y="120587"/>
                    </a:cubicBezTo>
                    <a:cubicBezTo>
                      <a:pt x="43732" y="118643"/>
                      <a:pt x="35532" y="115433"/>
                      <a:pt x="27941" y="111062"/>
                    </a:cubicBezTo>
                    <a:cubicBezTo>
                      <a:pt x="19600" y="106671"/>
                      <a:pt x="12355" y="100460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200" y="82868"/>
                    </a:moveTo>
                    <a:cubicBezTo>
                      <a:pt x="69834" y="86735"/>
                      <a:pt x="77518" y="88402"/>
                      <a:pt x="85154" y="87630"/>
                    </a:cubicBezTo>
                    <a:cubicBezTo>
                      <a:pt x="95470" y="86458"/>
                      <a:pt x="105633" y="84191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849" y="74581"/>
                      <a:pt x="63200" y="82868"/>
                    </a:cubicBezTo>
                    <a:close/>
                    <a:moveTo>
                      <a:pt x="229992" y="96774"/>
                    </a:moveTo>
                    <a:cubicBezTo>
                      <a:pt x="222740" y="92831"/>
                      <a:pt x="214396" y="91354"/>
                      <a:pt x="206232" y="92583"/>
                    </a:cubicBezTo>
                    <a:cubicBezTo>
                      <a:pt x="194951" y="94050"/>
                      <a:pt x="183822" y="96507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586"/>
                      <a:pt x="243677" y="105061"/>
                      <a:pt x="22999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0" name="Google Shape;1236;p27"/>
              <p:cNvSpPr>
                <a:spLocks noChangeArrowheads="1"/>
              </p:cNvSpPr>
              <p:nvPr/>
            </p:nvSpPr>
            <p:spPr bwMode="auto">
              <a:xfrm>
                <a:off x="4912208" y="4146994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1" name="Google Shape;1237;p27"/>
              <p:cNvSpPr>
                <a:spLocks noChangeArrowheads="1"/>
              </p:cNvSpPr>
              <p:nvPr/>
            </p:nvSpPr>
            <p:spPr bwMode="auto">
              <a:xfrm>
                <a:off x="5039369" y="415785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2" name="Google Shape;1238;p27"/>
              <p:cNvSpPr>
                <a:spLocks noChangeArrowheads="1"/>
              </p:cNvSpPr>
              <p:nvPr/>
            </p:nvSpPr>
            <p:spPr bwMode="auto">
              <a:xfrm>
                <a:off x="5053434" y="409470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4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3" name="Google Shape;1239;p27"/>
              <p:cNvSpPr>
                <a:spLocks noChangeArrowheads="1"/>
              </p:cNvSpPr>
              <p:nvPr/>
            </p:nvSpPr>
            <p:spPr bwMode="auto">
              <a:xfrm>
                <a:off x="4954595" y="4101083"/>
                <a:ext cx="47423" cy="33051"/>
              </a:xfrm>
              <a:custGeom>
                <a:avLst/>
                <a:gdLst>
                  <a:gd name="T0" fmla="*/ 0 w 47423"/>
                  <a:gd name="T1" fmla="*/ 0 h 33051"/>
                  <a:gd name="T2" fmla="*/ 47423 w 47423"/>
                  <a:gd name="T3" fmla="*/ 33051 h 33051"/>
                </a:gdLst>
                <a:ahLst/>
                <a:cxnLst/>
                <a:rect l="T0" t="T1" r="T2" b="T3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4" name="Google Shape;1240;p27"/>
              <p:cNvSpPr>
                <a:spLocks noChangeArrowheads="1"/>
              </p:cNvSpPr>
              <p:nvPr/>
            </p:nvSpPr>
            <p:spPr bwMode="auto">
              <a:xfrm>
                <a:off x="4858036" y="4045839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5" name="Google Shape;1241;p27"/>
              <p:cNvSpPr>
                <a:spLocks noChangeArrowheads="1"/>
              </p:cNvSpPr>
              <p:nvPr/>
            </p:nvSpPr>
            <p:spPr bwMode="auto">
              <a:xfrm>
                <a:off x="4912208" y="401478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6" name="Google Shape;1242;p27"/>
              <p:cNvSpPr>
                <a:spLocks noChangeArrowheads="1"/>
              </p:cNvSpPr>
              <p:nvPr/>
            </p:nvSpPr>
            <p:spPr bwMode="auto">
              <a:xfrm>
                <a:off x="4789989" y="4009643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7" name="Google Shape;1243;p27"/>
              <p:cNvSpPr>
                <a:spLocks noChangeArrowheads="1"/>
              </p:cNvSpPr>
              <p:nvPr/>
            </p:nvSpPr>
            <p:spPr bwMode="auto">
              <a:xfrm>
                <a:off x="4790940" y="406717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800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88" name="Google Shape;1244;p27"/>
              <p:cNvSpPr>
                <a:spLocks noChangeArrowheads="1"/>
              </p:cNvSpPr>
              <p:nvPr/>
            </p:nvSpPr>
            <p:spPr bwMode="auto">
              <a:xfrm>
                <a:off x="4789989" y="3992594"/>
                <a:ext cx="294519" cy="184499"/>
              </a:xfrm>
              <a:custGeom>
                <a:avLst/>
                <a:gdLst>
                  <a:gd name="T0" fmla="*/ 0 w 294519"/>
                  <a:gd name="T1" fmla="*/ 0 h 184499"/>
                  <a:gd name="T2" fmla="*/ 294519 w 294519"/>
                  <a:gd name="T3" fmla="*/ 184499 h 184499"/>
                </a:gdLst>
                <a:ahLst/>
                <a:cxnLst/>
                <a:rect l="T0" t="T1" r="T2" b="T3"/>
                <a:pathLst>
                  <a:path w="294519" h="184499" extrusionOk="0">
                    <a:moveTo>
                      <a:pt x="149495" y="29527"/>
                    </a:moveTo>
                    <a:cubicBezTo>
                      <a:pt x="145608" y="29470"/>
                      <a:pt x="141730" y="29756"/>
                      <a:pt x="137900" y="30384"/>
                    </a:cubicBezTo>
                    <a:cubicBezTo>
                      <a:pt x="132768" y="31147"/>
                      <a:pt x="126876" y="32194"/>
                      <a:pt x="120413" y="33528"/>
                    </a:cubicBezTo>
                    <a:cubicBezTo>
                      <a:pt x="113950" y="34861"/>
                      <a:pt x="107298" y="36671"/>
                      <a:pt x="100360" y="38767"/>
                    </a:cubicBezTo>
                    <a:cubicBezTo>
                      <a:pt x="93559" y="40767"/>
                      <a:pt x="86920" y="43281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484"/>
                      <a:pt x="176960" y="61531"/>
                    </a:cubicBezTo>
                    <a:cubicBezTo>
                      <a:pt x="187709" y="58607"/>
                      <a:pt x="198724" y="56788"/>
                      <a:pt x="209844" y="56102"/>
                    </a:cubicBezTo>
                    <a:cubicBezTo>
                      <a:pt x="219994" y="55407"/>
                      <a:pt x="230191" y="56083"/>
                      <a:pt x="240161" y="58102"/>
                    </a:cubicBezTo>
                    <a:cubicBezTo>
                      <a:pt x="250206" y="60350"/>
                      <a:pt x="259824" y="64179"/>
                      <a:pt x="268672" y="69437"/>
                    </a:cubicBezTo>
                    <a:cubicBezTo>
                      <a:pt x="277454" y="73828"/>
                      <a:pt x="284971" y="80381"/>
                      <a:pt x="290531" y="88487"/>
                    </a:cubicBezTo>
                    <a:cubicBezTo>
                      <a:pt x="294285" y="94392"/>
                      <a:pt x="295454" y="101594"/>
                      <a:pt x="293762" y="108394"/>
                    </a:cubicBezTo>
                    <a:cubicBezTo>
                      <a:pt x="291624" y="115881"/>
                      <a:pt x="287518" y="122663"/>
                      <a:pt x="281882" y="128016"/>
                    </a:cubicBezTo>
                    <a:cubicBezTo>
                      <a:pt x="274906" y="135045"/>
                      <a:pt x="267123" y="141218"/>
                      <a:pt x="258693" y="146399"/>
                    </a:cubicBezTo>
                    <a:lnTo>
                      <a:pt x="291006" y="165449"/>
                    </a:lnTo>
                    <a:lnTo>
                      <a:pt x="273329" y="175641"/>
                    </a:lnTo>
                    <a:lnTo>
                      <a:pt x="240731" y="156591"/>
                    </a:lnTo>
                    <a:cubicBezTo>
                      <a:pt x="225230" y="164335"/>
                      <a:pt x="208988" y="170488"/>
                      <a:pt x="192262" y="174974"/>
                    </a:cubicBezTo>
                    <a:cubicBezTo>
                      <a:pt x="174756" y="179661"/>
                      <a:pt x="156888" y="182842"/>
                      <a:pt x="138850" y="184499"/>
                    </a:cubicBezTo>
                    <a:lnTo>
                      <a:pt x="121839" y="153924"/>
                    </a:lnTo>
                    <a:cubicBezTo>
                      <a:pt x="126609" y="153800"/>
                      <a:pt x="131371" y="153419"/>
                      <a:pt x="136094" y="152781"/>
                    </a:cubicBezTo>
                    <a:cubicBezTo>
                      <a:pt x="143251" y="151962"/>
                      <a:pt x="150359" y="150752"/>
                      <a:pt x="157383" y="149161"/>
                    </a:cubicBezTo>
                    <a:cubicBezTo>
                      <a:pt x="165176" y="147447"/>
                      <a:pt x="173444" y="145351"/>
                      <a:pt x="182188" y="142780"/>
                    </a:cubicBezTo>
                    <a:cubicBezTo>
                      <a:pt x="190684" y="140227"/>
                      <a:pt x="198971" y="137046"/>
                      <a:pt x="206992" y="133255"/>
                    </a:cubicBezTo>
                    <a:lnTo>
                      <a:pt x="156527" y="104013"/>
                    </a:lnTo>
                    <a:lnTo>
                      <a:pt x="149875" y="106299"/>
                    </a:lnTo>
                    <a:lnTo>
                      <a:pt x="142937" y="108394"/>
                    </a:lnTo>
                    <a:cubicBezTo>
                      <a:pt x="130202" y="112585"/>
                      <a:pt x="118607" y="115919"/>
                      <a:pt x="107963" y="117919"/>
                    </a:cubicBezTo>
                    <a:cubicBezTo>
                      <a:pt x="98197" y="120196"/>
                      <a:pt x="88236" y="121539"/>
                      <a:pt x="78216" y="121920"/>
                    </a:cubicBezTo>
                    <a:cubicBezTo>
                      <a:pt x="69371" y="122234"/>
                      <a:pt x="60523" y="121396"/>
                      <a:pt x="51891" y="119443"/>
                    </a:cubicBezTo>
                    <a:cubicBezTo>
                      <a:pt x="43365" y="117462"/>
                      <a:pt x="35170" y="114252"/>
                      <a:pt x="27561" y="109918"/>
                    </a:cubicBezTo>
                    <a:cubicBezTo>
                      <a:pt x="19239" y="105499"/>
                      <a:pt x="12000" y="99288"/>
                      <a:pt x="6368" y="91726"/>
                    </a:cubicBezTo>
                    <a:cubicBezTo>
                      <a:pt x="2298" y="85992"/>
                      <a:pt x="288" y="79038"/>
                      <a:pt x="665" y="72009"/>
                    </a:cubicBezTo>
                    <a:cubicBezTo>
                      <a:pt x="1409" y="64741"/>
                      <a:pt x="4324" y="57874"/>
                      <a:pt x="9029" y="52292"/>
                    </a:cubicBezTo>
                    <a:cubicBezTo>
                      <a:pt x="14865" y="44929"/>
                      <a:pt x="21787" y="38510"/>
                      <a:pt x="29557" y="33242"/>
                    </a:cubicBezTo>
                    <a:lnTo>
                      <a:pt x="0" y="17431"/>
                    </a:lnTo>
                    <a:lnTo>
                      <a:pt x="17677" y="7239"/>
                    </a:lnTo>
                    <a:lnTo>
                      <a:pt x="47329" y="24384"/>
                    </a:lnTo>
                    <a:cubicBezTo>
                      <a:pt x="61240" y="17345"/>
                      <a:pt x="75864" y="11820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00" y="82867"/>
                    </a:moveTo>
                    <a:cubicBezTo>
                      <a:pt x="69850" y="86696"/>
                      <a:pt x="77520" y="88354"/>
                      <a:pt x="85154" y="87630"/>
                    </a:cubicBezTo>
                    <a:cubicBezTo>
                      <a:pt x="95480" y="86468"/>
                      <a:pt x="105647" y="84163"/>
                      <a:pt x="115471" y="80772"/>
                    </a:cubicBezTo>
                    <a:lnTo>
                      <a:pt x="67952" y="53245"/>
                    </a:lnTo>
                    <a:cubicBezTo>
                      <a:pt x="50465" y="65056"/>
                      <a:pt x="48849" y="74581"/>
                      <a:pt x="63200" y="82867"/>
                    </a:cubicBezTo>
                    <a:close/>
                    <a:moveTo>
                      <a:pt x="229992" y="96774"/>
                    </a:moveTo>
                    <a:cubicBezTo>
                      <a:pt x="222731" y="92840"/>
                      <a:pt x="214405" y="91335"/>
                      <a:pt x="206232" y="92488"/>
                    </a:cubicBezTo>
                    <a:cubicBezTo>
                      <a:pt x="194961" y="94002"/>
                      <a:pt x="183832" y="96460"/>
                      <a:pt x="172969" y="99822"/>
                    </a:cubicBezTo>
                    <a:lnTo>
                      <a:pt x="220488" y="127254"/>
                    </a:lnTo>
                    <a:cubicBezTo>
                      <a:pt x="240512" y="114871"/>
                      <a:pt x="243677" y="104708"/>
                      <a:pt x="229992" y="96774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7" name="Google Shape;1245;p27"/>
            <p:cNvGrpSpPr>
              <a:grpSpLocks/>
            </p:cNvGrpSpPr>
            <p:nvPr/>
          </p:nvGrpSpPr>
          <p:grpSpPr bwMode="auto">
            <a:xfrm>
              <a:off x="2665504" y="2962052"/>
              <a:ext cx="883852" cy="621125"/>
              <a:chOff x="4475129" y="3704177"/>
              <a:chExt cx="883852" cy="621125"/>
            </a:xfrm>
          </p:grpSpPr>
          <p:sp>
            <p:nvSpPr>
              <p:cNvPr id="39357" name="Google Shape;1246;p27"/>
              <p:cNvSpPr>
                <a:spLocks noChangeArrowheads="1"/>
              </p:cNvSpPr>
              <p:nvPr/>
            </p:nvSpPr>
            <p:spPr bwMode="auto">
              <a:xfrm>
                <a:off x="4475129" y="381381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8" name="Google Shape;1247;p27"/>
              <p:cNvSpPr>
                <a:spLocks noChangeArrowheads="1"/>
              </p:cNvSpPr>
              <p:nvPr/>
            </p:nvSpPr>
            <p:spPr bwMode="auto">
              <a:xfrm>
                <a:off x="4475224" y="395687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8009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9" name="Google Shape;1248;p27"/>
              <p:cNvSpPr>
                <a:spLocks noChangeArrowheads="1"/>
              </p:cNvSpPr>
              <p:nvPr/>
            </p:nvSpPr>
            <p:spPr bwMode="auto">
              <a:xfrm>
                <a:off x="5292454" y="3959923"/>
                <a:ext cx="66431" cy="157162"/>
              </a:xfrm>
              <a:custGeom>
                <a:avLst/>
                <a:gdLst>
                  <a:gd name="T0" fmla="*/ 0 w 66431"/>
                  <a:gd name="T1" fmla="*/ 0 h 157162"/>
                  <a:gd name="T2" fmla="*/ 66431 w 66431"/>
                  <a:gd name="T3" fmla="*/ 157162 h 157162"/>
                </a:gdLst>
                <a:ahLst/>
                <a:cxnLst/>
                <a:rect l="T0" t="T1" r="T2" b="T3"/>
                <a:pathLst>
                  <a:path w="66431" h="157162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0" name="Google Shape;1249;p27"/>
              <p:cNvSpPr>
                <a:spLocks noChangeArrowheads="1"/>
              </p:cNvSpPr>
              <p:nvPr/>
            </p:nvSpPr>
            <p:spPr bwMode="auto">
              <a:xfrm>
                <a:off x="4475129" y="370417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1" name="Google Shape;1250;p27"/>
              <p:cNvSpPr>
                <a:spLocks noChangeArrowheads="1"/>
              </p:cNvSpPr>
              <p:nvPr/>
            </p:nvSpPr>
            <p:spPr bwMode="auto">
              <a:xfrm>
                <a:off x="4600749" y="3773876"/>
                <a:ext cx="632686" cy="366022"/>
              </a:xfrm>
              <a:custGeom>
                <a:avLst/>
                <a:gdLst>
                  <a:gd name="T0" fmla="*/ 0 w 632686"/>
                  <a:gd name="T1" fmla="*/ 0 h 366022"/>
                  <a:gd name="T2" fmla="*/ 632686 w 632686"/>
                  <a:gd name="T3" fmla="*/ 366022 h 366022"/>
                </a:gdLst>
                <a:ahLst/>
                <a:cxnLst/>
                <a:rect l="T0" t="T1" r="T2" b="T3"/>
                <a:pathLst>
                  <a:path w="632686" h="366022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5" y="383882"/>
                      <a:pt x="216136" y="383882"/>
                      <a:pt x="92586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6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3" y="143566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2" name="Google Shape;1251;p27"/>
              <p:cNvSpPr>
                <a:spLocks noChangeArrowheads="1"/>
              </p:cNvSpPr>
              <p:nvPr/>
            </p:nvSpPr>
            <p:spPr bwMode="auto">
              <a:xfrm>
                <a:off x="4601339" y="3795784"/>
                <a:ext cx="631526" cy="344114"/>
              </a:xfrm>
              <a:custGeom>
                <a:avLst/>
                <a:gdLst>
                  <a:gd name="T0" fmla="*/ 0 w 631526"/>
                  <a:gd name="T1" fmla="*/ 0 h 344114"/>
                  <a:gd name="T2" fmla="*/ 631526 w 631526"/>
                  <a:gd name="T3" fmla="*/ 344114 h 344114"/>
                </a:gdLst>
                <a:ahLst/>
                <a:cxnLst/>
                <a:rect l="T0" t="T1" r="T2" b="T3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553" y="86606"/>
                      <a:pt x="626965" y="128992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3" name="Google Shape;1252;p27"/>
              <p:cNvSpPr>
                <a:spLocks noChangeArrowheads="1"/>
              </p:cNvSpPr>
              <p:nvPr/>
            </p:nvSpPr>
            <p:spPr bwMode="auto">
              <a:xfrm>
                <a:off x="4762903" y="3878294"/>
                <a:ext cx="294875" cy="184975"/>
              </a:xfrm>
              <a:custGeom>
                <a:avLst/>
                <a:gdLst>
                  <a:gd name="T0" fmla="*/ 0 w 294875"/>
                  <a:gd name="T1" fmla="*/ 0 h 184975"/>
                  <a:gd name="T2" fmla="*/ 294875 w 294875"/>
                  <a:gd name="T3" fmla="*/ 184975 h 184975"/>
                </a:gdLst>
                <a:ahLst/>
                <a:cxnLst/>
                <a:rect l="T0" t="T1" r="T2" b="T3"/>
                <a:pathLst>
                  <a:path w="294875" h="184975" extrusionOk="0">
                    <a:moveTo>
                      <a:pt x="149875" y="29718"/>
                    </a:moveTo>
                    <a:cubicBezTo>
                      <a:pt x="145992" y="29661"/>
                      <a:pt x="142113" y="29946"/>
                      <a:pt x="138280" y="30575"/>
                    </a:cubicBezTo>
                    <a:cubicBezTo>
                      <a:pt x="133053" y="31337"/>
                      <a:pt x="127256" y="32385"/>
                      <a:pt x="120793" y="33718"/>
                    </a:cubicBezTo>
                    <a:cubicBezTo>
                      <a:pt x="114331" y="35052"/>
                      <a:pt x="107583" y="36862"/>
                      <a:pt x="100645" y="38957"/>
                    </a:cubicBezTo>
                    <a:cubicBezTo>
                      <a:pt x="93881" y="40976"/>
                      <a:pt x="87273" y="43491"/>
                      <a:pt x="80877" y="46482"/>
                    </a:cubicBezTo>
                    <a:lnTo>
                      <a:pt x="130867" y="75914"/>
                    </a:lnTo>
                    <a:lnTo>
                      <a:pt x="140371" y="72676"/>
                    </a:lnTo>
                    <a:cubicBezTo>
                      <a:pt x="153296" y="68389"/>
                      <a:pt x="165461" y="64770"/>
                      <a:pt x="176960" y="61722"/>
                    </a:cubicBezTo>
                    <a:cubicBezTo>
                      <a:pt x="187719" y="58836"/>
                      <a:pt x="198734" y="57017"/>
                      <a:pt x="209844" y="56292"/>
                    </a:cubicBezTo>
                    <a:cubicBezTo>
                      <a:pt x="219965" y="55607"/>
                      <a:pt x="230125" y="56274"/>
                      <a:pt x="240066" y="58293"/>
                    </a:cubicBezTo>
                    <a:cubicBezTo>
                      <a:pt x="250273" y="60503"/>
                      <a:pt x="260052" y="64322"/>
                      <a:pt x="269052" y="69628"/>
                    </a:cubicBezTo>
                    <a:cubicBezTo>
                      <a:pt x="277834" y="74019"/>
                      <a:pt x="285351" y="80572"/>
                      <a:pt x="290911" y="88678"/>
                    </a:cubicBezTo>
                    <a:cubicBezTo>
                      <a:pt x="294627" y="94602"/>
                      <a:pt x="295796" y="101784"/>
                      <a:pt x="294142" y="108585"/>
                    </a:cubicBezTo>
                    <a:cubicBezTo>
                      <a:pt x="292032" y="116081"/>
                      <a:pt x="287927" y="122863"/>
                      <a:pt x="282262" y="128206"/>
                    </a:cubicBezTo>
                    <a:cubicBezTo>
                      <a:pt x="275287" y="135236"/>
                      <a:pt x="267503" y="141408"/>
                      <a:pt x="259073" y="146590"/>
                    </a:cubicBezTo>
                    <a:lnTo>
                      <a:pt x="291386" y="165640"/>
                    </a:lnTo>
                    <a:lnTo>
                      <a:pt x="273424" y="175641"/>
                    </a:lnTo>
                    <a:lnTo>
                      <a:pt x="240826" y="156591"/>
                    </a:lnTo>
                    <a:cubicBezTo>
                      <a:pt x="225325" y="164335"/>
                      <a:pt x="209083" y="170488"/>
                      <a:pt x="192357" y="174974"/>
                    </a:cubicBezTo>
                    <a:cubicBezTo>
                      <a:pt x="174870" y="179813"/>
                      <a:pt x="157003" y="183156"/>
                      <a:pt x="138945" y="184975"/>
                    </a:cubicBezTo>
                    <a:lnTo>
                      <a:pt x="121934" y="154400"/>
                    </a:lnTo>
                    <a:cubicBezTo>
                      <a:pt x="125070" y="154400"/>
                      <a:pt x="129727" y="154400"/>
                      <a:pt x="136094" y="153352"/>
                    </a:cubicBezTo>
                    <a:cubicBezTo>
                      <a:pt x="142462" y="152305"/>
                      <a:pt x="149590" y="151352"/>
                      <a:pt x="157478" y="149638"/>
                    </a:cubicBezTo>
                    <a:cubicBezTo>
                      <a:pt x="165366" y="147923"/>
                      <a:pt x="173539" y="145828"/>
                      <a:pt x="182283" y="143256"/>
                    </a:cubicBezTo>
                    <a:cubicBezTo>
                      <a:pt x="190769" y="140684"/>
                      <a:pt x="199057" y="137503"/>
                      <a:pt x="207087" y="133731"/>
                    </a:cubicBezTo>
                    <a:lnTo>
                      <a:pt x="156527" y="104489"/>
                    </a:lnTo>
                    <a:lnTo>
                      <a:pt x="149970" y="106775"/>
                    </a:lnTo>
                    <a:lnTo>
                      <a:pt x="143032" y="108966"/>
                    </a:lnTo>
                    <a:cubicBezTo>
                      <a:pt x="130297" y="113062"/>
                      <a:pt x="118702" y="116396"/>
                      <a:pt x="108058" y="118491"/>
                    </a:cubicBezTo>
                    <a:cubicBezTo>
                      <a:pt x="98291" y="120767"/>
                      <a:pt x="88331" y="122101"/>
                      <a:pt x="78311" y="122491"/>
                    </a:cubicBezTo>
                    <a:cubicBezTo>
                      <a:pt x="69466" y="122806"/>
                      <a:pt x="60618" y="121968"/>
                      <a:pt x="51986" y="120015"/>
                    </a:cubicBezTo>
                    <a:cubicBezTo>
                      <a:pt x="43454" y="118053"/>
                      <a:pt x="35257" y="114843"/>
                      <a:pt x="27656" y="110490"/>
                    </a:cubicBezTo>
                    <a:cubicBezTo>
                      <a:pt x="19316" y="106099"/>
                      <a:pt x="12072" y="99879"/>
                      <a:pt x="6463" y="92297"/>
                    </a:cubicBezTo>
                    <a:cubicBezTo>
                      <a:pt x="2407" y="86592"/>
                      <a:pt x="397" y="79677"/>
                      <a:pt x="760" y="72676"/>
                    </a:cubicBezTo>
                    <a:cubicBezTo>
                      <a:pt x="1486" y="65379"/>
                      <a:pt x="4402" y="58464"/>
                      <a:pt x="9124" y="52864"/>
                    </a:cubicBezTo>
                    <a:cubicBezTo>
                      <a:pt x="14936" y="45482"/>
                      <a:pt x="21863" y="39052"/>
                      <a:pt x="29652" y="33814"/>
                    </a:cubicBezTo>
                    <a:lnTo>
                      <a:pt x="0" y="17431"/>
                    </a:lnTo>
                    <a:lnTo>
                      <a:pt x="17582" y="7239"/>
                    </a:lnTo>
                    <a:lnTo>
                      <a:pt x="47234" y="24479"/>
                    </a:lnTo>
                    <a:cubicBezTo>
                      <a:pt x="61137" y="17393"/>
                      <a:pt x="75762" y="1183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485" y="83058"/>
                    </a:moveTo>
                    <a:cubicBezTo>
                      <a:pt x="70169" y="86887"/>
                      <a:pt x="77870" y="88544"/>
                      <a:pt x="85534" y="87821"/>
                    </a:cubicBezTo>
                    <a:cubicBezTo>
                      <a:pt x="95830" y="86668"/>
                      <a:pt x="105967" y="84363"/>
                      <a:pt x="115756" y="80963"/>
                    </a:cubicBezTo>
                    <a:lnTo>
                      <a:pt x="68237" y="53435"/>
                    </a:lnTo>
                    <a:cubicBezTo>
                      <a:pt x="50370" y="65056"/>
                      <a:pt x="48849" y="74581"/>
                      <a:pt x="63105" y="83058"/>
                    </a:cubicBezTo>
                    <a:close/>
                    <a:moveTo>
                      <a:pt x="230372" y="96964"/>
                    </a:moveTo>
                    <a:cubicBezTo>
                      <a:pt x="223092" y="93002"/>
                      <a:pt x="214710" y="91526"/>
                      <a:pt x="206517" y="92773"/>
                    </a:cubicBezTo>
                    <a:cubicBezTo>
                      <a:pt x="195274" y="94202"/>
                      <a:pt x="184174" y="96631"/>
                      <a:pt x="173349" y="100013"/>
                    </a:cubicBezTo>
                    <a:lnTo>
                      <a:pt x="220868" y="127444"/>
                    </a:lnTo>
                    <a:cubicBezTo>
                      <a:pt x="240636" y="115062"/>
                      <a:pt x="243677" y="104899"/>
                      <a:pt x="229992" y="969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4" name="Google Shape;1253;p27"/>
              <p:cNvSpPr>
                <a:spLocks noChangeArrowheads="1"/>
              </p:cNvSpPr>
              <p:nvPr/>
            </p:nvSpPr>
            <p:spPr bwMode="auto">
              <a:xfrm>
                <a:off x="4885122" y="4015740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5" name="Google Shape;1254;p27"/>
              <p:cNvSpPr>
                <a:spLocks noChangeArrowheads="1"/>
              </p:cNvSpPr>
              <p:nvPr/>
            </p:nvSpPr>
            <p:spPr bwMode="auto">
              <a:xfrm>
                <a:off x="5012188" y="402659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6" name="Google Shape;1255;p27"/>
              <p:cNvSpPr>
                <a:spLocks noChangeArrowheads="1"/>
              </p:cNvSpPr>
              <p:nvPr/>
            </p:nvSpPr>
            <p:spPr bwMode="auto">
              <a:xfrm>
                <a:off x="5026348" y="3963352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7" name="Google Shape;1256;p27"/>
              <p:cNvSpPr>
                <a:spLocks noChangeArrowheads="1"/>
              </p:cNvSpPr>
              <p:nvPr/>
            </p:nvSpPr>
            <p:spPr bwMode="auto">
              <a:xfrm>
                <a:off x="4927509" y="396973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8" name="Google Shape;1257;p27"/>
              <p:cNvSpPr>
                <a:spLocks noChangeArrowheads="1"/>
              </p:cNvSpPr>
              <p:nvPr/>
            </p:nvSpPr>
            <p:spPr bwMode="auto">
              <a:xfrm>
                <a:off x="4830855" y="3914584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69" name="Google Shape;1258;p27"/>
              <p:cNvSpPr>
                <a:spLocks noChangeArrowheads="1"/>
              </p:cNvSpPr>
              <p:nvPr/>
            </p:nvSpPr>
            <p:spPr bwMode="auto">
              <a:xfrm>
                <a:off x="4885122" y="3883437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0" name="Google Shape;1259;p27"/>
              <p:cNvSpPr>
                <a:spLocks noChangeArrowheads="1"/>
              </p:cNvSpPr>
              <p:nvPr/>
            </p:nvSpPr>
            <p:spPr bwMode="auto">
              <a:xfrm>
                <a:off x="4762903" y="3878389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1" name="Google Shape;1260;p27"/>
              <p:cNvSpPr>
                <a:spLocks noChangeArrowheads="1"/>
              </p:cNvSpPr>
              <p:nvPr/>
            </p:nvSpPr>
            <p:spPr bwMode="auto">
              <a:xfrm>
                <a:off x="4763854" y="393601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72" name="Google Shape;1261;p27"/>
              <p:cNvSpPr>
                <a:spLocks noChangeArrowheads="1"/>
              </p:cNvSpPr>
              <p:nvPr/>
            </p:nvSpPr>
            <p:spPr bwMode="auto">
              <a:xfrm>
                <a:off x="4762618" y="3860577"/>
                <a:ext cx="295161" cy="185547"/>
              </a:xfrm>
              <a:custGeom>
                <a:avLst/>
                <a:gdLst>
                  <a:gd name="T0" fmla="*/ 0 w 295161"/>
                  <a:gd name="T1" fmla="*/ 0 h 185547"/>
                  <a:gd name="T2" fmla="*/ 295161 w 295161"/>
                  <a:gd name="T3" fmla="*/ 185547 h 185547"/>
                </a:gdLst>
                <a:ahLst/>
                <a:cxnLst/>
                <a:rect l="T0" t="T1" r="T2" b="T3"/>
                <a:pathLst>
                  <a:path w="295161" h="185547" extrusionOk="0">
                    <a:moveTo>
                      <a:pt x="150160" y="30194"/>
                    </a:moveTo>
                    <a:cubicBezTo>
                      <a:pt x="146275" y="30185"/>
                      <a:pt x="142396" y="30499"/>
                      <a:pt x="138565" y="31147"/>
                    </a:cubicBezTo>
                    <a:cubicBezTo>
                      <a:pt x="133338" y="31909"/>
                      <a:pt x="127541" y="32956"/>
                      <a:pt x="121078" y="34290"/>
                    </a:cubicBezTo>
                    <a:cubicBezTo>
                      <a:pt x="114616" y="35623"/>
                      <a:pt x="107868" y="37433"/>
                      <a:pt x="100930" y="39529"/>
                    </a:cubicBezTo>
                    <a:cubicBezTo>
                      <a:pt x="94166" y="41548"/>
                      <a:pt x="87558" y="44063"/>
                      <a:pt x="81162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912" y="95174"/>
                      <a:pt x="296081" y="102356"/>
                      <a:pt x="294427" y="109156"/>
                    </a:cubicBezTo>
                    <a:cubicBezTo>
                      <a:pt x="292289" y="116643"/>
                      <a:pt x="288183" y="123425"/>
                      <a:pt x="282548" y="128778"/>
                    </a:cubicBezTo>
                    <a:cubicBezTo>
                      <a:pt x="275572" y="135807"/>
                      <a:pt x="267788" y="141980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56" y="154848"/>
                      <a:pt x="131684" y="154467"/>
                      <a:pt x="136379" y="153829"/>
                    </a:cubicBezTo>
                    <a:cubicBezTo>
                      <a:pt x="143567" y="153010"/>
                      <a:pt x="150702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6" y="121244"/>
                      <a:pt x="88616" y="122577"/>
                      <a:pt x="78596" y="122968"/>
                    </a:cubicBezTo>
                    <a:cubicBezTo>
                      <a:pt x="69751" y="123282"/>
                      <a:pt x="60903" y="122444"/>
                      <a:pt x="52271" y="120491"/>
                    </a:cubicBezTo>
                    <a:cubicBezTo>
                      <a:pt x="43728" y="118567"/>
                      <a:pt x="35526" y="115348"/>
                      <a:pt x="27941" y="110966"/>
                    </a:cubicBezTo>
                    <a:cubicBezTo>
                      <a:pt x="19562" y="106632"/>
                      <a:pt x="12305" y="100403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789" y="65856"/>
                      <a:pt x="4703" y="58950"/>
                      <a:pt x="9409" y="53340"/>
                    </a:cubicBezTo>
                    <a:cubicBezTo>
                      <a:pt x="15218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3770" y="83629"/>
                    </a:moveTo>
                    <a:cubicBezTo>
                      <a:pt x="70454" y="87459"/>
                      <a:pt x="78155" y="89116"/>
                      <a:pt x="85819" y="88392"/>
                    </a:cubicBezTo>
                    <a:cubicBezTo>
                      <a:pt x="96108" y="87192"/>
                      <a:pt x="106239" y="84887"/>
                      <a:pt x="116041" y="81534"/>
                    </a:cubicBezTo>
                    <a:lnTo>
                      <a:pt x="68522" y="54007"/>
                    </a:lnTo>
                    <a:cubicBezTo>
                      <a:pt x="50655" y="65437"/>
                      <a:pt x="49135" y="75343"/>
                      <a:pt x="63390" y="83629"/>
                    </a:cubicBezTo>
                    <a:close/>
                    <a:moveTo>
                      <a:pt x="230657" y="97536"/>
                    </a:moveTo>
                    <a:cubicBezTo>
                      <a:pt x="223387" y="93536"/>
                      <a:pt x="215004" y="92030"/>
                      <a:pt x="206802" y="93250"/>
                    </a:cubicBezTo>
                    <a:cubicBezTo>
                      <a:pt x="195559" y="94764"/>
                      <a:pt x="184469" y="97222"/>
                      <a:pt x="173634" y="100584"/>
                    </a:cubicBezTo>
                    <a:lnTo>
                      <a:pt x="221153" y="127921"/>
                    </a:lnTo>
                    <a:cubicBezTo>
                      <a:pt x="240731" y="115634"/>
                      <a:pt x="243962" y="105442"/>
                      <a:pt x="23027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8" name="Google Shape;1262;p27"/>
            <p:cNvGrpSpPr>
              <a:grpSpLocks/>
            </p:cNvGrpSpPr>
            <p:nvPr/>
          </p:nvGrpSpPr>
          <p:grpSpPr bwMode="auto">
            <a:xfrm>
              <a:off x="2665504" y="2818605"/>
              <a:ext cx="883852" cy="621125"/>
              <a:chOff x="4475129" y="3560730"/>
              <a:chExt cx="883852" cy="621125"/>
            </a:xfrm>
          </p:grpSpPr>
          <p:sp>
            <p:nvSpPr>
              <p:cNvPr id="39341" name="Google Shape;1263;p27"/>
              <p:cNvSpPr>
                <a:spLocks noChangeArrowheads="1"/>
              </p:cNvSpPr>
              <p:nvPr/>
            </p:nvSpPr>
            <p:spPr bwMode="auto">
              <a:xfrm>
                <a:off x="4475129" y="367036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2" name="Google Shape;1264;p27"/>
              <p:cNvSpPr>
                <a:spLocks noChangeArrowheads="1"/>
              </p:cNvSpPr>
              <p:nvPr/>
            </p:nvSpPr>
            <p:spPr bwMode="auto">
              <a:xfrm>
                <a:off x="4475224" y="3813428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3" name="Google Shape;1265;p27"/>
              <p:cNvSpPr>
                <a:spLocks noChangeArrowheads="1"/>
              </p:cNvSpPr>
              <p:nvPr/>
            </p:nvSpPr>
            <p:spPr bwMode="auto">
              <a:xfrm>
                <a:off x="5292454" y="3816476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4" name="Google Shape;1266;p27"/>
              <p:cNvSpPr>
                <a:spLocks noChangeArrowheads="1"/>
              </p:cNvSpPr>
              <p:nvPr/>
            </p:nvSpPr>
            <p:spPr bwMode="auto">
              <a:xfrm>
                <a:off x="4475129" y="356073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5" name="Google Shape;1267;p27"/>
              <p:cNvSpPr>
                <a:spLocks noChangeArrowheads="1"/>
              </p:cNvSpPr>
              <p:nvPr/>
            </p:nvSpPr>
            <p:spPr bwMode="auto">
              <a:xfrm>
                <a:off x="4600749" y="3630358"/>
                <a:ext cx="632686" cy="366093"/>
              </a:xfrm>
              <a:custGeom>
                <a:avLst/>
                <a:gdLst>
                  <a:gd name="T0" fmla="*/ 0 w 632686"/>
                  <a:gd name="T1" fmla="*/ 0 h 366093"/>
                  <a:gd name="T2" fmla="*/ 632686 w 632686"/>
                  <a:gd name="T3" fmla="*/ 366093 h 366093"/>
                </a:gdLst>
                <a:ahLst/>
                <a:cxnLst/>
                <a:rect l="T0" t="T1" r="T2" b="T3"/>
                <a:pathLst>
                  <a:path w="632686" h="366093" extrusionOk="0">
                    <a:moveTo>
                      <a:pt x="632116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646" y="92202"/>
                      <a:pt x="637343" y="143637"/>
                      <a:pt x="632116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6" name="Google Shape;1268;p27"/>
              <p:cNvSpPr>
                <a:spLocks noChangeArrowheads="1"/>
              </p:cNvSpPr>
              <p:nvPr/>
            </p:nvSpPr>
            <p:spPr bwMode="auto">
              <a:xfrm>
                <a:off x="4601339" y="3652337"/>
                <a:ext cx="631526" cy="344114"/>
              </a:xfrm>
              <a:custGeom>
                <a:avLst/>
                <a:gdLst>
                  <a:gd name="T0" fmla="*/ 0 w 631526"/>
                  <a:gd name="T1" fmla="*/ 0 h 344114"/>
                  <a:gd name="T2" fmla="*/ 631526 w 631526"/>
                  <a:gd name="T3" fmla="*/ 344114 h 344114"/>
                </a:gdLst>
                <a:ahLst/>
                <a:cxnLst/>
                <a:rect l="T0" t="T1" r="T2" b="T3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553" y="86606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7" name="Google Shape;1269;p27"/>
              <p:cNvSpPr>
                <a:spLocks noChangeArrowheads="1"/>
              </p:cNvSpPr>
              <p:nvPr/>
            </p:nvSpPr>
            <p:spPr bwMode="auto">
              <a:xfrm>
                <a:off x="4762618" y="3735419"/>
                <a:ext cx="295161" cy="184403"/>
              </a:xfrm>
              <a:custGeom>
                <a:avLst/>
                <a:gdLst>
                  <a:gd name="T0" fmla="*/ 0 w 295161"/>
                  <a:gd name="T1" fmla="*/ 0 h 184403"/>
                  <a:gd name="T2" fmla="*/ 295161 w 295161"/>
                  <a:gd name="T3" fmla="*/ 184403 h 184403"/>
                </a:gdLst>
                <a:ahLst/>
                <a:cxnLst/>
                <a:rect l="T0" t="T1" r="T2" b="T3"/>
                <a:pathLst>
                  <a:path w="295161" h="184403" extrusionOk="0">
                    <a:moveTo>
                      <a:pt x="150160" y="29146"/>
                    </a:moveTo>
                    <a:cubicBezTo>
                      <a:pt x="146278" y="29089"/>
                      <a:pt x="142398" y="29375"/>
                      <a:pt x="138565" y="30004"/>
                    </a:cubicBezTo>
                    <a:cubicBezTo>
                      <a:pt x="133338" y="30766"/>
                      <a:pt x="127541" y="31813"/>
                      <a:pt x="121078" y="33147"/>
                    </a:cubicBezTo>
                    <a:cubicBezTo>
                      <a:pt x="114616" y="34480"/>
                      <a:pt x="107868" y="36290"/>
                      <a:pt x="100930" y="38386"/>
                    </a:cubicBezTo>
                    <a:cubicBezTo>
                      <a:pt x="94166" y="40405"/>
                      <a:pt x="87558" y="42919"/>
                      <a:pt x="81162" y="45910"/>
                    </a:cubicBezTo>
                    <a:lnTo>
                      <a:pt x="131152" y="75342"/>
                    </a:lnTo>
                    <a:lnTo>
                      <a:pt x="140656" y="72104"/>
                    </a:lnTo>
                    <a:cubicBezTo>
                      <a:pt x="153581" y="67818"/>
                      <a:pt x="165746" y="64198"/>
                      <a:pt x="177246" y="61150"/>
                    </a:cubicBezTo>
                    <a:cubicBezTo>
                      <a:pt x="187994" y="58217"/>
                      <a:pt x="199009" y="56397"/>
                      <a:pt x="210129" y="55721"/>
                    </a:cubicBezTo>
                    <a:cubicBezTo>
                      <a:pt x="220250" y="55035"/>
                      <a:pt x="230410" y="55702"/>
                      <a:pt x="240351" y="57721"/>
                    </a:cubicBezTo>
                    <a:cubicBezTo>
                      <a:pt x="250558" y="59931"/>
                      <a:pt x="260337" y="63751"/>
                      <a:pt x="269337" y="69056"/>
                    </a:cubicBezTo>
                    <a:cubicBezTo>
                      <a:pt x="278119" y="73447"/>
                      <a:pt x="285636" y="80000"/>
                      <a:pt x="291196" y="88106"/>
                    </a:cubicBezTo>
                    <a:cubicBezTo>
                      <a:pt x="294912" y="94031"/>
                      <a:pt x="296081" y="101212"/>
                      <a:pt x="294427" y="108013"/>
                    </a:cubicBezTo>
                    <a:cubicBezTo>
                      <a:pt x="292289" y="115500"/>
                      <a:pt x="288183" y="122282"/>
                      <a:pt x="282548" y="127635"/>
                    </a:cubicBezTo>
                    <a:cubicBezTo>
                      <a:pt x="275572" y="134664"/>
                      <a:pt x="267788" y="140836"/>
                      <a:pt x="259358" y="146018"/>
                    </a:cubicBezTo>
                    <a:lnTo>
                      <a:pt x="291671" y="165068"/>
                    </a:lnTo>
                    <a:lnTo>
                      <a:pt x="273709" y="175069"/>
                    </a:lnTo>
                    <a:lnTo>
                      <a:pt x="241111" y="156019"/>
                    </a:lnTo>
                    <a:cubicBezTo>
                      <a:pt x="225610" y="163763"/>
                      <a:pt x="209368" y="169916"/>
                      <a:pt x="192642" y="174403"/>
                    </a:cubicBezTo>
                    <a:cubicBezTo>
                      <a:pt x="175155" y="179241"/>
                      <a:pt x="157288" y="182585"/>
                      <a:pt x="139230" y="184404"/>
                    </a:cubicBezTo>
                    <a:lnTo>
                      <a:pt x="122219" y="153829"/>
                    </a:lnTo>
                    <a:cubicBezTo>
                      <a:pt x="126956" y="153705"/>
                      <a:pt x="131684" y="153324"/>
                      <a:pt x="136379" y="152686"/>
                    </a:cubicBezTo>
                    <a:cubicBezTo>
                      <a:pt x="143567" y="151867"/>
                      <a:pt x="150702" y="150657"/>
                      <a:pt x="157763" y="149066"/>
                    </a:cubicBezTo>
                    <a:cubicBezTo>
                      <a:pt x="165556" y="147352"/>
                      <a:pt x="173824" y="145256"/>
                      <a:pt x="182568" y="142684"/>
                    </a:cubicBezTo>
                    <a:cubicBezTo>
                      <a:pt x="191055" y="140113"/>
                      <a:pt x="199342" y="136931"/>
                      <a:pt x="207373" y="133159"/>
                    </a:cubicBezTo>
                    <a:lnTo>
                      <a:pt x="156812" y="103917"/>
                    </a:lnTo>
                    <a:lnTo>
                      <a:pt x="150255" y="106204"/>
                    </a:lnTo>
                    <a:lnTo>
                      <a:pt x="143317" y="108299"/>
                    </a:lnTo>
                    <a:cubicBezTo>
                      <a:pt x="130582" y="112490"/>
                      <a:pt x="118987" y="115824"/>
                      <a:pt x="108343" y="117824"/>
                    </a:cubicBezTo>
                    <a:cubicBezTo>
                      <a:pt x="98576" y="120101"/>
                      <a:pt x="88616" y="121434"/>
                      <a:pt x="78596" y="121825"/>
                    </a:cubicBezTo>
                    <a:cubicBezTo>
                      <a:pt x="69751" y="122139"/>
                      <a:pt x="60903" y="121310"/>
                      <a:pt x="52271" y="119348"/>
                    </a:cubicBezTo>
                    <a:cubicBezTo>
                      <a:pt x="43739" y="117386"/>
                      <a:pt x="35542" y="114176"/>
                      <a:pt x="27941" y="109823"/>
                    </a:cubicBezTo>
                    <a:cubicBezTo>
                      <a:pt x="19602" y="105432"/>
                      <a:pt x="12357" y="99212"/>
                      <a:pt x="6748" y="91630"/>
                    </a:cubicBezTo>
                    <a:cubicBezTo>
                      <a:pt x="2678" y="85896"/>
                      <a:pt x="668" y="78943"/>
                      <a:pt x="1045" y="71914"/>
                    </a:cubicBezTo>
                    <a:cubicBezTo>
                      <a:pt x="1790" y="64646"/>
                      <a:pt x="4704" y="57778"/>
                      <a:pt x="9409" y="52197"/>
                    </a:cubicBezTo>
                    <a:cubicBezTo>
                      <a:pt x="15221" y="44815"/>
                      <a:pt x="22148" y="38386"/>
                      <a:pt x="29937" y="33147"/>
                    </a:cubicBezTo>
                    <a:lnTo>
                      <a:pt x="0" y="15811"/>
                    </a:lnTo>
                    <a:lnTo>
                      <a:pt x="17582" y="5620"/>
                    </a:lnTo>
                    <a:lnTo>
                      <a:pt x="47234" y="22765"/>
                    </a:lnTo>
                    <a:cubicBezTo>
                      <a:pt x="61313" y="16288"/>
                      <a:pt x="76028" y="11306"/>
                      <a:pt x="91141" y="7906"/>
                    </a:cubicBezTo>
                    <a:cubicBezTo>
                      <a:pt x="105477" y="4238"/>
                      <a:pt x="120054" y="1591"/>
                      <a:pt x="134764" y="0"/>
                    </a:cubicBezTo>
                    <a:close/>
                    <a:moveTo>
                      <a:pt x="63770" y="82486"/>
                    </a:moveTo>
                    <a:cubicBezTo>
                      <a:pt x="70454" y="86315"/>
                      <a:pt x="78155" y="87973"/>
                      <a:pt x="85819" y="87249"/>
                    </a:cubicBezTo>
                    <a:cubicBezTo>
                      <a:pt x="96116" y="86096"/>
                      <a:pt x="106252" y="83791"/>
                      <a:pt x="116041" y="80391"/>
                    </a:cubicBezTo>
                    <a:lnTo>
                      <a:pt x="68522" y="52864"/>
                    </a:lnTo>
                    <a:cubicBezTo>
                      <a:pt x="50655" y="64389"/>
                      <a:pt x="49135" y="74581"/>
                      <a:pt x="63390" y="82486"/>
                    </a:cubicBezTo>
                    <a:close/>
                    <a:moveTo>
                      <a:pt x="230657" y="96393"/>
                    </a:moveTo>
                    <a:cubicBezTo>
                      <a:pt x="223377" y="92430"/>
                      <a:pt x="214995" y="90954"/>
                      <a:pt x="206802" y="92202"/>
                    </a:cubicBezTo>
                    <a:cubicBezTo>
                      <a:pt x="195559" y="93631"/>
                      <a:pt x="184459" y="96060"/>
                      <a:pt x="173634" y="99441"/>
                    </a:cubicBezTo>
                    <a:lnTo>
                      <a:pt x="221153" y="126873"/>
                    </a:lnTo>
                    <a:cubicBezTo>
                      <a:pt x="240921" y="114490"/>
                      <a:pt x="243962" y="104327"/>
                      <a:pt x="230277" y="9639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8" name="Google Shape;1270;p27"/>
              <p:cNvSpPr>
                <a:spLocks noChangeArrowheads="1"/>
              </p:cNvSpPr>
              <p:nvPr/>
            </p:nvSpPr>
            <p:spPr bwMode="auto">
              <a:xfrm>
                <a:off x="4885122" y="387229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9" name="Google Shape;1271;p27"/>
              <p:cNvSpPr>
                <a:spLocks noChangeArrowheads="1"/>
              </p:cNvSpPr>
              <p:nvPr/>
            </p:nvSpPr>
            <p:spPr bwMode="auto">
              <a:xfrm>
                <a:off x="5012188" y="3883151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0" name="Google Shape;1272;p27"/>
              <p:cNvSpPr>
                <a:spLocks noChangeArrowheads="1"/>
              </p:cNvSpPr>
              <p:nvPr/>
            </p:nvSpPr>
            <p:spPr bwMode="auto">
              <a:xfrm>
                <a:off x="5026348" y="3819906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1" name="Google Shape;1273;p27"/>
              <p:cNvSpPr>
                <a:spLocks noChangeArrowheads="1"/>
              </p:cNvSpPr>
              <p:nvPr/>
            </p:nvSpPr>
            <p:spPr bwMode="auto">
              <a:xfrm>
                <a:off x="4927509" y="3826287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2" name="Google Shape;1274;p27"/>
              <p:cNvSpPr>
                <a:spLocks noChangeArrowheads="1"/>
              </p:cNvSpPr>
              <p:nvPr/>
            </p:nvSpPr>
            <p:spPr bwMode="auto">
              <a:xfrm>
                <a:off x="4830855" y="3771042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239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3" name="Google Shape;1275;p27"/>
              <p:cNvSpPr>
                <a:spLocks noChangeArrowheads="1"/>
              </p:cNvSpPr>
              <p:nvPr/>
            </p:nvSpPr>
            <p:spPr bwMode="auto">
              <a:xfrm>
                <a:off x="4885122" y="3739991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4" name="Google Shape;1276;p27"/>
              <p:cNvSpPr>
                <a:spLocks noChangeArrowheads="1"/>
              </p:cNvSpPr>
              <p:nvPr/>
            </p:nvSpPr>
            <p:spPr bwMode="auto">
              <a:xfrm>
                <a:off x="4762903" y="3734942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5" name="Google Shape;1277;p27"/>
              <p:cNvSpPr>
                <a:spLocks noChangeArrowheads="1"/>
              </p:cNvSpPr>
              <p:nvPr/>
            </p:nvSpPr>
            <p:spPr bwMode="auto">
              <a:xfrm>
                <a:off x="4763854" y="3792188"/>
                <a:ext cx="29936" cy="30194"/>
              </a:xfrm>
              <a:custGeom>
                <a:avLst/>
                <a:gdLst>
                  <a:gd name="T0" fmla="*/ 0 w 29936"/>
                  <a:gd name="T1" fmla="*/ 0 h 30194"/>
                  <a:gd name="T2" fmla="*/ 29936 w 29936"/>
                  <a:gd name="T3" fmla="*/ 30194 h 30194"/>
                </a:gdLst>
                <a:ahLst/>
                <a:cxnLst/>
                <a:rect l="T0" t="T1" r="T2" b="T3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56" name="Google Shape;1278;p27"/>
              <p:cNvSpPr>
                <a:spLocks noChangeArrowheads="1"/>
              </p:cNvSpPr>
              <p:nvPr/>
            </p:nvSpPr>
            <p:spPr bwMode="auto">
              <a:xfrm>
                <a:off x="4762903" y="3717226"/>
                <a:ext cx="294875" cy="185451"/>
              </a:xfrm>
              <a:custGeom>
                <a:avLst/>
                <a:gdLst>
                  <a:gd name="T0" fmla="*/ 0 w 294875"/>
                  <a:gd name="T1" fmla="*/ 0 h 185451"/>
                  <a:gd name="T2" fmla="*/ 294875 w 294875"/>
                  <a:gd name="T3" fmla="*/ 185451 h 185451"/>
                </a:gdLst>
                <a:ahLst/>
                <a:cxnLst/>
                <a:rect l="T0" t="T1" r="T2" b="T3"/>
                <a:pathLst>
                  <a:path w="294875" h="185451" extrusionOk="0">
                    <a:moveTo>
                      <a:pt x="149875" y="30099"/>
                    </a:moveTo>
                    <a:cubicBezTo>
                      <a:pt x="145990" y="30089"/>
                      <a:pt x="142111" y="30404"/>
                      <a:pt x="138280" y="31051"/>
                    </a:cubicBezTo>
                    <a:cubicBezTo>
                      <a:pt x="133053" y="31813"/>
                      <a:pt x="127256" y="32861"/>
                      <a:pt x="120793" y="34195"/>
                    </a:cubicBezTo>
                    <a:cubicBezTo>
                      <a:pt x="114331" y="35528"/>
                      <a:pt x="107583" y="37338"/>
                      <a:pt x="100645" y="39433"/>
                    </a:cubicBezTo>
                    <a:cubicBezTo>
                      <a:pt x="93881" y="41453"/>
                      <a:pt x="87273" y="43967"/>
                      <a:pt x="80877" y="46958"/>
                    </a:cubicBezTo>
                    <a:lnTo>
                      <a:pt x="130867" y="76390"/>
                    </a:lnTo>
                    <a:lnTo>
                      <a:pt x="140371" y="73152"/>
                    </a:lnTo>
                    <a:cubicBezTo>
                      <a:pt x="153296" y="68866"/>
                      <a:pt x="165461" y="65151"/>
                      <a:pt x="176960" y="62198"/>
                    </a:cubicBezTo>
                    <a:cubicBezTo>
                      <a:pt x="187709" y="59264"/>
                      <a:pt x="198724" y="57445"/>
                      <a:pt x="209844" y="56769"/>
                    </a:cubicBezTo>
                    <a:cubicBezTo>
                      <a:pt x="219965" y="56083"/>
                      <a:pt x="230125" y="56750"/>
                      <a:pt x="240066" y="58769"/>
                    </a:cubicBezTo>
                    <a:cubicBezTo>
                      <a:pt x="250282" y="60922"/>
                      <a:pt x="260081" y="64751"/>
                      <a:pt x="269052" y="70104"/>
                    </a:cubicBezTo>
                    <a:cubicBezTo>
                      <a:pt x="277834" y="74495"/>
                      <a:pt x="285351" y="81048"/>
                      <a:pt x="290911" y="89154"/>
                    </a:cubicBezTo>
                    <a:cubicBezTo>
                      <a:pt x="294627" y="95079"/>
                      <a:pt x="295796" y="102260"/>
                      <a:pt x="294142" y="109061"/>
                    </a:cubicBezTo>
                    <a:cubicBezTo>
                      <a:pt x="291985" y="116538"/>
                      <a:pt x="287889" y="123311"/>
                      <a:pt x="282262" y="128683"/>
                    </a:cubicBezTo>
                    <a:cubicBezTo>
                      <a:pt x="275287" y="135712"/>
                      <a:pt x="267503" y="141884"/>
                      <a:pt x="259073" y="147066"/>
                    </a:cubicBezTo>
                    <a:lnTo>
                      <a:pt x="291386" y="166116"/>
                    </a:lnTo>
                    <a:lnTo>
                      <a:pt x="273424" y="176117"/>
                    </a:lnTo>
                    <a:lnTo>
                      <a:pt x="240826" y="157067"/>
                    </a:lnTo>
                    <a:cubicBezTo>
                      <a:pt x="225306" y="164773"/>
                      <a:pt x="209074" y="170926"/>
                      <a:pt x="192357" y="175450"/>
                    </a:cubicBezTo>
                    <a:cubicBezTo>
                      <a:pt x="174870" y="180289"/>
                      <a:pt x="157003" y="183632"/>
                      <a:pt x="138945" y="185452"/>
                    </a:cubicBezTo>
                    <a:lnTo>
                      <a:pt x="121934" y="154876"/>
                    </a:lnTo>
                    <a:cubicBezTo>
                      <a:pt x="126671" y="154752"/>
                      <a:pt x="131398" y="154372"/>
                      <a:pt x="136094" y="153733"/>
                    </a:cubicBezTo>
                    <a:cubicBezTo>
                      <a:pt x="143282" y="152914"/>
                      <a:pt x="150416" y="151705"/>
                      <a:pt x="157478" y="150114"/>
                    </a:cubicBezTo>
                    <a:cubicBezTo>
                      <a:pt x="165271" y="148399"/>
                      <a:pt x="173539" y="146304"/>
                      <a:pt x="182283" y="143732"/>
                    </a:cubicBezTo>
                    <a:cubicBezTo>
                      <a:pt x="190769" y="141160"/>
                      <a:pt x="199057" y="137979"/>
                      <a:pt x="207087" y="134207"/>
                    </a:cubicBezTo>
                    <a:lnTo>
                      <a:pt x="156527" y="104965"/>
                    </a:lnTo>
                    <a:lnTo>
                      <a:pt x="149970" y="107251"/>
                    </a:lnTo>
                    <a:lnTo>
                      <a:pt x="143032" y="109347"/>
                    </a:lnTo>
                    <a:cubicBezTo>
                      <a:pt x="130297" y="113538"/>
                      <a:pt x="118702" y="116872"/>
                      <a:pt x="108058" y="118872"/>
                    </a:cubicBezTo>
                    <a:cubicBezTo>
                      <a:pt x="98291" y="121148"/>
                      <a:pt x="88331" y="122482"/>
                      <a:pt x="78311" y="122872"/>
                    </a:cubicBezTo>
                    <a:cubicBezTo>
                      <a:pt x="69466" y="123187"/>
                      <a:pt x="60618" y="122349"/>
                      <a:pt x="51986" y="120396"/>
                    </a:cubicBezTo>
                    <a:cubicBezTo>
                      <a:pt x="43443" y="118472"/>
                      <a:pt x="35241" y="115252"/>
                      <a:pt x="27656" y="110871"/>
                    </a:cubicBezTo>
                    <a:cubicBezTo>
                      <a:pt x="19390" y="106528"/>
                      <a:pt x="12235" y="100336"/>
                      <a:pt x="6748" y="92773"/>
                    </a:cubicBezTo>
                    <a:cubicBezTo>
                      <a:pt x="2671" y="87078"/>
                      <a:pt x="660" y="80153"/>
                      <a:pt x="1045" y="73152"/>
                    </a:cubicBezTo>
                    <a:cubicBezTo>
                      <a:pt x="1789" y="65856"/>
                      <a:pt x="4702" y="58950"/>
                      <a:pt x="9409" y="53340"/>
                    </a:cubicBezTo>
                    <a:cubicBezTo>
                      <a:pt x="15217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105" y="83248"/>
                    </a:moveTo>
                    <a:cubicBezTo>
                      <a:pt x="69789" y="87078"/>
                      <a:pt x="77490" y="88735"/>
                      <a:pt x="85154" y="88011"/>
                    </a:cubicBezTo>
                    <a:cubicBezTo>
                      <a:pt x="95443" y="86811"/>
                      <a:pt x="105574" y="84506"/>
                      <a:pt x="115376" y="81153"/>
                    </a:cubicBezTo>
                    <a:lnTo>
                      <a:pt x="67857" y="53626"/>
                    </a:lnTo>
                    <a:cubicBezTo>
                      <a:pt x="50370" y="65341"/>
                      <a:pt x="48849" y="75247"/>
                      <a:pt x="63105" y="83248"/>
                    </a:cubicBezTo>
                    <a:close/>
                    <a:moveTo>
                      <a:pt x="229992" y="97155"/>
                    </a:moveTo>
                    <a:cubicBezTo>
                      <a:pt x="222721" y="93154"/>
                      <a:pt x="214339" y="91649"/>
                      <a:pt x="206137" y="92869"/>
                    </a:cubicBezTo>
                    <a:cubicBezTo>
                      <a:pt x="194894" y="94383"/>
                      <a:pt x="183803" y="96841"/>
                      <a:pt x="172969" y="100203"/>
                    </a:cubicBezTo>
                    <a:lnTo>
                      <a:pt x="220488" y="127540"/>
                    </a:lnTo>
                    <a:cubicBezTo>
                      <a:pt x="240446" y="115538"/>
                      <a:pt x="243677" y="105346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9" name="Google Shape;1279;p27"/>
            <p:cNvGrpSpPr>
              <a:grpSpLocks/>
            </p:cNvGrpSpPr>
            <p:nvPr/>
          </p:nvGrpSpPr>
          <p:grpSpPr bwMode="auto">
            <a:xfrm>
              <a:off x="2694110" y="2656109"/>
              <a:ext cx="883852" cy="621029"/>
              <a:chOff x="4503735" y="3398234"/>
              <a:chExt cx="883852" cy="621029"/>
            </a:xfrm>
          </p:grpSpPr>
          <p:sp>
            <p:nvSpPr>
              <p:cNvPr id="39325" name="Google Shape;1280;p27"/>
              <p:cNvSpPr>
                <a:spLocks noChangeArrowheads="1"/>
              </p:cNvSpPr>
              <p:nvPr/>
            </p:nvSpPr>
            <p:spPr bwMode="auto">
              <a:xfrm>
                <a:off x="4503735" y="350777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6" name="Google Shape;1281;p27"/>
              <p:cNvSpPr>
                <a:spLocks noChangeArrowheads="1"/>
              </p:cNvSpPr>
              <p:nvPr/>
            </p:nvSpPr>
            <p:spPr bwMode="auto">
              <a:xfrm>
                <a:off x="4503925" y="3650932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7" name="Google Shape;1282;p27"/>
              <p:cNvSpPr>
                <a:spLocks noChangeArrowheads="1"/>
              </p:cNvSpPr>
              <p:nvPr/>
            </p:nvSpPr>
            <p:spPr bwMode="auto">
              <a:xfrm>
                <a:off x="5321061" y="365398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8" name="Google Shape;1283;p27"/>
              <p:cNvSpPr>
                <a:spLocks noChangeArrowheads="1"/>
              </p:cNvSpPr>
              <p:nvPr/>
            </p:nvSpPr>
            <p:spPr bwMode="auto">
              <a:xfrm>
                <a:off x="4503735" y="339823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9" name="Google Shape;1284;p27"/>
              <p:cNvSpPr>
                <a:spLocks noChangeArrowheads="1"/>
              </p:cNvSpPr>
              <p:nvPr/>
            </p:nvSpPr>
            <p:spPr bwMode="auto">
              <a:xfrm>
                <a:off x="4629431" y="3467838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1" y="194048"/>
                    </a:moveTo>
                    <a:cubicBezTo>
                      <a:pt x="627574" y="237101"/>
                      <a:pt x="596877" y="279773"/>
                      <a:pt x="539949" y="312444"/>
                    </a:cubicBezTo>
                    <a:cubicBezTo>
                      <a:pt x="416400" y="383977"/>
                      <a:pt x="216060" y="383977"/>
                      <a:pt x="92511" y="312444"/>
                    </a:cubicBezTo>
                    <a:cubicBezTo>
                      <a:pt x="35488" y="279487"/>
                      <a:pt x="4981" y="237101"/>
                      <a:pt x="610" y="194048"/>
                    </a:cubicBezTo>
                    <a:cubicBezTo>
                      <a:pt x="-4808" y="143566"/>
                      <a:pt x="25890" y="92131"/>
                      <a:pt x="92511" y="53650"/>
                    </a:cubicBezTo>
                    <a:cubicBezTo>
                      <a:pt x="216060" y="-17883"/>
                      <a:pt x="416400" y="-17883"/>
                      <a:pt x="539949" y="53650"/>
                    </a:cubicBezTo>
                    <a:cubicBezTo>
                      <a:pt x="606476" y="92131"/>
                      <a:pt x="637268" y="143566"/>
                      <a:pt x="63204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0" name="Google Shape;1285;p27"/>
              <p:cNvSpPr>
                <a:spLocks noChangeArrowheads="1"/>
              </p:cNvSpPr>
              <p:nvPr/>
            </p:nvSpPr>
            <p:spPr bwMode="auto">
              <a:xfrm>
                <a:off x="4630040" y="3489745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41"/>
                    </a:moveTo>
                    <a:cubicBezTo>
                      <a:pt x="626965" y="215194"/>
                      <a:pt x="596268" y="257866"/>
                      <a:pt x="539340" y="290536"/>
                    </a:cubicBezTo>
                    <a:cubicBezTo>
                      <a:pt x="415791" y="362069"/>
                      <a:pt x="215451" y="362069"/>
                      <a:pt x="91902" y="290536"/>
                    </a:cubicBezTo>
                    <a:cubicBezTo>
                      <a:pt x="34879" y="257580"/>
                      <a:pt x="4372" y="215194"/>
                      <a:pt x="0" y="172141"/>
                    </a:cubicBezTo>
                    <a:cubicBezTo>
                      <a:pt x="4372" y="129087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1" name="Google Shape;1286;p27"/>
              <p:cNvSpPr>
                <a:spLocks noChangeArrowheads="1"/>
              </p:cNvSpPr>
              <p:nvPr/>
            </p:nvSpPr>
            <p:spPr bwMode="auto">
              <a:xfrm>
                <a:off x="4791985" y="3572160"/>
                <a:ext cx="294810" cy="185070"/>
              </a:xfrm>
              <a:custGeom>
                <a:avLst/>
                <a:gdLst>
                  <a:gd name="T0" fmla="*/ 0 w 294810"/>
                  <a:gd name="T1" fmla="*/ 0 h 185070"/>
                  <a:gd name="T2" fmla="*/ 294810 w 294810"/>
                  <a:gd name="T3" fmla="*/ 185070 h 185070"/>
                </a:gdLst>
                <a:ahLst/>
                <a:cxnLst/>
                <a:rect l="T0" t="T1" r="T2" b="T3"/>
                <a:pathLst>
                  <a:path w="294810" h="185070" extrusionOk="0">
                    <a:moveTo>
                      <a:pt x="149304" y="29813"/>
                    </a:moveTo>
                    <a:cubicBezTo>
                      <a:pt x="145417" y="29804"/>
                      <a:pt x="141540" y="30118"/>
                      <a:pt x="137710" y="30766"/>
                    </a:cubicBezTo>
                    <a:cubicBezTo>
                      <a:pt x="132578" y="31432"/>
                      <a:pt x="126685" y="32480"/>
                      <a:pt x="120223" y="33909"/>
                    </a:cubicBezTo>
                    <a:cubicBezTo>
                      <a:pt x="113760" y="35338"/>
                      <a:pt x="107108" y="36957"/>
                      <a:pt x="100170" y="39053"/>
                    </a:cubicBezTo>
                    <a:cubicBezTo>
                      <a:pt x="93383" y="41100"/>
                      <a:pt x="86747" y="43615"/>
                      <a:pt x="80307" y="46577"/>
                    </a:cubicBezTo>
                    <a:lnTo>
                      <a:pt x="131152" y="76010"/>
                    </a:lnTo>
                    <a:lnTo>
                      <a:pt x="140656" y="72771"/>
                    </a:lnTo>
                    <a:cubicBezTo>
                      <a:pt x="153581" y="68485"/>
                      <a:pt x="165841" y="64865"/>
                      <a:pt x="177246" y="61817"/>
                    </a:cubicBezTo>
                    <a:cubicBezTo>
                      <a:pt x="188013" y="58979"/>
                      <a:pt x="199019" y="57160"/>
                      <a:pt x="210129" y="56388"/>
                    </a:cubicBezTo>
                    <a:cubicBezTo>
                      <a:pt x="220279" y="55750"/>
                      <a:pt x="230467" y="56417"/>
                      <a:pt x="240446" y="58388"/>
                    </a:cubicBezTo>
                    <a:cubicBezTo>
                      <a:pt x="250491" y="60636"/>
                      <a:pt x="260109" y="64465"/>
                      <a:pt x="268957" y="69723"/>
                    </a:cubicBezTo>
                    <a:cubicBezTo>
                      <a:pt x="277729" y="74124"/>
                      <a:pt x="285256" y="80677"/>
                      <a:pt x="290816" y="88773"/>
                    </a:cubicBezTo>
                    <a:cubicBezTo>
                      <a:pt x="294579" y="94640"/>
                      <a:pt x="295748" y="101813"/>
                      <a:pt x="294047" y="108585"/>
                    </a:cubicBezTo>
                    <a:cubicBezTo>
                      <a:pt x="291937" y="116081"/>
                      <a:pt x="287832" y="122863"/>
                      <a:pt x="282167" y="128206"/>
                    </a:cubicBezTo>
                    <a:cubicBezTo>
                      <a:pt x="275220" y="135264"/>
                      <a:pt x="267437" y="141437"/>
                      <a:pt x="258978" y="146590"/>
                    </a:cubicBezTo>
                    <a:lnTo>
                      <a:pt x="291291" y="165640"/>
                    </a:lnTo>
                    <a:lnTo>
                      <a:pt x="272854" y="175736"/>
                    </a:lnTo>
                    <a:lnTo>
                      <a:pt x="240256" y="156686"/>
                    </a:lnTo>
                    <a:cubicBezTo>
                      <a:pt x="224755" y="164430"/>
                      <a:pt x="208513" y="170593"/>
                      <a:pt x="191786" y="175070"/>
                    </a:cubicBezTo>
                    <a:cubicBezTo>
                      <a:pt x="174299" y="179908"/>
                      <a:pt x="156432" y="183261"/>
                      <a:pt x="138375" y="185071"/>
                    </a:cubicBezTo>
                    <a:lnTo>
                      <a:pt x="121363" y="154496"/>
                    </a:lnTo>
                    <a:cubicBezTo>
                      <a:pt x="124500" y="154496"/>
                      <a:pt x="129251" y="154496"/>
                      <a:pt x="135619" y="153448"/>
                    </a:cubicBezTo>
                    <a:cubicBezTo>
                      <a:pt x="141987" y="152400"/>
                      <a:pt x="149019" y="151447"/>
                      <a:pt x="156908" y="149733"/>
                    </a:cubicBezTo>
                    <a:cubicBezTo>
                      <a:pt x="164796" y="148019"/>
                      <a:pt x="172969" y="145923"/>
                      <a:pt x="181712" y="143351"/>
                    </a:cubicBezTo>
                    <a:cubicBezTo>
                      <a:pt x="190218" y="140837"/>
                      <a:pt x="198515" y="137655"/>
                      <a:pt x="206517" y="133826"/>
                    </a:cubicBezTo>
                    <a:lnTo>
                      <a:pt x="155957" y="104585"/>
                    </a:lnTo>
                    <a:cubicBezTo>
                      <a:pt x="153809" y="105461"/>
                      <a:pt x="151623" y="106223"/>
                      <a:pt x="149400" y="106871"/>
                    </a:cubicBezTo>
                    <a:lnTo>
                      <a:pt x="142462" y="109061"/>
                    </a:lnTo>
                    <a:cubicBezTo>
                      <a:pt x="129727" y="113252"/>
                      <a:pt x="118132" y="116491"/>
                      <a:pt x="107488" y="118586"/>
                    </a:cubicBezTo>
                    <a:cubicBezTo>
                      <a:pt x="97722" y="120863"/>
                      <a:pt x="87761" y="122206"/>
                      <a:pt x="77741" y="122587"/>
                    </a:cubicBezTo>
                    <a:cubicBezTo>
                      <a:pt x="68896" y="122901"/>
                      <a:pt x="60048" y="122072"/>
                      <a:pt x="51415" y="120110"/>
                    </a:cubicBezTo>
                    <a:cubicBezTo>
                      <a:pt x="42890" y="118129"/>
                      <a:pt x="34694" y="114919"/>
                      <a:pt x="27086" y="110585"/>
                    </a:cubicBezTo>
                    <a:cubicBezTo>
                      <a:pt x="19103" y="106232"/>
                      <a:pt x="12162" y="100184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010" y="83153"/>
                    </a:moveTo>
                    <a:cubicBezTo>
                      <a:pt x="69644" y="87020"/>
                      <a:pt x="77328" y="88687"/>
                      <a:pt x="84964" y="87916"/>
                    </a:cubicBezTo>
                    <a:cubicBezTo>
                      <a:pt x="95280" y="86744"/>
                      <a:pt x="105443" y="84477"/>
                      <a:pt x="115281" y="81153"/>
                    </a:cubicBezTo>
                    <a:lnTo>
                      <a:pt x="67762" y="53626"/>
                    </a:lnTo>
                    <a:cubicBezTo>
                      <a:pt x="49990" y="65056"/>
                      <a:pt x="48374" y="74867"/>
                      <a:pt x="62725" y="83153"/>
                    </a:cubicBezTo>
                    <a:close/>
                    <a:moveTo>
                      <a:pt x="229802" y="97060"/>
                    </a:moveTo>
                    <a:cubicBezTo>
                      <a:pt x="222550" y="93116"/>
                      <a:pt x="214206" y="91640"/>
                      <a:pt x="206042" y="92869"/>
                    </a:cubicBezTo>
                    <a:cubicBezTo>
                      <a:pt x="194752" y="94279"/>
                      <a:pt x="183613" y="96736"/>
                      <a:pt x="172779" y="100203"/>
                    </a:cubicBezTo>
                    <a:lnTo>
                      <a:pt x="220298" y="127540"/>
                    </a:lnTo>
                    <a:cubicBezTo>
                      <a:pt x="239971" y="115157"/>
                      <a:pt x="243202" y="105061"/>
                      <a:pt x="229516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2" name="Google Shape;1287;p27"/>
              <p:cNvSpPr>
                <a:spLocks noChangeArrowheads="1"/>
              </p:cNvSpPr>
              <p:nvPr/>
            </p:nvSpPr>
            <p:spPr bwMode="auto">
              <a:xfrm>
                <a:off x="4913728" y="3709701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3" name="Google Shape;1288;p27"/>
              <p:cNvSpPr>
                <a:spLocks noChangeArrowheads="1"/>
              </p:cNvSpPr>
              <p:nvPr/>
            </p:nvSpPr>
            <p:spPr bwMode="auto">
              <a:xfrm>
                <a:off x="5040889" y="372056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4" name="Google Shape;1289;p27"/>
              <p:cNvSpPr>
                <a:spLocks noChangeArrowheads="1"/>
              </p:cNvSpPr>
              <p:nvPr/>
            </p:nvSpPr>
            <p:spPr bwMode="auto">
              <a:xfrm>
                <a:off x="5054955" y="3657409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5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5" name="Google Shape;1290;p27"/>
              <p:cNvSpPr>
                <a:spLocks noChangeArrowheads="1"/>
              </p:cNvSpPr>
              <p:nvPr/>
            </p:nvSpPr>
            <p:spPr bwMode="auto">
              <a:xfrm>
                <a:off x="4956115" y="3663791"/>
                <a:ext cx="47423" cy="33051"/>
              </a:xfrm>
              <a:custGeom>
                <a:avLst/>
                <a:gdLst>
                  <a:gd name="T0" fmla="*/ 0 w 47423"/>
                  <a:gd name="T1" fmla="*/ 0 h 33051"/>
                  <a:gd name="T2" fmla="*/ 47423 w 47423"/>
                  <a:gd name="T3" fmla="*/ 33051 h 33051"/>
                </a:gdLst>
                <a:ahLst/>
                <a:cxnLst/>
                <a:rect l="T0" t="T1" r="T2" b="T3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6" name="Google Shape;1291;p27"/>
              <p:cNvSpPr>
                <a:spLocks noChangeArrowheads="1"/>
              </p:cNvSpPr>
              <p:nvPr/>
            </p:nvSpPr>
            <p:spPr bwMode="auto">
              <a:xfrm>
                <a:off x="4859557" y="3608355"/>
                <a:ext cx="58448" cy="38957"/>
              </a:xfrm>
              <a:custGeom>
                <a:avLst/>
                <a:gdLst>
                  <a:gd name="T0" fmla="*/ 0 w 58448"/>
                  <a:gd name="T1" fmla="*/ 0 h 38957"/>
                  <a:gd name="T2" fmla="*/ 58448 w 58448"/>
                  <a:gd name="T3" fmla="*/ 38957 h 38957"/>
                </a:gdLst>
                <a:ahLst/>
                <a:cxnLst/>
                <a:rect l="T0" t="T1" r="T2" b="T3"/>
                <a:pathLst>
                  <a:path w="58448" h="38957" extrusionOk="0">
                    <a:moveTo>
                      <a:pt x="0" y="11144"/>
                    </a:moveTo>
                    <a:lnTo>
                      <a:pt x="48945" y="38958"/>
                    </a:lnTo>
                    <a:lnTo>
                      <a:pt x="58448" y="31718"/>
                    </a:lnTo>
                    <a:cubicBezTo>
                      <a:pt x="58448" y="31718"/>
                      <a:pt x="52366" y="24575"/>
                      <a:pt x="51891" y="23908"/>
                    </a:cubicBezTo>
                    <a:cubicBezTo>
                      <a:pt x="47632" y="18917"/>
                      <a:pt x="42632" y="14612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7" name="Google Shape;1292;p27"/>
              <p:cNvSpPr>
                <a:spLocks noChangeArrowheads="1"/>
              </p:cNvSpPr>
              <p:nvPr/>
            </p:nvSpPr>
            <p:spPr bwMode="auto">
              <a:xfrm>
                <a:off x="4913728" y="357749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8" name="Google Shape;1293;p27"/>
              <p:cNvSpPr>
                <a:spLocks noChangeArrowheads="1"/>
              </p:cNvSpPr>
              <p:nvPr/>
            </p:nvSpPr>
            <p:spPr bwMode="auto">
              <a:xfrm>
                <a:off x="4791510" y="3572351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39" name="Google Shape;1294;p27"/>
              <p:cNvSpPr>
                <a:spLocks noChangeArrowheads="1"/>
              </p:cNvSpPr>
              <p:nvPr/>
            </p:nvSpPr>
            <p:spPr bwMode="auto">
              <a:xfrm>
                <a:off x="4792460" y="3629977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809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40" name="Google Shape;1295;p27"/>
              <p:cNvSpPr>
                <a:spLocks noChangeArrowheads="1"/>
              </p:cNvSpPr>
              <p:nvPr/>
            </p:nvSpPr>
            <p:spPr bwMode="auto">
              <a:xfrm>
                <a:off x="4791985" y="3555587"/>
                <a:ext cx="294804" cy="184499"/>
              </a:xfrm>
              <a:custGeom>
                <a:avLst/>
                <a:gdLst>
                  <a:gd name="T0" fmla="*/ 0 w 294804"/>
                  <a:gd name="T1" fmla="*/ 0 h 184499"/>
                  <a:gd name="T2" fmla="*/ 294804 w 294804"/>
                  <a:gd name="T3" fmla="*/ 184499 h 184499"/>
                </a:gdLst>
                <a:ahLst/>
                <a:cxnLst/>
                <a:rect l="T0" t="T1" r="T2" b="T3"/>
                <a:pathLst>
                  <a:path w="294804" h="184499" extrusionOk="0">
                    <a:moveTo>
                      <a:pt x="149304" y="29146"/>
                    </a:moveTo>
                    <a:cubicBezTo>
                      <a:pt x="145417" y="29185"/>
                      <a:pt x="141549" y="29508"/>
                      <a:pt x="137710" y="30099"/>
                    </a:cubicBezTo>
                    <a:cubicBezTo>
                      <a:pt x="132578" y="30861"/>
                      <a:pt x="126685" y="31909"/>
                      <a:pt x="120223" y="33242"/>
                    </a:cubicBezTo>
                    <a:cubicBezTo>
                      <a:pt x="113760" y="34576"/>
                      <a:pt x="107108" y="36385"/>
                      <a:pt x="100170" y="38481"/>
                    </a:cubicBezTo>
                    <a:cubicBezTo>
                      <a:pt x="93369" y="40481"/>
                      <a:pt x="86730" y="42996"/>
                      <a:pt x="80307" y="46006"/>
                    </a:cubicBezTo>
                    <a:lnTo>
                      <a:pt x="131152" y="75438"/>
                    </a:lnTo>
                    <a:lnTo>
                      <a:pt x="140656" y="72199"/>
                    </a:lnTo>
                    <a:cubicBezTo>
                      <a:pt x="153581" y="67913"/>
                      <a:pt x="165841" y="64198"/>
                      <a:pt x="177246" y="61246"/>
                    </a:cubicBezTo>
                    <a:cubicBezTo>
                      <a:pt x="187994" y="58321"/>
                      <a:pt x="199009" y="56502"/>
                      <a:pt x="210129" y="55816"/>
                    </a:cubicBezTo>
                    <a:cubicBezTo>
                      <a:pt x="220279" y="55121"/>
                      <a:pt x="230476" y="55797"/>
                      <a:pt x="240446" y="57817"/>
                    </a:cubicBezTo>
                    <a:cubicBezTo>
                      <a:pt x="250491" y="60065"/>
                      <a:pt x="260109" y="63893"/>
                      <a:pt x="268957" y="69151"/>
                    </a:cubicBezTo>
                    <a:cubicBezTo>
                      <a:pt x="277739" y="73542"/>
                      <a:pt x="285256" y="80096"/>
                      <a:pt x="290816" y="88201"/>
                    </a:cubicBezTo>
                    <a:cubicBezTo>
                      <a:pt x="294570" y="94107"/>
                      <a:pt x="295739" y="101308"/>
                      <a:pt x="294047" y="108109"/>
                    </a:cubicBezTo>
                    <a:cubicBezTo>
                      <a:pt x="291909" y="115595"/>
                      <a:pt x="287803" y="122377"/>
                      <a:pt x="282167" y="127730"/>
                    </a:cubicBezTo>
                    <a:cubicBezTo>
                      <a:pt x="275192" y="134760"/>
                      <a:pt x="267408" y="140932"/>
                      <a:pt x="258978" y="146113"/>
                    </a:cubicBezTo>
                    <a:lnTo>
                      <a:pt x="291291" y="165163"/>
                    </a:lnTo>
                    <a:lnTo>
                      <a:pt x="272854" y="175165"/>
                    </a:lnTo>
                    <a:lnTo>
                      <a:pt x="240256" y="156115"/>
                    </a:lnTo>
                    <a:cubicBezTo>
                      <a:pt x="224736" y="163821"/>
                      <a:pt x="208504" y="169974"/>
                      <a:pt x="191786" y="174498"/>
                    </a:cubicBezTo>
                    <a:cubicBezTo>
                      <a:pt x="174299" y="179337"/>
                      <a:pt x="156432" y="182689"/>
                      <a:pt x="138375" y="184499"/>
                    </a:cubicBezTo>
                    <a:lnTo>
                      <a:pt x="121363" y="153924"/>
                    </a:lnTo>
                    <a:cubicBezTo>
                      <a:pt x="126134" y="153800"/>
                      <a:pt x="130896" y="153419"/>
                      <a:pt x="135619" y="152781"/>
                    </a:cubicBezTo>
                    <a:cubicBezTo>
                      <a:pt x="142775" y="151962"/>
                      <a:pt x="149884" y="150752"/>
                      <a:pt x="156908" y="149162"/>
                    </a:cubicBezTo>
                    <a:cubicBezTo>
                      <a:pt x="164701" y="147447"/>
                      <a:pt x="172969" y="145351"/>
                      <a:pt x="181712" y="142780"/>
                    </a:cubicBezTo>
                    <a:cubicBezTo>
                      <a:pt x="190209" y="140227"/>
                      <a:pt x="198496" y="137046"/>
                      <a:pt x="206517" y="133255"/>
                    </a:cubicBezTo>
                    <a:lnTo>
                      <a:pt x="155957" y="104013"/>
                    </a:lnTo>
                    <a:lnTo>
                      <a:pt x="149400" y="106299"/>
                    </a:lnTo>
                    <a:lnTo>
                      <a:pt x="142462" y="108395"/>
                    </a:lnTo>
                    <a:cubicBezTo>
                      <a:pt x="129727" y="112585"/>
                      <a:pt x="118132" y="115919"/>
                      <a:pt x="107488" y="117920"/>
                    </a:cubicBezTo>
                    <a:cubicBezTo>
                      <a:pt x="97722" y="120196"/>
                      <a:pt x="87761" y="121539"/>
                      <a:pt x="77741" y="121920"/>
                    </a:cubicBezTo>
                    <a:cubicBezTo>
                      <a:pt x="68896" y="122234"/>
                      <a:pt x="60048" y="121406"/>
                      <a:pt x="51415" y="119443"/>
                    </a:cubicBezTo>
                    <a:cubicBezTo>
                      <a:pt x="42878" y="117500"/>
                      <a:pt x="34677" y="114290"/>
                      <a:pt x="27086" y="109918"/>
                    </a:cubicBezTo>
                    <a:cubicBezTo>
                      <a:pt x="19112" y="105680"/>
                      <a:pt x="12168" y="99727"/>
                      <a:pt x="6748" y="92488"/>
                    </a:cubicBezTo>
                    <a:cubicBezTo>
                      <a:pt x="2671" y="86792"/>
                      <a:pt x="660" y="79867"/>
                      <a:pt x="1045" y="72866"/>
                    </a:cubicBezTo>
                    <a:cubicBezTo>
                      <a:pt x="1790" y="65599"/>
                      <a:pt x="4704" y="58731"/>
                      <a:pt x="9409" y="53149"/>
                    </a:cubicBezTo>
                    <a:cubicBezTo>
                      <a:pt x="15245" y="45786"/>
                      <a:pt x="22168" y="39367"/>
                      <a:pt x="29937" y="34099"/>
                    </a:cubicBezTo>
                    <a:lnTo>
                      <a:pt x="0" y="16764"/>
                    </a:lnTo>
                    <a:lnTo>
                      <a:pt x="17202" y="6763"/>
                    </a:lnTo>
                    <a:lnTo>
                      <a:pt x="46854" y="23908"/>
                    </a:lnTo>
                    <a:cubicBezTo>
                      <a:pt x="60783" y="17031"/>
                      <a:pt x="75408" y="11668"/>
                      <a:pt x="90476" y="7906"/>
                    </a:cubicBezTo>
                    <a:cubicBezTo>
                      <a:pt x="104808" y="4220"/>
                      <a:pt x="119387" y="1581"/>
                      <a:pt x="134098" y="0"/>
                    </a:cubicBezTo>
                    <a:close/>
                    <a:moveTo>
                      <a:pt x="62725" y="82963"/>
                    </a:moveTo>
                    <a:cubicBezTo>
                      <a:pt x="69375" y="86792"/>
                      <a:pt x="77045" y="88449"/>
                      <a:pt x="84679" y="87725"/>
                    </a:cubicBezTo>
                    <a:cubicBezTo>
                      <a:pt x="95005" y="86563"/>
                      <a:pt x="105172" y="84258"/>
                      <a:pt x="114996" y="80867"/>
                    </a:cubicBezTo>
                    <a:lnTo>
                      <a:pt x="67477" y="53340"/>
                    </a:lnTo>
                    <a:cubicBezTo>
                      <a:pt x="49990" y="64389"/>
                      <a:pt x="48374" y="74295"/>
                      <a:pt x="62725" y="82963"/>
                    </a:cubicBezTo>
                    <a:close/>
                    <a:moveTo>
                      <a:pt x="229516" y="96869"/>
                    </a:moveTo>
                    <a:cubicBezTo>
                      <a:pt x="222256" y="92945"/>
                      <a:pt x="213930" y="91449"/>
                      <a:pt x="205757" y="92583"/>
                    </a:cubicBezTo>
                    <a:cubicBezTo>
                      <a:pt x="194485" y="94088"/>
                      <a:pt x="183357" y="96545"/>
                      <a:pt x="172494" y="99917"/>
                    </a:cubicBezTo>
                    <a:lnTo>
                      <a:pt x="220013" y="127254"/>
                    </a:lnTo>
                    <a:cubicBezTo>
                      <a:pt x="239971" y="114586"/>
                      <a:pt x="243202" y="104394"/>
                      <a:pt x="229516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38925" name="Google Shape;1296;p27"/>
            <p:cNvSpPr>
              <a:spLocks noChangeArrowheads="1"/>
            </p:cNvSpPr>
            <p:nvPr/>
          </p:nvSpPr>
          <p:spPr bwMode="auto">
            <a:xfrm>
              <a:off x="3754828" y="4396898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26" name="Google Shape;1297;p27"/>
            <p:cNvSpPr>
              <a:spLocks noChangeArrowheads="1"/>
            </p:cNvSpPr>
            <p:nvPr/>
          </p:nvSpPr>
          <p:spPr bwMode="auto">
            <a:xfrm>
              <a:off x="4924079" y="3753008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27" name="Google Shape;1298;p27"/>
            <p:cNvSpPr>
              <a:spLocks noChangeArrowheads="1"/>
            </p:cNvSpPr>
            <p:nvPr/>
          </p:nvSpPr>
          <p:spPr bwMode="auto">
            <a:xfrm>
              <a:off x="3741903" y="3161886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28" name="Google Shape;1299;p27"/>
            <p:cNvSpPr>
              <a:spLocks noChangeArrowheads="1"/>
            </p:cNvSpPr>
            <p:nvPr/>
          </p:nvSpPr>
          <p:spPr bwMode="auto">
            <a:xfrm>
              <a:off x="2152775" y="4481289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2"/>
                    <a:pt x="441926" y="511492"/>
                  </a:cubicBezTo>
                  <a:cubicBezTo>
                    <a:pt x="197857" y="511492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29" name="Google Shape;1300;p27"/>
            <p:cNvSpPr>
              <a:spLocks noChangeArrowheads="1"/>
            </p:cNvSpPr>
            <p:nvPr/>
          </p:nvSpPr>
          <p:spPr bwMode="auto">
            <a:xfrm>
              <a:off x="5481476" y="4556632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0" name="Google Shape;1301;p27"/>
            <p:cNvGrpSpPr>
              <a:grpSpLocks/>
            </p:cNvGrpSpPr>
            <p:nvPr/>
          </p:nvGrpSpPr>
          <p:grpSpPr bwMode="auto">
            <a:xfrm>
              <a:off x="3781914" y="3000342"/>
              <a:ext cx="883852" cy="621125"/>
              <a:chOff x="5591539" y="3742467"/>
              <a:chExt cx="883852" cy="621125"/>
            </a:xfrm>
          </p:grpSpPr>
          <p:sp>
            <p:nvSpPr>
              <p:cNvPr id="39309" name="Google Shape;1302;p27"/>
              <p:cNvSpPr>
                <a:spLocks noChangeArrowheads="1"/>
              </p:cNvSpPr>
              <p:nvPr/>
            </p:nvSpPr>
            <p:spPr bwMode="auto">
              <a:xfrm>
                <a:off x="5591539" y="385210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0" name="Google Shape;1303;p27"/>
              <p:cNvSpPr>
                <a:spLocks noChangeArrowheads="1"/>
              </p:cNvSpPr>
              <p:nvPr/>
            </p:nvSpPr>
            <p:spPr bwMode="auto">
              <a:xfrm>
                <a:off x="5591633" y="3995166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1" name="Google Shape;1304;p27"/>
              <p:cNvSpPr>
                <a:spLocks noChangeArrowheads="1"/>
              </p:cNvSpPr>
              <p:nvPr/>
            </p:nvSpPr>
            <p:spPr bwMode="auto">
              <a:xfrm>
                <a:off x="6408864" y="3998214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2" name="Google Shape;1305;p27"/>
              <p:cNvSpPr>
                <a:spLocks noChangeArrowheads="1"/>
              </p:cNvSpPr>
              <p:nvPr/>
            </p:nvSpPr>
            <p:spPr bwMode="auto">
              <a:xfrm>
                <a:off x="5591539" y="374246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3" name="Google Shape;1306;p27"/>
              <p:cNvSpPr>
                <a:spLocks noChangeArrowheads="1"/>
              </p:cNvSpPr>
              <p:nvPr/>
            </p:nvSpPr>
            <p:spPr bwMode="auto">
              <a:xfrm>
                <a:off x="5717159" y="3812071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1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4" name="Google Shape;1307;p27"/>
              <p:cNvSpPr>
                <a:spLocks noChangeArrowheads="1"/>
              </p:cNvSpPr>
              <p:nvPr/>
            </p:nvSpPr>
            <p:spPr bwMode="auto">
              <a:xfrm>
                <a:off x="5717749" y="3833979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0"/>
                    </a:moveTo>
                    <a:cubicBezTo>
                      <a:pt x="626965" y="215193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3"/>
                      <a:pt x="0" y="172140"/>
                    </a:cubicBezTo>
                    <a:cubicBezTo>
                      <a:pt x="4372" y="129088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5" name="Google Shape;1308;p27"/>
              <p:cNvSpPr>
                <a:spLocks noChangeArrowheads="1"/>
              </p:cNvSpPr>
              <p:nvPr/>
            </p:nvSpPr>
            <p:spPr bwMode="auto">
              <a:xfrm>
                <a:off x="5879313" y="3916870"/>
                <a:ext cx="294875" cy="185070"/>
              </a:xfrm>
              <a:custGeom>
                <a:avLst/>
                <a:gdLst>
                  <a:gd name="T0" fmla="*/ 0 w 294875"/>
                  <a:gd name="T1" fmla="*/ 0 h 185070"/>
                  <a:gd name="T2" fmla="*/ 294875 w 294875"/>
                  <a:gd name="T3" fmla="*/ 185070 h 185070"/>
                </a:gdLst>
                <a:ahLst/>
                <a:cxnLst/>
                <a:rect l="T0" t="T1" r="T2" b="T3"/>
                <a:pathLst>
                  <a:path w="294875" h="185070" extrusionOk="0">
                    <a:moveTo>
                      <a:pt x="149495" y="29337"/>
                    </a:moveTo>
                    <a:cubicBezTo>
                      <a:pt x="145608" y="29328"/>
                      <a:pt x="141730" y="29642"/>
                      <a:pt x="137900" y="30289"/>
                    </a:cubicBezTo>
                    <a:cubicBezTo>
                      <a:pt x="132673" y="31052"/>
                      <a:pt x="126876" y="32099"/>
                      <a:pt x="120413" y="33433"/>
                    </a:cubicBezTo>
                    <a:cubicBezTo>
                      <a:pt x="113950" y="34766"/>
                      <a:pt x="107298" y="36576"/>
                      <a:pt x="100265" y="38576"/>
                    </a:cubicBezTo>
                    <a:cubicBezTo>
                      <a:pt x="93517" y="40672"/>
                      <a:pt x="86912" y="43215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99" y="58522"/>
                      <a:pt x="199114" y="56674"/>
                      <a:pt x="210224" y="55912"/>
                    </a:cubicBezTo>
                    <a:cubicBezTo>
                      <a:pt x="220374" y="55302"/>
                      <a:pt x="230571" y="56007"/>
                      <a:pt x="240541" y="58007"/>
                    </a:cubicBezTo>
                    <a:cubicBezTo>
                      <a:pt x="250586" y="60227"/>
                      <a:pt x="260214" y="64056"/>
                      <a:pt x="269052" y="69342"/>
                    </a:cubicBezTo>
                    <a:cubicBezTo>
                      <a:pt x="277853" y="73705"/>
                      <a:pt x="285380" y="80267"/>
                      <a:pt x="290911" y="88392"/>
                    </a:cubicBezTo>
                    <a:cubicBezTo>
                      <a:pt x="294627" y="94317"/>
                      <a:pt x="295796" y="101498"/>
                      <a:pt x="294142" y="108299"/>
                    </a:cubicBezTo>
                    <a:cubicBezTo>
                      <a:pt x="291985" y="115776"/>
                      <a:pt x="287889" y="122549"/>
                      <a:pt x="282262" y="127921"/>
                    </a:cubicBezTo>
                    <a:cubicBezTo>
                      <a:pt x="275420" y="134998"/>
                      <a:pt x="267760" y="141227"/>
                      <a:pt x="259453" y="146495"/>
                    </a:cubicBezTo>
                    <a:lnTo>
                      <a:pt x="291766" y="165545"/>
                    </a:lnTo>
                    <a:lnTo>
                      <a:pt x="274089" y="175736"/>
                    </a:lnTo>
                    <a:lnTo>
                      <a:pt x="241491" y="156686"/>
                    </a:lnTo>
                    <a:cubicBezTo>
                      <a:pt x="225972" y="164392"/>
                      <a:pt x="209739" y="170545"/>
                      <a:pt x="193022" y="175070"/>
                    </a:cubicBezTo>
                    <a:cubicBezTo>
                      <a:pt x="175535" y="179908"/>
                      <a:pt x="157668" y="183252"/>
                      <a:pt x="139611" y="185071"/>
                    </a:cubicBezTo>
                    <a:lnTo>
                      <a:pt x="122599" y="154496"/>
                    </a:lnTo>
                    <a:cubicBezTo>
                      <a:pt x="127332" y="154372"/>
                      <a:pt x="132065" y="153991"/>
                      <a:pt x="136759" y="153353"/>
                    </a:cubicBezTo>
                    <a:cubicBezTo>
                      <a:pt x="143127" y="152590"/>
                      <a:pt x="150255" y="151447"/>
                      <a:pt x="158143" y="149733"/>
                    </a:cubicBezTo>
                    <a:cubicBezTo>
                      <a:pt x="166031" y="148019"/>
                      <a:pt x="174204" y="145923"/>
                      <a:pt x="182948" y="143351"/>
                    </a:cubicBezTo>
                    <a:cubicBezTo>
                      <a:pt x="191435" y="140779"/>
                      <a:pt x="199722" y="137598"/>
                      <a:pt x="207753" y="133826"/>
                    </a:cubicBezTo>
                    <a:lnTo>
                      <a:pt x="157193" y="104585"/>
                    </a:lnTo>
                    <a:lnTo>
                      <a:pt x="150635" y="106871"/>
                    </a:lnTo>
                    <a:lnTo>
                      <a:pt x="143697" y="108966"/>
                    </a:lnTo>
                    <a:cubicBezTo>
                      <a:pt x="130962" y="113157"/>
                      <a:pt x="119368" y="116491"/>
                      <a:pt x="108723" y="118491"/>
                    </a:cubicBezTo>
                    <a:cubicBezTo>
                      <a:pt x="98953" y="120767"/>
                      <a:pt x="88993" y="122101"/>
                      <a:pt x="78976" y="122491"/>
                    </a:cubicBezTo>
                    <a:cubicBezTo>
                      <a:pt x="70128" y="122758"/>
                      <a:pt x="61290" y="121929"/>
                      <a:pt x="52651" y="120015"/>
                    </a:cubicBezTo>
                    <a:cubicBezTo>
                      <a:pt x="44117" y="118043"/>
                      <a:pt x="35924" y="114833"/>
                      <a:pt x="28321" y="110490"/>
                    </a:cubicBezTo>
                    <a:cubicBezTo>
                      <a:pt x="19958" y="106137"/>
                      <a:pt x="12707" y="99908"/>
                      <a:pt x="7128" y="92297"/>
                    </a:cubicBezTo>
                    <a:cubicBezTo>
                      <a:pt x="3070" y="86592"/>
                      <a:pt x="1055" y="79677"/>
                      <a:pt x="1426" y="72676"/>
                    </a:cubicBezTo>
                    <a:cubicBezTo>
                      <a:pt x="2167" y="65380"/>
                      <a:pt x="5085" y="58474"/>
                      <a:pt x="9789" y="52864"/>
                    </a:cubicBezTo>
                    <a:cubicBezTo>
                      <a:pt x="15596" y="45482"/>
                      <a:pt x="22524" y="39053"/>
                      <a:pt x="30317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3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01"/>
                      <a:pt x="77494" y="88259"/>
                      <a:pt x="85154" y="87535"/>
                    </a:cubicBezTo>
                    <a:cubicBezTo>
                      <a:pt x="95475" y="86325"/>
                      <a:pt x="105635" y="84029"/>
                      <a:pt x="115471" y="80677"/>
                    </a:cubicBezTo>
                    <a:lnTo>
                      <a:pt x="67952" y="53149"/>
                    </a:lnTo>
                    <a:cubicBezTo>
                      <a:pt x="50370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50" y="92697"/>
                      <a:pt x="214405" y="91192"/>
                      <a:pt x="206232" y="92393"/>
                    </a:cubicBezTo>
                    <a:cubicBezTo>
                      <a:pt x="194961" y="93897"/>
                      <a:pt x="183832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446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6" name="Google Shape;1309;p27"/>
              <p:cNvSpPr>
                <a:spLocks noChangeArrowheads="1"/>
              </p:cNvSpPr>
              <p:nvPr/>
            </p:nvSpPr>
            <p:spPr bwMode="auto">
              <a:xfrm>
                <a:off x="6001532" y="4053935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241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7" name="Google Shape;1310;p27"/>
              <p:cNvSpPr>
                <a:spLocks noChangeArrowheads="1"/>
              </p:cNvSpPr>
              <p:nvPr/>
            </p:nvSpPr>
            <p:spPr bwMode="auto">
              <a:xfrm>
                <a:off x="6128693" y="4064889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8" name="Google Shape;1311;p27"/>
              <p:cNvSpPr>
                <a:spLocks noChangeArrowheads="1"/>
              </p:cNvSpPr>
              <p:nvPr/>
            </p:nvSpPr>
            <p:spPr bwMode="auto">
              <a:xfrm>
                <a:off x="6142758" y="400164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19" name="Google Shape;1312;p27"/>
              <p:cNvSpPr>
                <a:spLocks noChangeArrowheads="1"/>
              </p:cNvSpPr>
              <p:nvPr/>
            </p:nvSpPr>
            <p:spPr bwMode="auto">
              <a:xfrm>
                <a:off x="6043729" y="4008024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0" name="Google Shape;1313;p27"/>
              <p:cNvSpPr>
                <a:spLocks noChangeArrowheads="1"/>
              </p:cNvSpPr>
              <p:nvPr/>
            </p:nvSpPr>
            <p:spPr bwMode="auto">
              <a:xfrm>
                <a:off x="5947360" y="3952875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049"/>
                    </a:moveTo>
                    <a:lnTo>
                      <a:pt x="48944" y="38957"/>
                    </a:lnTo>
                    <a:lnTo>
                      <a:pt x="58923" y="31623"/>
                    </a:lnTo>
                    <a:cubicBezTo>
                      <a:pt x="58923" y="31623"/>
                      <a:pt x="52841" y="24574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1" name="Google Shape;1314;p27"/>
              <p:cNvSpPr>
                <a:spLocks noChangeArrowheads="1"/>
              </p:cNvSpPr>
              <p:nvPr/>
            </p:nvSpPr>
            <p:spPr bwMode="auto">
              <a:xfrm>
                <a:off x="6001532" y="392172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2" name="Google Shape;1315;p27"/>
              <p:cNvSpPr>
                <a:spLocks noChangeArrowheads="1"/>
              </p:cNvSpPr>
              <p:nvPr/>
            </p:nvSpPr>
            <p:spPr bwMode="auto">
              <a:xfrm>
                <a:off x="5879313" y="3916680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3" name="Google Shape;1316;p27"/>
              <p:cNvSpPr>
                <a:spLocks noChangeArrowheads="1"/>
              </p:cNvSpPr>
              <p:nvPr/>
            </p:nvSpPr>
            <p:spPr bwMode="auto">
              <a:xfrm>
                <a:off x="5880264" y="3974210"/>
                <a:ext cx="30412" cy="30289"/>
              </a:xfrm>
              <a:custGeom>
                <a:avLst/>
                <a:gdLst>
                  <a:gd name="T0" fmla="*/ 0 w 30412"/>
                  <a:gd name="T1" fmla="*/ 0 h 30289"/>
                  <a:gd name="T2" fmla="*/ 30412 w 30412"/>
                  <a:gd name="T3" fmla="*/ 30289 h 30289"/>
                </a:gdLst>
                <a:ahLst/>
                <a:cxnLst/>
                <a:rect l="T0" t="T1" r="T2" b="T3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24" name="Google Shape;1317;p27"/>
              <p:cNvSpPr>
                <a:spLocks noChangeArrowheads="1"/>
              </p:cNvSpPr>
              <p:nvPr/>
            </p:nvSpPr>
            <p:spPr bwMode="auto">
              <a:xfrm>
                <a:off x="5879313" y="3898868"/>
                <a:ext cx="294881" cy="185547"/>
              </a:xfrm>
              <a:custGeom>
                <a:avLst/>
                <a:gdLst>
                  <a:gd name="T0" fmla="*/ 0 w 294881"/>
                  <a:gd name="T1" fmla="*/ 0 h 185547"/>
                  <a:gd name="T2" fmla="*/ 294881 w 294881"/>
                  <a:gd name="T3" fmla="*/ 185547 h 185547"/>
                </a:gdLst>
                <a:ahLst/>
                <a:cxnLst/>
                <a:rect l="T0" t="T1" r="T2" b="T3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957"/>
                      <a:pt x="120413" y="34290"/>
                    </a:cubicBezTo>
                    <a:cubicBezTo>
                      <a:pt x="113950" y="35624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60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442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3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9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534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1" name="Google Shape;1318;p27"/>
            <p:cNvGrpSpPr>
              <a:grpSpLocks/>
            </p:cNvGrpSpPr>
            <p:nvPr/>
          </p:nvGrpSpPr>
          <p:grpSpPr bwMode="auto">
            <a:xfrm>
              <a:off x="3781914" y="2856896"/>
              <a:ext cx="883852" cy="621029"/>
              <a:chOff x="5591539" y="3599021"/>
              <a:chExt cx="883852" cy="621029"/>
            </a:xfrm>
          </p:grpSpPr>
          <p:sp>
            <p:nvSpPr>
              <p:cNvPr id="39293" name="Google Shape;1319;p27"/>
              <p:cNvSpPr>
                <a:spLocks noChangeArrowheads="1"/>
              </p:cNvSpPr>
              <p:nvPr/>
            </p:nvSpPr>
            <p:spPr bwMode="auto">
              <a:xfrm>
                <a:off x="5591539" y="370855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4" name="Google Shape;1320;p27"/>
              <p:cNvSpPr>
                <a:spLocks noChangeArrowheads="1"/>
              </p:cNvSpPr>
              <p:nvPr/>
            </p:nvSpPr>
            <p:spPr bwMode="auto">
              <a:xfrm>
                <a:off x="5591633" y="3851719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5" name="Google Shape;1321;p27"/>
              <p:cNvSpPr>
                <a:spLocks noChangeArrowheads="1"/>
              </p:cNvSpPr>
              <p:nvPr/>
            </p:nvSpPr>
            <p:spPr bwMode="auto">
              <a:xfrm>
                <a:off x="6408864" y="3854767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6" name="Google Shape;1322;p27"/>
              <p:cNvSpPr>
                <a:spLocks noChangeArrowheads="1"/>
              </p:cNvSpPr>
              <p:nvPr/>
            </p:nvSpPr>
            <p:spPr bwMode="auto">
              <a:xfrm>
                <a:off x="5591539" y="359902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7" name="Google Shape;1323;p27"/>
              <p:cNvSpPr>
                <a:spLocks noChangeArrowheads="1"/>
              </p:cNvSpPr>
              <p:nvPr/>
            </p:nvSpPr>
            <p:spPr bwMode="auto">
              <a:xfrm>
                <a:off x="5717159" y="3668625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0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8" name="Google Shape;1324;p27"/>
              <p:cNvSpPr>
                <a:spLocks noChangeArrowheads="1"/>
              </p:cNvSpPr>
              <p:nvPr/>
            </p:nvSpPr>
            <p:spPr bwMode="auto">
              <a:xfrm>
                <a:off x="5717749" y="3690532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675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8992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9" name="Google Shape;1325;p27"/>
              <p:cNvSpPr>
                <a:spLocks noChangeArrowheads="1"/>
              </p:cNvSpPr>
              <p:nvPr/>
            </p:nvSpPr>
            <p:spPr bwMode="auto">
              <a:xfrm>
                <a:off x="5879313" y="3772757"/>
                <a:ext cx="294875" cy="185547"/>
              </a:xfrm>
              <a:custGeom>
                <a:avLst/>
                <a:gdLst>
                  <a:gd name="T0" fmla="*/ 0 w 294875"/>
                  <a:gd name="T1" fmla="*/ 0 h 185547"/>
                  <a:gd name="T2" fmla="*/ 294875 w 294875"/>
                  <a:gd name="T3" fmla="*/ 185547 h 185547"/>
                </a:gdLst>
                <a:ahLst/>
                <a:cxnLst/>
                <a:rect l="T0" t="T1" r="T2" b="T3"/>
                <a:pathLst>
                  <a:path w="294875" h="185547" extrusionOk="0">
                    <a:moveTo>
                      <a:pt x="149495" y="30004"/>
                    </a:moveTo>
                    <a:cubicBezTo>
                      <a:pt x="145608" y="29994"/>
                      <a:pt x="141730" y="30309"/>
                      <a:pt x="137900" y="30956"/>
                    </a:cubicBezTo>
                    <a:cubicBezTo>
                      <a:pt x="132673" y="31718"/>
                      <a:pt x="126876" y="32766"/>
                      <a:pt x="120413" y="34100"/>
                    </a:cubicBezTo>
                    <a:cubicBezTo>
                      <a:pt x="113950" y="35433"/>
                      <a:pt x="107298" y="37243"/>
                      <a:pt x="100265" y="39243"/>
                    </a:cubicBezTo>
                    <a:cubicBezTo>
                      <a:pt x="93498" y="41291"/>
                      <a:pt x="86893" y="43844"/>
                      <a:pt x="80497" y="46863"/>
                    </a:cubicBezTo>
                    <a:lnTo>
                      <a:pt x="131247" y="76295"/>
                    </a:lnTo>
                    <a:lnTo>
                      <a:pt x="140751" y="73057"/>
                    </a:lnTo>
                    <a:cubicBezTo>
                      <a:pt x="153676" y="68675"/>
                      <a:pt x="165841" y="65056"/>
                      <a:pt x="177341" y="62103"/>
                    </a:cubicBezTo>
                    <a:cubicBezTo>
                      <a:pt x="188099" y="59188"/>
                      <a:pt x="199114" y="57340"/>
                      <a:pt x="210224" y="56579"/>
                    </a:cubicBezTo>
                    <a:cubicBezTo>
                      <a:pt x="220374" y="55969"/>
                      <a:pt x="230571" y="56674"/>
                      <a:pt x="240541" y="58674"/>
                    </a:cubicBezTo>
                    <a:cubicBezTo>
                      <a:pt x="250586" y="60893"/>
                      <a:pt x="260214" y="64723"/>
                      <a:pt x="269052" y="70009"/>
                    </a:cubicBezTo>
                    <a:cubicBezTo>
                      <a:pt x="277853" y="74371"/>
                      <a:pt x="285380" y="80924"/>
                      <a:pt x="290911" y="89059"/>
                    </a:cubicBezTo>
                    <a:cubicBezTo>
                      <a:pt x="294627" y="94983"/>
                      <a:pt x="295796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287" y="135617"/>
                      <a:pt x="267503" y="141789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1"/>
                      <a:pt x="209349" y="170983"/>
                      <a:pt x="192642" y="175546"/>
                    </a:cubicBezTo>
                    <a:cubicBezTo>
                      <a:pt x="175155" y="180385"/>
                      <a:pt x="157288" y="183728"/>
                      <a:pt x="139231" y="185547"/>
                    </a:cubicBezTo>
                    <a:lnTo>
                      <a:pt x="122219" y="154972"/>
                    </a:lnTo>
                    <a:cubicBezTo>
                      <a:pt x="126952" y="154848"/>
                      <a:pt x="131684" y="154467"/>
                      <a:pt x="136379" y="153829"/>
                    </a:cubicBezTo>
                    <a:cubicBezTo>
                      <a:pt x="142747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5"/>
                      <a:pt x="60910" y="122406"/>
                      <a:pt x="52271" y="120491"/>
                    </a:cubicBezTo>
                    <a:cubicBezTo>
                      <a:pt x="4373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16" y="45958"/>
                      <a:pt x="22144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40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439"/>
                    </a:moveTo>
                    <a:cubicBezTo>
                      <a:pt x="69786" y="87278"/>
                      <a:pt x="77494" y="88916"/>
                      <a:pt x="85154" y="88106"/>
                    </a:cubicBezTo>
                    <a:cubicBezTo>
                      <a:pt x="95475" y="86982"/>
                      <a:pt x="105644" y="84715"/>
                      <a:pt x="115471" y="81344"/>
                    </a:cubicBezTo>
                    <a:lnTo>
                      <a:pt x="67952" y="53816"/>
                    </a:lnTo>
                    <a:cubicBezTo>
                      <a:pt x="50370" y="65246"/>
                      <a:pt x="48849" y="75343"/>
                      <a:pt x="63105" y="83439"/>
                    </a:cubicBezTo>
                    <a:close/>
                    <a:moveTo>
                      <a:pt x="229992" y="97346"/>
                    </a:moveTo>
                    <a:cubicBezTo>
                      <a:pt x="222750" y="93364"/>
                      <a:pt x="214405" y="91859"/>
                      <a:pt x="206232" y="93059"/>
                    </a:cubicBezTo>
                    <a:cubicBezTo>
                      <a:pt x="194951" y="94517"/>
                      <a:pt x="183822" y="96974"/>
                      <a:pt x="172969" y="100394"/>
                    </a:cubicBezTo>
                    <a:lnTo>
                      <a:pt x="220488" y="127730"/>
                    </a:lnTo>
                    <a:cubicBezTo>
                      <a:pt x="240446" y="115443"/>
                      <a:pt x="243677" y="105251"/>
                      <a:pt x="229992" y="9734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0" name="Google Shape;1326;p27"/>
              <p:cNvSpPr>
                <a:spLocks noChangeArrowheads="1"/>
              </p:cNvSpPr>
              <p:nvPr/>
            </p:nvSpPr>
            <p:spPr bwMode="auto">
              <a:xfrm>
                <a:off x="6001532" y="3910488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240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1" name="Google Shape;1327;p27"/>
              <p:cNvSpPr>
                <a:spLocks noChangeArrowheads="1"/>
              </p:cNvSpPr>
              <p:nvPr/>
            </p:nvSpPr>
            <p:spPr bwMode="auto">
              <a:xfrm>
                <a:off x="6128693" y="392144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2" name="Google Shape;1328;p27"/>
              <p:cNvSpPr>
                <a:spLocks noChangeArrowheads="1"/>
              </p:cNvSpPr>
              <p:nvPr/>
            </p:nvSpPr>
            <p:spPr bwMode="auto">
              <a:xfrm>
                <a:off x="6142758" y="3858196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3" name="Google Shape;1329;p27"/>
              <p:cNvSpPr>
                <a:spLocks noChangeArrowheads="1"/>
              </p:cNvSpPr>
              <p:nvPr/>
            </p:nvSpPr>
            <p:spPr bwMode="auto">
              <a:xfrm>
                <a:off x="6043729" y="386505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9525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4" name="Google Shape;1330;p27"/>
              <p:cNvSpPr>
                <a:spLocks noChangeArrowheads="1"/>
              </p:cNvSpPr>
              <p:nvPr/>
            </p:nvSpPr>
            <p:spPr bwMode="auto">
              <a:xfrm>
                <a:off x="5947360" y="3809142"/>
                <a:ext cx="58828" cy="38957"/>
              </a:xfrm>
              <a:custGeom>
                <a:avLst/>
                <a:gdLst>
                  <a:gd name="T0" fmla="*/ 0 w 58828"/>
                  <a:gd name="T1" fmla="*/ 0 h 38957"/>
                  <a:gd name="T2" fmla="*/ 58828 w 58828"/>
                  <a:gd name="T3" fmla="*/ 38957 h 38957"/>
                </a:gdLst>
                <a:ahLst/>
                <a:cxnLst/>
                <a:rect l="T0" t="T1" r="T2" b="T3"/>
                <a:pathLst>
                  <a:path w="58828" h="38957" extrusionOk="0">
                    <a:moveTo>
                      <a:pt x="0" y="11335"/>
                    </a:moveTo>
                    <a:lnTo>
                      <a:pt x="48849" y="38957"/>
                    </a:lnTo>
                    <a:lnTo>
                      <a:pt x="58828" y="31623"/>
                    </a:lnTo>
                    <a:cubicBezTo>
                      <a:pt x="58828" y="31623"/>
                      <a:pt x="52746" y="24574"/>
                      <a:pt x="52271" y="23908"/>
                    </a:cubicBezTo>
                    <a:cubicBezTo>
                      <a:pt x="47871" y="18840"/>
                      <a:pt x="42710" y="14507"/>
                      <a:pt x="36970" y="11049"/>
                    </a:cubicBezTo>
                    <a:cubicBezTo>
                      <a:pt x="33358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5" name="Google Shape;1331;p27"/>
              <p:cNvSpPr>
                <a:spLocks noChangeArrowheads="1"/>
              </p:cNvSpPr>
              <p:nvPr/>
            </p:nvSpPr>
            <p:spPr bwMode="auto">
              <a:xfrm>
                <a:off x="6001532" y="3778281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6" name="Google Shape;1332;p27"/>
              <p:cNvSpPr>
                <a:spLocks noChangeArrowheads="1"/>
              </p:cNvSpPr>
              <p:nvPr/>
            </p:nvSpPr>
            <p:spPr bwMode="auto">
              <a:xfrm>
                <a:off x="5879313" y="3773233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7" name="Google Shape;1333;p27"/>
              <p:cNvSpPr>
                <a:spLocks noChangeArrowheads="1"/>
              </p:cNvSpPr>
              <p:nvPr/>
            </p:nvSpPr>
            <p:spPr bwMode="auto">
              <a:xfrm>
                <a:off x="5880264" y="3830764"/>
                <a:ext cx="30412" cy="30289"/>
              </a:xfrm>
              <a:custGeom>
                <a:avLst/>
                <a:gdLst>
                  <a:gd name="T0" fmla="*/ 0 w 30412"/>
                  <a:gd name="T1" fmla="*/ 0 h 30289"/>
                  <a:gd name="T2" fmla="*/ 30412 w 30412"/>
                  <a:gd name="T3" fmla="*/ 30289 h 30289"/>
                </a:gdLst>
                <a:ahLst/>
                <a:cxnLst/>
                <a:rect l="T0" t="T1" r="T2" b="T3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308" name="Google Shape;1334;p27"/>
              <p:cNvSpPr>
                <a:spLocks noChangeArrowheads="1"/>
              </p:cNvSpPr>
              <p:nvPr/>
            </p:nvSpPr>
            <p:spPr bwMode="auto">
              <a:xfrm>
                <a:off x="5879313" y="3755421"/>
                <a:ext cx="294881" cy="185547"/>
              </a:xfrm>
              <a:custGeom>
                <a:avLst/>
                <a:gdLst>
                  <a:gd name="T0" fmla="*/ 0 w 294881"/>
                  <a:gd name="T1" fmla="*/ 0 h 185547"/>
                  <a:gd name="T2" fmla="*/ 294881 w 294881"/>
                  <a:gd name="T3" fmla="*/ 185547 h 185547"/>
                </a:gdLst>
                <a:ahLst/>
                <a:cxnLst/>
                <a:rect l="T0" t="T1" r="T2" b="T3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59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55" y="180318"/>
                      <a:pt x="157288" y="183690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153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2" name="Google Shape;1335;p27"/>
            <p:cNvGrpSpPr>
              <a:grpSpLocks/>
            </p:cNvGrpSpPr>
            <p:nvPr/>
          </p:nvGrpSpPr>
          <p:grpSpPr bwMode="auto">
            <a:xfrm>
              <a:off x="3810520" y="2694304"/>
              <a:ext cx="883852" cy="621125"/>
              <a:chOff x="5620145" y="3436429"/>
              <a:chExt cx="883852" cy="621125"/>
            </a:xfrm>
          </p:grpSpPr>
          <p:sp>
            <p:nvSpPr>
              <p:cNvPr id="39277" name="Google Shape;1336;p27"/>
              <p:cNvSpPr>
                <a:spLocks noChangeArrowheads="1"/>
              </p:cNvSpPr>
              <p:nvPr/>
            </p:nvSpPr>
            <p:spPr bwMode="auto">
              <a:xfrm>
                <a:off x="5620145" y="354606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8" name="Google Shape;1337;p27"/>
              <p:cNvSpPr>
                <a:spLocks noChangeArrowheads="1"/>
              </p:cNvSpPr>
              <p:nvPr/>
            </p:nvSpPr>
            <p:spPr bwMode="auto">
              <a:xfrm>
                <a:off x="5620240" y="3689127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9" name="Google Shape;1338;p27"/>
              <p:cNvSpPr>
                <a:spLocks noChangeArrowheads="1"/>
              </p:cNvSpPr>
              <p:nvPr/>
            </p:nvSpPr>
            <p:spPr bwMode="auto">
              <a:xfrm>
                <a:off x="6437470" y="3692175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0" name="Google Shape;1339;p27"/>
              <p:cNvSpPr>
                <a:spLocks noChangeArrowheads="1"/>
              </p:cNvSpPr>
              <p:nvPr/>
            </p:nvSpPr>
            <p:spPr bwMode="auto">
              <a:xfrm>
                <a:off x="5620145" y="3436429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1" name="Google Shape;1340;p27"/>
              <p:cNvSpPr>
                <a:spLocks noChangeArrowheads="1"/>
              </p:cNvSpPr>
              <p:nvPr/>
            </p:nvSpPr>
            <p:spPr bwMode="auto">
              <a:xfrm>
                <a:off x="5745842" y="3506057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2" name="Google Shape;1341;p27"/>
              <p:cNvSpPr>
                <a:spLocks noChangeArrowheads="1"/>
              </p:cNvSpPr>
              <p:nvPr/>
            </p:nvSpPr>
            <p:spPr bwMode="auto">
              <a:xfrm>
                <a:off x="5746450" y="3527964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3" name="Google Shape;1342;p27"/>
              <p:cNvSpPr>
                <a:spLocks noChangeArrowheads="1"/>
              </p:cNvSpPr>
              <p:nvPr/>
            </p:nvSpPr>
            <p:spPr bwMode="auto">
              <a:xfrm>
                <a:off x="5908110" y="3610832"/>
                <a:ext cx="294341" cy="184880"/>
              </a:xfrm>
              <a:custGeom>
                <a:avLst/>
                <a:gdLst>
                  <a:gd name="T0" fmla="*/ 0 w 294341"/>
                  <a:gd name="T1" fmla="*/ 0 h 184880"/>
                  <a:gd name="T2" fmla="*/ 294341 w 294341"/>
                  <a:gd name="T3" fmla="*/ 184880 h 184880"/>
                </a:gdLst>
                <a:ahLst/>
                <a:cxnLst/>
                <a:rect l="T0" t="T1" r="T2" b="T3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89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7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2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3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6"/>
                    </a:lnTo>
                    <a:cubicBezTo>
                      <a:pt x="130012" y="112967"/>
                      <a:pt x="118417" y="116300"/>
                      <a:pt x="107773" y="118301"/>
                    </a:cubicBezTo>
                    <a:cubicBezTo>
                      <a:pt x="98212" y="120768"/>
                      <a:pt x="88442" y="122330"/>
                      <a:pt x="78596" y="122968"/>
                    </a:cubicBezTo>
                    <a:cubicBezTo>
                      <a:pt x="69748" y="123282"/>
                      <a:pt x="60900" y="122444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3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4" name="Google Shape;1343;p27"/>
              <p:cNvSpPr>
                <a:spLocks noChangeArrowheads="1"/>
              </p:cNvSpPr>
              <p:nvPr/>
            </p:nvSpPr>
            <p:spPr bwMode="auto">
              <a:xfrm>
                <a:off x="6030138" y="3747992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5" name="Google Shape;1344;p27"/>
              <p:cNvSpPr>
                <a:spLocks noChangeArrowheads="1"/>
              </p:cNvSpPr>
              <p:nvPr/>
            </p:nvSpPr>
            <p:spPr bwMode="auto">
              <a:xfrm>
                <a:off x="6157299" y="375885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6" name="Google Shape;1345;p27"/>
              <p:cNvSpPr>
                <a:spLocks noChangeArrowheads="1"/>
              </p:cNvSpPr>
              <p:nvPr/>
            </p:nvSpPr>
            <p:spPr bwMode="auto">
              <a:xfrm>
                <a:off x="6171364" y="3695604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7" name="Google Shape;1346;p27"/>
              <p:cNvSpPr>
                <a:spLocks noChangeArrowheads="1"/>
              </p:cNvSpPr>
              <p:nvPr/>
            </p:nvSpPr>
            <p:spPr bwMode="auto">
              <a:xfrm>
                <a:off x="6072240" y="3701986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8" name="Google Shape;1347;p27"/>
              <p:cNvSpPr>
                <a:spLocks noChangeArrowheads="1"/>
              </p:cNvSpPr>
              <p:nvPr/>
            </p:nvSpPr>
            <p:spPr bwMode="auto">
              <a:xfrm>
                <a:off x="5975967" y="3647217"/>
                <a:ext cx="58828" cy="38957"/>
              </a:xfrm>
              <a:custGeom>
                <a:avLst/>
                <a:gdLst>
                  <a:gd name="T0" fmla="*/ 0 w 58828"/>
                  <a:gd name="T1" fmla="*/ 0 h 38957"/>
                  <a:gd name="T2" fmla="*/ 58828 w 58828"/>
                  <a:gd name="T3" fmla="*/ 38957 h 38957"/>
                </a:gdLst>
                <a:ahLst/>
                <a:cxnLst/>
                <a:rect l="T0" t="T1" r="T2" b="T3"/>
                <a:pathLst>
                  <a:path w="58828" h="38957" extrusionOk="0">
                    <a:moveTo>
                      <a:pt x="0" y="10382"/>
                    </a:moveTo>
                    <a:lnTo>
                      <a:pt x="48754" y="38957"/>
                    </a:lnTo>
                    <a:lnTo>
                      <a:pt x="58828" y="31623"/>
                    </a:lnTo>
                    <a:cubicBezTo>
                      <a:pt x="58828" y="31623"/>
                      <a:pt x="52651" y="24574"/>
                      <a:pt x="52176" y="23908"/>
                    </a:cubicBezTo>
                    <a:cubicBezTo>
                      <a:pt x="47776" y="18878"/>
                      <a:pt x="42615" y="14573"/>
                      <a:pt x="36875" y="11144"/>
                    </a:cubicBezTo>
                    <a:cubicBezTo>
                      <a:pt x="33263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89" name="Google Shape;1348;p27"/>
              <p:cNvSpPr>
                <a:spLocks noChangeArrowheads="1"/>
              </p:cNvSpPr>
              <p:nvPr/>
            </p:nvSpPr>
            <p:spPr bwMode="auto">
              <a:xfrm>
                <a:off x="6030138" y="3615690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0" name="Google Shape;1349;p27"/>
              <p:cNvSpPr>
                <a:spLocks noChangeArrowheads="1"/>
              </p:cNvSpPr>
              <p:nvPr/>
            </p:nvSpPr>
            <p:spPr bwMode="auto">
              <a:xfrm>
                <a:off x="5907920" y="3610641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1" name="Google Shape;1350;p27"/>
              <p:cNvSpPr>
                <a:spLocks noChangeArrowheads="1"/>
              </p:cNvSpPr>
              <p:nvPr/>
            </p:nvSpPr>
            <p:spPr bwMode="auto">
              <a:xfrm>
                <a:off x="5908870" y="3668267"/>
                <a:ext cx="30317" cy="30289"/>
              </a:xfrm>
              <a:custGeom>
                <a:avLst/>
                <a:gdLst>
                  <a:gd name="T0" fmla="*/ 0 w 30317"/>
                  <a:gd name="T1" fmla="*/ 0 h 30289"/>
                  <a:gd name="T2" fmla="*/ 30317 w 30317"/>
                  <a:gd name="T3" fmla="*/ 30289 h 30289"/>
                </a:gdLst>
                <a:ahLst/>
                <a:cxnLst/>
                <a:rect l="T0" t="T1" r="T2" b="T3"/>
                <a:pathLst>
                  <a:path w="3031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92" name="Google Shape;1351;p27"/>
              <p:cNvSpPr>
                <a:spLocks noChangeArrowheads="1"/>
              </p:cNvSpPr>
              <p:nvPr/>
            </p:nvSpPr>
            <p:spPr bwMode="auto">
              <a:xfrm>
                <a:off x="5907539" y="3592925"/>
                <a:ext cx="294911" cy="185451"/>
              </a:xfrm>
              <a:custGeom>
                <a:avLst/>
                <a:gdLst>
                  <a:gd name="T0" fmla="*/ 0 w 294911"/>
                  <a:gd name="T1" fmla="*/ 0 h 185451"/>
                  <a:gd name="T2" fmla="*/ 294911 w 294911"/>
                  <a:gd name="T3" fmla="*/ 185451 h 185451"/>
                </a:gdLst>
                <a:ahLst/>
                <a:cxnLst/>
                <a:rect l="T0" t="T1" r="T2" b="T3"/>
                <a:pathLst>
                  <a:path w="294911" h="185451" extrusionOk="0">
                    <a:moveTo>
                      <a:pt x="149875" y="30099"/>
                    </a:moveTo>
                    <a:cubicBezTo>
                      <a:pt x="145988" y="30089"/>
                      <a:pt x="142110" y="30404"/>
                      <a:pt x="138280" y="31052"/>
                    </a:cubicBezTo>
                    <a:cubicBezTo>
                      <a:pt x="133148" y="31813"/>
                      <a:pt x="127256" y="32861"/>
                      <a:pt x="120793" y="34195"/>
                    </a:cubicBezTo>
                    <a:cubicBezTo>
                      <a:pt x="114331" y="35528"/>
                      <a:pt x="107678" y="37243"/>
                      <a:pt x="100740" y="39338"/>
                    </a:cubicBezTo>
                    <a:cubicBezTo>
                      <a:pt x="93935" y="41377"/>
                      <a:pt x="87302" y="43920"/>
                      <a:pt x="80877" y="46958"/>
                    </a:cubicBezTo>
                    <a:lnTo>
                      <a:pt x="131722" y="76295"/>
                    </a:lnTo>
                    <a:lnTo>
                      <a:pt x="140751" y="73152"/>
                    </a:lnTo>
                    <a:cubicBezTo>
                      <a:pt x="153676" y="68771"/>
                      <a:pt x="165936" y="65151"/>
                      <a:pt x="177341" y="62103"/>
                    </a:cubicBezTo>
                    <a:cubicBezTo>
                      <a:pt x="188108" y="59265"/>
                      <a:pt x="199114" y="57445"/>
                      <a:pt x="210224" y="56674"/>
                    </a:cubicBezTo>
                    <a:cubicBezTo>
                      <a:pt x="220374" y="56064"/>
                      <a:pt x="230571" y="56769"/>
                      <a:pt x="240541" y="58769"/>
                    </a:cubicBezTo>
                    <a:cubicBezTo>
                      <a:pt x="250577" y="60979"/>
                      <a:pt x="260204" y="64779"/>
                      <a:pt x="269052" y="70009"/>
                    </a:cubicBezTo>
                    <a:cubicBezTo>
                      <a:pt x="277824" y="74409"/>
                      <a:pt x="285351" y="80963"/>
                      <a:pt x="290911" y="89059"/>
                    </a:cubicBezTo>
                    <a:cubicBezTo>
                      <a:pt x="294684" y="94964"/>
                      <a:pt x="295853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315" y="135617"/>
                      <a:pt x="267522" y="141761"/>
                      <a:pt x="259073" y="146876"/>
                    </a:cubicBezTo>
                    <a:lnTo>
                      <a:pt x="291386" y="16592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35"/>
                      <a:pt x="209359" y="170860"/>
                      <a:pt x="192642" y="175355"/>
                    </a:cubicBezTo>
                    <a:cubicBezTo>
                      <a:pt x="175164" y="180280"/>
                      <a:pt x="157297" y="183652"/>
                      <a:pt x="139231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2842" y="152971"/>
                      <a:pt x="149875" y="151829"/>
                      <a:pt x="157763" y="150114"/>
                    </a:cubicBezTo>
                    <a:cubicBezTo>
                      <a:pt x="165651" y="148400"/>
                      <a:pt x="173824" y="146209"/>
                      <a:pt x="182568" y="143732"/>
                    </a:cubicBezTo>
                    <a:cubicBezTo>
                      <a:pt x="191074" y="141218"/>
                      <a:pt x="199370" y="138036"/>
                      <a:pt x="207373" y="13420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46" y="118596"/>
                      <a:pt x="35554" y="115396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44" y="46072"/>
                      <a:pt x="22163" y="39653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15"/>
                      <a:pt x="119871" y="1667"/>
                      <a:pt x="134574" y="0"/>
                    </a:cubicBezTo>
                    <a:close/>
                    <a:moveTo>
                      <a:pt x="63580" y="83439"/>
                    </a:moveTo>
                    <a:cubicBezTo>
                      <a:pt x="70214" y="87306"/>
                      <a:pt x="77903" y="88973"/>
                      <a:pt x="85534" y="88202"/>
                    </a:cubicBezTo>
                    <a:cubicBezTo>
                      <a:pt x="95846" y="87030"/>
                      <a:pt x="106015" y="84763"/>
                      <a:pt x="115851" y="81439"/>
                    </a:cubicBezTo>
                    <a:lnTo>
                      <a:pt x="68332" y="53912"/>
                    </a:lnTo>
                    <a:cubicBezTo>
                      <a:pt x="50655" y="65342"/>
                      <a:pt x="49230" y="75247"/>
                      <a:pt x="63580" y="83725"/>
                    </a:cubicBezTo>
                    <a:close/>
                    <a:moveTo>
                      <a:pt x="230372" y="97441"/>
                    </a:moveTo>
                    <a:cubicBezTo>
                      <a:pt x="223139" y="93421"/>
                      <a:pt x="214786" y="91916"/>
                      <a:pt x="206612" y="93154"/>
                    </a:cubicBezTo>
                    <a:cubicBezTo>
                      <a:pt x="195360" y="94612"/>
                      <a:pt x="184259" y="97069"/>
                      <a:pt x="173444" y="100489"/>
                    </a:cubicBezTo>
                    <a:lnTo>
                      <a:pt x="220963" y="127826"/>
                    </a:lnTo>
                    <a:cubicBezTo>
                      <a:pt x="240921" y="115443"/>
                      <a:pt x="244057" y="105318"/>
                      <a:pt x="23037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3" name="Google Shape;1352;p27"/>
            <p:cNvGrpSpPr>
              <a:grpSpLocks/>
            </p:cNvGrpSpPr>
            <p:nvPr/>
          </p:nvGrpSpPr>
          <p:grpSpPr bwMode="auto">
            <a:xfrm>
              <a:off x="3800921" y="2531712"/>
              <a:ext cx="883852" cy="621125"/>
              <a:chOff x="5610546" y="3273837"/>
              <a:chExt cx="883852" cy="621125"/>
            </a:xfrm>
          </p:grpSpPr>
          <p:sp>
            <p:nvSpPr>
              <p:cNvPr id="39261" name="Google Shape;1353;p27"/>
              <p:cNvSpPr>
                <a:spLocks noChangeArrowheads="1"/>
              </p:cNvSpPr>
              <p:nvPr/>
            </p:nvSpPr>
            <p:spPr bwMode="auto">
              <a:xfrm>
                <a:off x="5610546" y="338347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2" name="Google Shape;1354;p27"/>
              <p:cNvSpPr>
                <a:spLocks noChangeArrowheads="1"/>
              </p:cNvSpPr>
              <p:nvPr/>
            </p:nvSpPr>
            <p:spPr bwMode="auto">
              <a:xfrm>
                <a:off x="5610736" y="3526535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3" name="Google Shape;1355;p27"/>
              <p:cNvSpPr>
                <a:spLocks noChangeArrowheads="1"/>
              </p:cNvSpPr>
              <p:nvPr/>
            </p:nvSpPr>
            <p:spPr bwMode="auto">
              <a:xfrm>
                <a:off x="6427967" y="3529583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4" name="Google Shape;1356;p27"/>
              <p:cNvSpPr>
                <a:spLocks noChangeArrowheads="1"/>
              </p:cNvSpPr>
              <p:nvPr/>
            </p:nvSpPr>
            <p:spPr bwMode="auto">
              <a:xfrm>
                <a:off x="5610546" y="327383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5" name="Google Shape;1357;p27"/>
              <p:cNvSpPr>
                <a:spLocks noChangeArrowheads="1"/>
              </p:cNvSpPr>
              <p:nvPr/>
            </p:nvSpPr>
            <p:spPr bwMode="auto">
              <a:xfrm>
                <a:off x="5736262" y="3343465"/>
                <a:ext cx="632609" cy="366093"/>
              </a:xfrm>
              <a:custGeom>
                <a:avLst/>
                <a:gdLst>
                  <a:gd name="T0" fmla="*/ 0 w 632609"/>
                  <a:gd name="T1" fmla="*/ 0 h 366093"/>
                  <a:gd name="T2" fmla="*/ 632609 w 632609"/>
                  <a:gd name="T3" fmla="*/ 366093 h 366093"/>
                </a:gdLst>
                <a:ahLst/>
                <a:cxnLst/>
                <a:rect l="T0" t="T1" r="T2" b="T3"/>
                <a:pathLst>
                  <a:path w="632609" h="366093" extrusionOk="0">
                    <a:moveTo>
                      <a:pt x="632021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202"/>
                      <a:pt x="637344" y="143637"/>
                      <a:pt x="632021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6" name="Google Shape;1358;p27"/>
              <p:cNvSpPr>
                <a:spLocks noChangeArrowheads="1"/>
              </p:cNvSpPr>
              <p:nvPr/>
            </p:nvSpPr>
            <p:spPr bwMode="auto">
              <a:xfrm>
                <a:off x="5736851" y="3365444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1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606"/>
                      <a:pt x="626965" y="128992"/>
                      <a:pt x="631431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7" name="Google Shape;1359;p27"/>
              <p:cNvSpPr>
                <a:spLocks noChangeArrowheads="1"/>
              </p:cNvSpPr>
              <p:nvPr/>
            </p:nvSpPr>
            <p:spPr bwMode="auto">
              <a:xfrm>
                <a:off x="5898416" y="3447859"/>
                <a:ext cx="294651" cy="185451"/>
              </a:xfrm>
              <a:custGeom>
                <a:avLst/>
                <a:gdLst>
                  <a:gd name="T0" fmla="*/ 0 w 294651"/>
                  <a:gd name="T1" fmla="*/ 0 h 185451"/>
                  <a:gd name="T2" fmla="*/ 294651 w 294651"/>
                  <a:gd name="T3" fmla="*/ 185451 h 185451"/>
                </a:gdLst>
                <a:ahLst/>
                <a:cxnLst/>
                <a:rect l="T0" t="T1" r="T2" b="T3"/>
                <a:pathLst>
                  <a:path w="294651" h="185451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3"/>
                      <a:pt x="126875" y="32480"/>
                      <a:pt x="120413" y="33814"/>
                    </a:cubicBezTo>
                    <a:cubicBezTo>
                      <a:pt x="113950" y="35147"/>
                      <a:pt x="107203" y="36957"/>
                      <a:pt x="100265" y="39052"/>
                    </a:cubicBezTo>
                    <a:cubicBezTo>
                      <a:pt x="93498" y="41053"/>
                      <a:pt x="86884" y="43567"/>
                      <a:pt x="80497" y="46577"/>
                    </a:cubicBezTo>
                    <a:lnTo>
                      <a:pt x="131247" y="76009"/>
                    </a:lnTo>
                    <a:lnTo>
                      <a:pt x="140751" y="72771"/>
                    </a:lnTo>
                    <a:cubicBezTo>
                      <a:pt x="153676" y="68485"/>
                      <a:pt x="165841" y="64770"/>
                      <a:pt x="177341" y="61817"/>
                    </a:cubicBezTo>
                    <a:cubicBezTo>
                      <a:pt x="188089" y="58883"/>
                      <a:pt x="199104" y="57064"/>
                      <a:pt x="210224" y="56388"/>
                    </a:cubicBezTo>
                    <a:cubicBezTo>
                      <a:pt x="220345" y="55702"/>
                      <a:pt x="230505" y="56369"/>
                      <a:pt x="240446" y="58388"/>
                    </a:cubicBezTo>
                    <a:cubicBezTo>
                      <a:pt x="250453" y="60655"/>
                      <a:pt x="260043" y="64475"/>
                      <a:pt x="268862" y="69723"/>
                    </a:cubicBezTo>
                    <a:cubicBezTo>
                      <a:pt x="277644" y="74114"/>
                      <a:pt x="285161" y="80667"/>
                      <a:pt x="290721" y="88773"/>
                    </a:cubicBezTo>
                    <a:cubicBezTo>
                      <a:pt x="294389" y="94717"/>
                      <a:pt x="295549" y="101879"/>
                      <a:pt x="293952" y="108680"/>
                    </a:cubicBezTo>
                    <a:cubicBezTo>
                      <a:pt x="291776" y="116148"/>
                      <a:pt x="287680" y="122920"/>
                      <a:pt x="282072" y="128302"/>
                    </a:cubicBezTo>
                    <a:cubicBezTo>
                      <a:pt x="275239" y="135350"/>
                      <a:pt x="267617" y="141580"/>
                      <a:pt x="259358" y="146875"/>
                    </a:cubicBezTo>
                    <a:lnTo>
                      <a:pt x="291671" y="165925"/>
                    </a:lnTo>
                    <a:lnTo>
                      <a:pt x="273994" y="176117"/>
                    </a:lnTo>
                    <a:lnTo>
                      <a:pt x="241396" y="157067"/>
                    </a:lnTo>
                    <a:cubicBezTo>
                      <a:pt x="225867" y="164735"/>
                      <a:pt x="209635" y="170898"/>
                      <a:pt x="192927" y="175450"/>
                    </a:cubicBezTo>
                    <a:cubicBezTo>
                      <a:pt x="175440" y="180289"/>
                      <a:pt x="157573" y="183633"/>
                      <a:pt x="139516" y="185452"/>
                    </a:cubicBezTo>
                    <a:lnTo>
                      <a:pt x="122409" y="154876"/>
                    </a:lnTo>
                    <a:cubicBezTo>
                      <a:pt x="127180" y="154753"/>
                      <a:pt x="131941" y="154372"/>
                      <a:pt x="136664" y="153734"/>
                    </a:cubicBezTo>
                    <a:cubicBezTo>
                      <a:pt x="143821" y="152924"/>
                      <a:pt x="150930" y="151714"/>
                      <a:pt x="157953" y="150114"/>
                    </a:cubicBezTo>
                    <a:cubicBezTo>
                      <a:pt x="165841" y="148400"/>
                      <a:pt x="174109" y="146304"/>
                      <a:pt x="182853" y="143732"/>
                    </a:cubicBezTo>
                    <a:cubicBezTo>
                      <a:pt x="191340" y="141151"/>
                      <a:pt x="199627" y="137970"/>
                      <a:pt x="207658" y="134207"/>
                    </a:cubicBezTo>
                    <a:lnTo>
                      <a:pt x="156812" y="104966"/>
                    </a:lnTo>
                    <a:lnTo>
                      <a:pt x="150255" y="107251"/>
                    </a:lnTo>
                    <a:lnTo>
                      <a:pt x="143317" y="109347"/>
                    </a:lnTo>
                    <a:cubicBezTo>
                      <a:pt x="130582" y="113538"/>
                      <a:pt x="118892" y="116872"/>
                      <a:pt x="108343" y="118872"/>
                    </a:cubicBezTo>
                    <a:cubicBezTo>
                      <a:pt x="98545" y="121149"/>
                      <a:pt x="88556" y="122492"/>
                      <a:pt x="78501" y="122873"/>
                    </a:cubicBezTo>
                    <a:cubicBezTo>
                      <a:pt x="69691" y="123187"/>
                      <a:pt x="60872" y="122358"/>
                      <a:pt x="52271" y="120396"/>
                    </a:cubicBezTo>
                    <a:cubicBezTo>
                      <a:pt x="43698" y="118453"/>
                      <a:pt x="35468" y="115243"/>
                      <a:pt x="27846" y="110871"/>
                    </a:cubicBezTo>
                    <a:cubicBezTo>
                      <a:pt x="19540" y="106518"/>
                      <a:pt x="12326" y="100327"/>
                      <a:pt x="6748" y="92774"/>
                    </a:cubicBezTo>
                    <a:cubicBezTo>
                      <a:pt x="2604" y="87078"/>
                      <a:pt x="580" y="8009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197" y="4593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6" y="17059"/>
                      <a:pt x="75793" y="11697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47" y="86754"/>
                      <a:pt x="105587" y="84449"/>
                      <a:pt x="115376" y="81058"/>
                    </a:cubicBezTo>
                    <a:lnTo>
                      <a:pt x="67857" y="53531"/>
                    </a:lnTo>
                    <a:cubicBezTo>
                      <a:pt x="50275" y="65056"/>
                      <a:pt x="48849" y="74867"/>
                      <a:pt x="63105" y="83153"/>
                    </a:cubicBezTo>
                    <a:close/>
                    <a:moveTo>
                      <a:pt x="229992" y="97060"/>
                    </a:moveTo>
                    <a:cubicBezTo>
                      <a:pt x="222693" y="93135"/>
                      <a:pt x="214339" y="91631"/>
                      <a:pt x="206137" y="92774"/>
                    </a:cubicBezTo>
                    <a:cubicBezTo>
                      <a:pt x="194894" y="94278"/>
                      <a:pt x="183803" y="96736"/>
                      <a:pt x="172969" y="100108"/>
                    </a:cubicBezTo>
                    <a:lnTo>
                      <a:pt x="220488" y="127540"/>
                    </a:lnTo>
                    <a:cubicBezTo>
                      <a:pt x="240512" y="115157"/>
                      <a:pt x="243677" y="104994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8" name="Google Shape;1360;p27"/>
              <p:cNvSpPr>
                <a:spLocks noChangeArrowheads="1"/>
              </p:cNvSpPr>
              <p:nvPr/>
            </p:nvSpPr>
            <p:spPr bwMode="auto">
              <a:xfrm>
                <a:off x="6020539" y="3585400"/>
                <a:ext cx="19482" cy="25526"/>
              </a:xfrm>
              <a:custGeom>
                <a:avLst/>
                <a:gdLst>
                  <a:gd name="T0" fmla="*/ 0 w 19482"/>
                  <a:gd name="T1" fmla="*/ 0 h 25526"/>
                  <a:gd name="T2" fmla="*/ 19482 w 19482"/>
                  <a:gd name="T3" fmla="*/ 25526 h 25526"/>
                </a:gdLst>
                <a:ahLst/>
                <a:cxnLst/>
                <a:rect l="T0" t="T1" r="T2" b="T3"/>
                <a:pathLst>
                  <a:path w="19482" h="25526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9" name="Google Shape;1361;p27"/>
              <p:cNvSpPr>
                <a:spLocks noChangeArrowheads="1"/>
              </p:cNvSpPr>
              <p:nvPr/>
            </p:nvSpPr>
            <p:spPr bwMode="auto">
              <a:xfrm>
                <a:off x="6147700" y="359625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0" name="Google Shape;1362;p27"/>
              <p:cNvSpPr>
                <a:spLocks noChangeArrowheads="1"/>
              </p:cNvSpPr>
              <p:nvPr/>
            </p:nvSpPr>
            <p:spPr bwMode="auto">
              <a:xfrm>
                <a:off x="6161861" y="353301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1" name="Google Shape;1363;p27"/>
              <p:cNvSpPr>
                <a:spLocks noChangeArrowheads="1"/>
              </p:cNvSpPr>
              <p:nvPr/>
            </p:nvSpPr>
            <p:spPr bwMode="auto">
              <a:xfrm>
                <a:off x="6062736" y="353939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2" name="Google Shape;1364;p27"/>
              <p:cNvSpPr>
                <a:spLocks noChangeArrowheads="1"/>
              </p:cNvSpPr>
              <p:nvPr/>
            </p:nvSpPr>
            <p:spPr bwMode="auto">
              <a:xfrm>
                <a:off x="5966368" y="3484530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6" y="18898"/>
                      <a:pt x="42406" y="14592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3" name="Google Shape;1365;p27"/>
              <p:cNvSpPr>
                <a:spLocks noChangeArrowheads="1"/>
              </p:cNvSpPr>
              <p:nvPr/>
            </p:nvSpPr>
            <p:spPr bwMode="auto">
              <a:xfrm>
                <a:off x="6020539" y="3453098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236" y="19621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4" name="Google Shape;1366;p27"/>
              <p:cNvSpPr>
                <a:spLocks noChangeArrowheads="1"/>
              </p:cNvSpPr>
              <p:nvPr/>
            </p:nvSpPr>
            <p:spPr bwMode="auto">
              <a:xfrm>
                <a:off x="5898416" y="3448050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5" name="Google Shape;1367;p27"/>
              <p:cNvSpPr>
                <a:spLocks noChangeArrowheads="1"/>
              </p:cNvSpPr>
              <p:nvPr/>
            </p:nvSpPr>
            <p:spPr bwMode="auto">
              <a:xfrm>
                <a:off x="5899366" y="3505676"/>
                <a:ext cx="30317" cy="30194"/>
              </a:xfrm>
              <a:custGeom>
                <a:avLst/>
                <a:gdLst>
                  <a:gd name="T0" fmla="*/ 0 w 30317"/>
                  <a:gd name="T1" fmla="*/ 0 h 30194"/>
                  <a:gd name="T2" fmla="*/ 30317 w 30317"/>
                  <a:gd name="T3" fmla="*/ 30194 h 30194"/>
                </a:gdLst>
                <a:ahLst/>
                <a:cxnLst/>
                <a:rect l="T0" t="T1" r="T2" b="T3"/>
                <a:pathLst>
                  <a:path w="30317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5907"/>
                    </a:lnTo>
                    <a:lnTo>
                      <a:pt x="997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76" name="Google Shape;1368;p27"/>
              <p:cNvSpPr>
                <a:spLocks noChangeArrowheads="1"/>
              </p:cNvSpPr>
              <p:nvPr/>
            </p:nvSpPr>
            <p:spPr bwMode="auto">
              <a:xfrm>
                <a:off x="5898416" y="3431095"/>
                <a:ext cx="294657" cy="185070"/>
              </a:xfrm>
              <a:custGeom>
                <a:avLst/>
                <a:gdLst>
                  <a:gd name="T0" fmla="*/ 0 w 294657"/>
                  <a:gd name="T1" fmla="*/ 0 h 185070"/>
                  <a:gd name="T2" fmla="*/ 294657 w 294657"/>
                  <a:gd name="T3" fmla="*/ 185070 h 185070"/>
                </a:gdLst>
                <a:ahLst/>
                <a:cxnLst/>
                <a:rect l="T0" t="T1" r="T2" b="T3"/>
                <a:pathLst>
                  <a:path w="294657" h="185070" extrusionOk="0">
                    <a:moveTo>
                      <a:pt x="149495" y="29337"/>
                    </a:moveTo>
                    <a:cubicBezTo>
                      <a:pt x="145608" y="29327"/>
                      <a:pt x="141730" y="29642"/>
                      <a:pt x="137900" y="30289"/>
                    </a:cubicBezTo>
                    <a:cubicBezTo>
                      <a:pt x="132673" y="31051"/>
                      <a:pt x="126875" y="32099"/>
                      <a:pt x="120413" y="33433"/>
                    </a:cubicBezTo>
                    <a:cubicBezTo>
                      <a:pt x="113950" y="34766"/>
                      <a:pt x="107203" y="36576"/>
                      <a:pt x="100265" y="38576"/>
                    </a:cubicBezTo>
                    <a:cubicBezTo>
                      <a:pt x="93508" y="40653"/>
                      <a:pt x="86903" y="43196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89" y="58522"/>
                      <a:pt x="199104" y="56664"/>
                      <a:pt x="210224" y="55912"/>
                    </a:cubicBezTo>
                    <a:cubicBezTo>
                      <a:pt x="220345" y="55302"/>
                      <a:pt x="230505" y="56007"/>
                      <a:pt x="240446" y="58007"/>
                    </a:cubicBezTo>
                    <a:cubicBezTo>
                      <a:pt x="250463" y="60227"/>
                      <a:pt x="260062" y="64056"/>
                      <a:pt x="268862" y="69342"/>
                    </a:cubicBezTo>
                    <a:cubicBezTo>
                      <a:pt x="277663" y="73705"/>
                      <a:pt x="285190" y="80267"/>
                      <a:pt x="290721" y="88392"/>
                    </a:cubicBezTo>
                    <a:cubicBezTo>
                      <a:pt x="294399" y="94336"/>
                      <a:pt x="295558" y="101498"/>
                      <a:pt x="293952" y="108299"/>
                    </a:cubicBezTo>
                    <a:cubicBezTo>
                      <a:pt x="291757" y="115757"/>
                      <a:pt x="287661" y="122520"/>
                      <a:pt x="282072" y="127921"/>
                    </a:cubicBezTo>
                    <a:cubicBezTo>
                      <a:pt x="275239" y="134969"/>
                      <a:pt x="267617" y="141199"/>
                      <a:pt x="259358" y="146495"/>
                    </a:cubicBezTo>
                    <a:lnTo>
                      <a:pt x="291671" y="165545"/>
                    </a:lnTo>
                    <a:lnTo>
                      <a:pt x="273994" y="175736"/>
                    </a:lnTo>
                    <a:lnTo>
                      <a:pt x="241396" y="156686"/>
                    </a:lnTo>
                    <a:cubicBezTo>
                      <a:pt x="225867" y="164354"/>
                      <a:pt x="209635" y="170517"/>
                      <a:pt x="192927" y="175070"/>
                    </a:cubicBezTo>
                    <a:cubicBezTo>
                      <a:pt x="175440" y="179908"/>
                      <a:pt x="157573" y="183252"/>
                      <a:pt x="139516" y="185071"/>
                    </a:cubicBezTo>
                    <a:lnTo>
                      <a:pt x="122409" y="154496"/>
                    </a:lnTo>
                    <a:cubicBezTo>
                      <a:pt x="127180" y="154372"/>
                      <a:pt x="131941" y="153991"/>
                      <a:pt x="136664" y="153353"/>
                    </a:cubicBezTo>
                    <a:cubicBezTo>
                      <a:pt x="143032" y="152590"/>
                      <a:pt x="150160" y="151447"/>
                      <a:pt x="157953" y="149733"/>
                    </a:cubicBezTo>
                    <a:cubicBezTo>
                      <a:pt x="165746" y="148019"/>
                      <a:pt x="174109" y="145923"/>
                      <a:pt x="182853" y="143351"/>
                    </a:cubicBezTo>
                    <a:cubicBezTo>
                      <a:pt x="191340" y="140770"/>
                      <a:pt x="199627" y="137589"/>
                      <a:pt x="207658" y="133826"/>
                    </a:cubicBezTo>
                    <a:lnTo>
                      <a:pt x="157098" y="104585"/>
                    </a:lnTo>
                    <a:lnTo>
                      <a:pt x="150540" y="106871"/>
                    </a:lnTo>
                    <a:lnTo>
                      <a:pt x="143602" y="108966"/>
                    </a:lnTo>
                    <a:cubicBezTo>
                      <a:pt x="130867" y="113157"/>
                      <a:pt x="119177" y="116491"/>
                      <a:pt x="108628" y="118491"/>
                    </a:cubicBezTo>
                    <a:cubicBezTo>
                      <a:pt x="98830" y="120767"/>
                      <a:pt x="88841" y="122111"/>
                      <a:pt x="78786" y="122491"/>
                    </a:cubicBezTo>
                    <a:cubicBezTo>
                      <a:pt x="69976" y="122758"/>
                      <a:pt x="61166" y="121929"/>
                      <a:pt x="52556" y="120015"/>
                    </a:cubicBezTo>
                    <a:cubicBezTo>
                      <a:pt x="44002" y="118034"/>
                      <a:pt x="35772" y="114824"/>
                      <a:pt x="28131" y="110490"/>
                    </a:cubicBezTo>
                    <a:cubicBezTo>
                      <a:pt x="19796" y="106137"/>
                      <a:pt x="12573" y="99908"/>
                      <a:pt x="7033" y="92297"/>
                    </a:cubicBezTo>
                    <a:cubicBezTo>
                      <a:pt x="2889" y="86630"/>
                      <a:pt x="865" y="79686"/>
                      <a:pt x="1331" y="72676"/>
                    </a:cubicBezTo>
                    <a:cubicBezTo>
                      <a:pt x="2072" y="65380"/>
                      <a:pt x="4989" y="58474"/>
                      <a:pt x="9694" y="52864"/>
                    </a:cubicBezTo>
                    <a:cubicBezTo>
                      <a:pt x="15482" y="45453"/>
                      <a:pt x="22410" y="39024"/>
                      <a:pt x="30222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11"/>
                      <a:pt x="77494" y="88278"/>
                      <a:pt x="85154" y="87535"/>
                    </a:cubicBezTo>
                    <a:cubicBezTo>
                      <a:pt x="95437" y="86325"/>
                      <a:pt x="105568" y="84020"/>
                      <a:pt x="115376" y="80677"/>
                    </a:cubicBezTo>
                    <a:lnTo>
                      <a:pt x="67857" y="53150"/>
                    </a:lnTo>
                    <a:cubicBezTo>
                      <a:pt x="50275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21" y="92678"/>
                      <a:pt x="214339" y="91173"/>
                      <a:pt x="206137" y="92393"/>
                    </a:cubicBezTo>
                    <a:cubicBezTo>
                      <a:pt x="194894" y="93897"/>
                      <a:pt x="183803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351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4" name="Google Shape;1369;p27"/>
            <p:cNvGrpSpPr>
              <a:grpSpLocks/>
            </p:cNvGrpSpPr>
            <p:nvPr/>
          </p:nvGrpSpPr>
          <p:grpSpPr bwMode="auto">
            <a:xfrm>
              <a:off x="3829623" y="2378741"/>
              <a:ext cx="883852" cy="621029"/>
              <a:chOff x="5639248" y="3120866"/>
              <a:chExt cx="883852" cy="621029"/>
            </a:xfrm>
          </p:grpSpPr>
          <p:sp>
            <p:nvSpPr>
              <p:cNvPr id="39245" name="Google Shape;1370;p27"/>
              <p:cNvSpPr>
                <a:spLocks noChangeArrowheads="1"/>
              </p:cNvSpPr>
              <p:nvPr/>
            </p:nvSpPr>
            <p:spPr bwMode="auto">
              <a:xfrm>
                <a:off x="5639248" y="323040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6" name="Google Shape;1371;p27"/>
              <p:cNvSpPr>
                <a:spLocks noChangeArrowheads="1"/>
              </p:cNvSpPr>
              <p:nvPr/>
            </p:nvSpPr>
            <p:spPr bwMode="auto">
              <a:xfrm>
                <a:off x="5639343" y="3373564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7" name="Google Shape;1372;p27"/>
              <p:cNvSpPr>
                <a:spLocks noChangeArrowheads="1"/>
              </p:cNvSpPr>
              <p:nvPr/>
            </p:nvSpPr>
            <p:spPr bwMode="auto">
              <a:xfrm>
                <a:off x="6456573" y="3376612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8" name="Google Shape;1373;p27"/>
              <p:cNvSpPr>
                <a:spLocks noChangeArrowheads="1"/>
              </p:cNvSpPr>
              <p:nvPr/>
            </p:nvSpPr>
            <p:spPr bwMode="auto">
              <a:xfrm>
                <a:off x="5639248" y="312086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9" name="Google Shape;1374;p27"/>
              <p:cNvSpPr>
                <a:spLocks noChangeArrowheads="1"/>
              </p:cNvSpPr>
              <p:nvPr/>
            </p:nvSpPr>
            <p:spPr bwMode="auto">
              <a:xfrm>
                <a:off x="5764868" y="3190470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7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6"/>
                      <a:pt x="216136" y="383976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4" y="143280"/>
                      <a:pt x="632117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0" name="Google Shape;1375;p27"/>
              <p:cNvSpPr>
                <a:spLocks noChangeArrowheads="1"/>
              </p:cNvSpPr>
              <p:nvPr/>
            </p:nvSpPr>
            <p:spPr bwMode="auto">
              <a:xfrm>
                <a:off x="5765458" y="3212377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1" name="Google Shape;1376;p27"/>
              <p:cNvSpPr>
                <a:spLocks noChangeArrowheads="1"/>
              </p:cNvSpPr>
              <p:nvPr/>
            </p:nvSpPr>
            <p:spPr bwMode="auto">
              <a:xfrm>
                <a:off x="5927022" y="3295364"/>
                <a:ext cx="294875" cy="184213"/>
              </a:xfrm>
              <a:custGeom>
                <a:avLst/>
                <a:gdLst>
                  <a:gd name="T0" fmla="*/ 0 w 294875"/>
                  <a:gd name="T1" fmla="*/ 0 h 184213"/>
                  <a:gd name="T2" fmla="*/ 294875 w 294875"/>
                  <a:gd name="T3" fmla="*/ 184213 h 184213"/>
                </a:gdLst>
                <a:ahLst/>
                <a:cxnLst/>
                <a:rect l="T0" t="T1" r="T2" b="T3"/>
                <a:pathLst>
                  <a:path w="294875" h="184213" extrusionOk="0">
                    <a:moveTo>
                      <a:pt x="149495" y="28861"/>
                    </a:moveTo>
                    <a:cubicBezTo>
                      <a:pt x="145608" y="28851"/>
                      <a:pt x="141730" y="29166"/>
                      <a:pt x="137900" y="29813"/>
                    </a:cubicBezTo>
                    <a:cubicBezTo>
                      <a:pt x="132673" y="30575"/>
                      <a:pt x="126876" y="31623"/>
                      <a:pt x="120413" y="32956"/>
                    </a:cubicBezTo>
                    <a:cubicBezTo>
                      <a:pt x="113950" y="34290"/>
                      <a:pt x="107298" y="36004"/>
                      <a:pt x="100265" y="38100"/>
                    </a:cubicBezTo>
                    <a:cubicBezTo>
                      <a:pt x="93498" y="40148"/>
                      <a:pt x="86893" y="42701"/>
                      <a:pt x="80497" y="45720"/>
                    </a:cubicBezTo>
                    <a:lnTo>
                      <a:pt x="131247" y="75057"/>
                    </a:lnTo>
                    <a:lnTo>
                      <a:pt x="140751" y="71914"/>
                    </a:lnTo>
                    <a:cubicBezTo>
                      <a:pt x="153676" y="67532"/>
                      <a:pt x="165841" y="63913"/>
                      <a:pt x="177341" y="60865"/>
                    </a:cubicBezTo>
                    <a:cubicBezTo>
                      <a:pt x="188108" y="58026"/>
                      <a:pt x="199114" y="56207"/>
                      <a:pt x="210224" y="55435"/>
                    </a:cubicBezTo>
                    <a:cubicBezTo>
                      <a:pt x="220374" y="54826"/>
                      <a:pt x="230571" y="55531"/>
                      <a:pt x="240541" y="57531"/>
                    </a:cubicBezTo>
                    <a:cubicBezTo>
                      <a:pt x="250577" y="59760"/>
                      <a:pt x="260195" y="63551"/>
                      <a:pt x="269052" y="68771"/>
                    </a:cubicBezTo>
                    <a:cubicBezTo>
                      <a:pt x="277824" y="73171"/>
                      <a:pt x="285351" y="79724"/>
                      <a:pt x="290911" y="87821"/>
                    </a:cubicBezTo>
                    <a:cubicBezTo>
                      <a:pt x="294627" y="93745"/>
                      <a:pt x="295796" y="100927"/>
                      <a:pt x="294142" y="107728"/>
                    </a:cubicBezTo>
                    <a:cubicBezTo>
                      <a:pt x="291985" y="115205"/>
                      <a:pt x="287889" y="121977"/>
                      <a:pt x="282262" y="127349"/>
                    </a:cubicBezTo>
                    <a:cubicBezTo>
                      <a:pt x="275315" y="134379"/>
                      <a:pt x="267522" y="140522"/>
                      <a:pt x="259073" y="145637"/>
                    </a:cubicBezTo>
                    <a:lnTo>
                      <a:pt x="291386" y="164687"/>
                    </a:lnTo>
                    <a:lnTo>
                      <a:pt x="273709" y="174879"/>
                    </a:lnTo>
                    <a:lnTo>
                      <a:pt x="241111" y="155829"/>
                    </a:lnTo>
                    <a:cubicBezTo>
                      <a:pt x="225572" y="163487"/>
                      <a:pt x="209349" y="169650"/>
                      <a:pt x="192642" y="174212"/>
                    </a:cubicBezTo>
                    <a:cubicBezTo>
                      <a:pt x="175155" y="179051"/>
                      <a:pt x="157288" y="182394"/>
                      <a:pt x="139230" y="184213"/>
                    </a:cubicBezTo>
                    <a:lnTo>
                      <a:pt x="122219" y="153638"/>
                    </a:lnTo>
                    <a:cubicBezTo>
                      <a:pt x="126952" y="153514"/>
                      <a:pt x="131684" y="153133"/>
                      <a:pt x="136379" y="152495"/>
                    </a:cubicBezTo>
                    <a:cubicBezTo>
                      <a:pt x="142842" y="151733"/>
                      <a:pt x="149875" y="150590"/>
                      <a:pt x="157763" y="148876"/>
                    </a:cubicBezTo>
                    <a:cubicBezTo>
                      <a:pt x="165651" y="147161"/>
                      <a:pt x="173824" y="145066"/>
                      <a:pt x="182568" y="142494"/>
                    </a:cubicBezTo>
                    <a:cubicBezTo>
                      <a:pt x="191074" y="139970"/>
                      <a:pt x="199361" y="136779"/>
                      <a:pt x="207373" y="132969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36" y="118615"/>
                      <a:pt x="35544" y="115405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3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105" y="82201"/>
                    </a:moveTo>
                    <a:cubicBezTo>
                      <a:pt x="69758" y="86116"/>
                      <a:pt x="77484" y="87782"/>
                      <a:pt x="85154" y="86963"/>
                    </a:cubicBezTo>
                    <a:cubicBezTo>
                      <a:pt x="95475" y="85792"/>
                      <a:pt x="105635" y="83525"/>
                      <a:pt x="115471" y="80200"/>
                    </a:cubicBezTo>
                    <a:lnTo>
                      <a:pt x="67952" y="52673"/>
                    </a:lnTo>
                    <a:cubicBezTo>
                      <a:pt x="50180" y="64484"/>
                      <a:pt x="48849" y="74390"/>
                      <a:pt x="63105" y="82582"/>
                    </a:cubicBezTo>
                    <a:close/>
                    <a:moveTo>
                      <a:pt x="229992" y="96203"/>
                    </a:moveTo>
                    <a:cubicBezTo>
                      <a:pt x="222750" y="92221"/>
                      <a:pt x="214405" y="90716"/>
                      <a:pt x="206232" y="91916"/>
                    </a:cubicBezTo>
                    <a:cubicBezTo>
                      <a:pt x="194951" y="93374"/>
                      <a:pt x="183822" y="95831"/>
                      <a:pt x="172969" y="99250"/>
                    </a:cubicBezTo>
                    <a:lnTo>
                      <a:pt x="220488" y="126587"/>
                    </a:lnTo>
                    <a:cubicBezTo>
                      <a:pt x="240512" y="114462"/>
                      <a:pt x="243677" y="104461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2" name="Google Shape;1377;p27"/>
              <p:cNvSpPr>
                <a:spLocks noChangeArrowheads="1"/>
              </p:cNvSpPr>
              <p:nvPr/>
            </p:nvSpPr>
            <p:spPr bwMode="auto">
              <a:xfrm>
                <a:off x="6049241" y="343233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3" name="Google Shape;1378;p27"/>
              <p:cNvSpPr>
                <a:spLocks noChangeArrowheads="1"/>
              </p:cNvSpPr>
              <p:nvPr/>
            </p:nvSpPr>
            <p:spPr bwMode="auto">
              <a:xfrm>
                <a:off x="6176402" y="3443287"/>
                <a:ext cx="42006" cy="19621"/>
              </a:xfrm>
              <a:custGeom>
                <a:avLst/>
                <a:gdLst>
                  <a:gd name="T0" fmla="*/ 0 w 42006"/>
                  <a:gd name="T1" fmla="*/ 0 h 19621"/>
                  <a:gd name="T2" fmla="*/ 42006 w 42006"/>
                  <a:gd name="T3" fmla="*/ 19621 h 19621"/>
                </a:gdLst>
                <a:ahLst/>
                <a:cxnLst/>
                <a:rect l="T0" t="T1" r="T2" b="T3"/>
                <a:pathLst>
                  <a:path w="42006" h="19621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621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4" name="Google Shape;1379;p27"/>
              <p:cNvSpPr>
                <a:spLocks noChangeArrowheads="1"/>
              </p:cNvSpPr>
              <p:nvPr/>
            </p:nvSpPr>
            <p:spPr bwMode="auto">
              <a:xfrm>
                <a:off x="6190467" y="338004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5" name="Google Shape;1380;p27"/>
              <p:cNvSpPr>
                <a:spLocks noChangeArrowheads="1"/>
              </p:cNvSpPr>
              <p:nvPr/>
            </p:nvSpPr>
            <p:spPr bwMode="auto">
              <a:xfrm>
                <a:off x="6091248" y="338642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6" name="Google Shape;1381;p27"/>
              <p:cNvSpPr>
                <a:spLocks noChangeArrowheads="1"/>
              </p:cNvSpPr>
              <p:nvPr/>
            </p:nvSpPr>
            <p:spPr bwMode="auto">
              <a:xfrm>
                <a:off x="5995069" y="3331273"/>
                <a:ext cx="58923" cy="38862"/>
              </a:xfrm>
              <a:custGeom>
                <a:avLst/>
                <a:gdLst>
                  <a:gd name="T0" fmla="*/ 0 w 58923"/>
                  <a:gd name="T1" fmla="*/ 0 h 38862"/>
                  <a:gd name="T2" fmla="*/ 58923 w 58923"/>
                  <a:gd name="T3" fmla="*/ 38862 h 38862"/>
                </a:gdLst>
                <a:ahLst/>
                <a:cxnLst/>
                <a:rect l="T0" t="T1" r="T2" b="T3"/>
                <a:pathLst>
                  <a:path w="58923" h="38862" extrusionOk="0">
                    <a:moveTo>
                      <a:pt x="0" y="11049"/>
                    </a:moveTo>
                    <a:lnTo>
                      <a:pt x="48944" y="38862"/>
                    </a:lnTo>
                    <a:lnTo>
                      <a:pt x="58923" y="31623"/>
                    </a:lnTo>
                    <a:cubicBezTo>
                      <a:pt x="58923" y="31623"/>
                      <a:pt x="52841" y="24575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7" name="Google Shape;1382;p27"/>
              <p:cNvSpPr>
                <a:spLocks noChangeArrowheads="1"/>
              </p:cNvSpPr>
              <p:nvPr/>
            </p:nvSpPr>
            <p:spPr bwMode="auto">
              <a:xfrm>
                <a:off x="6049241" y="3300126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8" name="Google Shape;1383;p27"/>
              <p:cNvSpPr>
                <a:spLocks noChangeArrowheads="1"/>
              </p:cNvSpPr>
              <p:nvPr/>
            </p:nvSpPr>
            <p:spPr bwMode="auto">
              <a:xfrm>
                <a:off x="5927022" y="3295078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59" name="Google Shape;1384;p27"/>
              <p:cNvSpPr>
                <a:spLocks noChangeArrowheads="1"/>
              </p:cNvSpPr>
              <p:nvPr/>
            </p:nvSpPr>
            <p:spPr bwMode="auto">
              <a:xfrm>
                <a:off x="5927973" y="3352800"/>
                <a:ext cx="30221" cy="30289"/>
              </a:xfrm>
              <a:custGeom>
                <a:avLst/>
                <a:gdLst>
                  <a:gd name="T0" fmla="*/ 0 w 30221"/>
                  <a:gd name="T1" fmla="*/ 0 h 30289"/>
                  <a:gd name="T2" fmla="*/ 30221 w 30221"/>
                  <a:gd name="T3" fmla="*/ 30289 h 30289"/>
                </a:gdLst>
                <a:ahLst/>
                <a:cxnLst/>
                <a:rect l="T0" t="T1" r="T2" b="T3"/>
                <a:pathLst>
                  <a:path w="30221" h="30289" extrusionOk="0">
                    <a:moveTo>
                      <a:pt x="0" y="17717"/>
                    </a:moveTo>
                    <a:lnTo>
                      <a:pt x="0" y="0"/>
                    </a:lnTo>
                    <a:lnTo>
                      <a:pt x="30222" y="0"/>
                    </a:lnTo>
                    <a:lnTo>
                      <a:pt x="22904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60" name="Google Shape;1385;p27"/>
              <p:cNvSpPr>
                <a:spLocks noChangeArrowheads="1"/>
              </p:cNvSpPr>
              <p:nvPr/>
            </p:nvSpPr>
            <p:spPr bwMode="auto">
              <a:xfrm>
                <a:off x="5927022" y="3277266"/>
                <a:ext cx="294877" cy="185546"/>
              </a:xfrm>
              <a:custGeom>
                <a:avLst/>
                <a:gdLst>
                  <a:gd name="T0" fmla="*/ 0 w 294877"/>
                  <a:gd name="T1" fmla="*/ 0 h 185546"/>
                  <a:gd name="T2" fmla="*/ 294877 w 294877"/>
                  <a:gd name="T3" fmla="*/ 185546 h 185546"/>
                </a:gdLst>
                <a:ahLst/>
                <a:cxnLst/>
                <a:rect l="T0" t="T1" r="T2" b="T3"/>
                <a:pathLst>
                  <a:path w="294877" h="185546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813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3"/>
                    </a:cubicBezTo>
                    <a:cubicBezTo>
                      <a:pt x="93517" y="41491"/>
                      <a:pt x="86912" y="44005"/>
                      <a:pt x="80497" y="46958"/>
                    </a:cubicBezTo>
                    <a:lnTo>
                      <a:pt x="131247" y="76390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74" y="56178"/>
                      <a:pt x="230552" y="56855"/>
                      <a:pt x="240541" y="58769"/>
                    </a:cubicBezTo>
                    <a:cubicBezTo>
                      <a:pt x="250577" y="61036"/>
                      <a:pt x="260195" y="64856"/>
                      <a:pt x="269052" y="70104"/>
                    </a:cubicBezTo>
                    <a:cubicBezTo>
                      <a:pt x="277824" y="74504"/>
                      <a:pt x="285351" y="81058"/>
                      <a:pt x="290911" y="89154"/>
                    </a:cubicBezTo>
                    <a:cubicBezTo>
                      <a:pt x="294636" y="95040"/>
                      <a:pt x="295796" y="102194"/>
                      <a:pt x="294142" y="108966"/>
                    </a:cubicBezTo>
                    <a:cubicBezTo>
                      <a:pt x="292013" y="116481"/>
                      <a:pt x="287908" y="123292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308"/>
                    </a:lnTo>
                    <a:lnTo>
                      <a:pt x="241111" y="157258"/>
                    </a:lnTo>
                    <a:cubicBezTo>
                      <a:pt x="225591" y="164925"/>
                      <a:pt x="209359" y="171050"/>
                      <a:pt x="192642" y="175546"/>
                    </a:cubicBezTo>
                    <a:cubicBezTo>
                      <a:pt x="175164" y="180422"/>
                      <a:pt x="157288" y="183775"/>
                      <a:pt x="139230" y="185547"/>
                    </a:cubicBezTo>
                    <a:lnTo>
                      <a:pt x="122219" y="154972"/>
                    </a:lnTo>
                    <a:cubicBezTo>
                      <a:pt x="125355" y="154972"/>
                      <a:pt x="130107" y="154972"/>
                      <a:pt x="136379" y="153924"/>
                    </a:cubicBezTo>
                    <a:cubicBezTo>
                      <a:pt x="142652" y="152876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7"/>
                    </a:cubicBezTo>
                    <a:cubicBezTo>
                      <a:pt x="191074" y="141303"/>
                      <a:pt x="199361" y="138113"/>
                      <a:pt x="207373" y="134302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8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377"/>
                      <a:pt x="60900" y="122549"/>
                      <a:pt x="52271" y="120586"/>
                    </a:cubicBezTo>
                    <a:cubicBezTo>
                      <a:pt x="43727" y="118662"/>
                      <a:pt x="35525" y="115452"/>
                      <a:pt x="27941" y="111061"/>
                    </a:cubicBezTo>
                    <a:cubicBezTo>
                      <a:pt x="19597" y="106670"/>
                      <a:pt x="12355" y="100460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18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75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180" y="65437"/>
                      <a:pt x="48849" y="75533"/>
                      <a:pt x="63105" y="83534"/>
                    </a:cubicBezTo>
                    <a:close/>
                    <a:moveTo>
                      <a:pt x="229992" y="97441"/>
                    </a:moveTo>
                    <a:cubicBezTo>
                      <a:pt x="222740" y="93497"/>
                      <a:pt x="214396" y="92021"/>
                      <a:pt x="206232" y="93250"/>
                    </a:cubicBezTo>
                    <a:cubicBezTo>
                      <a:pt x="194951" y="94707"/>
                      <a:pt x="183822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256" y="115538"/>
                      <a:pt x="243677" y="105442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5" name="Google Shape;1386;p27"/>
            <p:cNvGrpSpPr>
              <a:grpSpLocks/>
            </p:cNvGrpSpPr>
            <p:nvPr/>
          </p:nvGrpSpPr>
          <p:grpSpPr bwMode="auto">
            <a:xfrm>
              <a:off x="3810520" y="2225674"/>
              <a:ext cx="883852" cy="621125"/>
              <a:chOff x="5620145" y="2967799"/>
              <a:chExt cx="883852" cy="621125"/>
            </a:xfrm>
          </p:grpSpPr>
          <p:sp>
            <p:nvSpPr>
              <p:cNvPr id="39229" name="Google Shape;1387;p27"/>
              <p:cNvSpPr>
                <a:spLocks noChangeArrowheads="1"/>
              </p:cNvSpPr>
              <p:nvPr/>
            </p:nvSpPr>
            <p:spPr bwMode="auto">
              <a:xfrm>
                <a:off x="5620145" y="307743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0" name="Google Shape;1388;p27"/>
              <p:cNvSpPr>
                <a:spLocks noChangeArrowheads="1"/>
              </p:cNvSpPr>
              <p:nvPr/>
            </p:nvSpPr>
            <p:spPr bwMode="auto">
              <a:xfrm>
                <a:off x="5620240" y="3220497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1" name="Google Shape;1389;p27"/>
              <p:cNvSpPr>
                <a:spLocks noChangeArrowheads="1"/>
              </p:cNvSpPr>
              <p:nvPr/>
            </p:nvSpPr>
            <p:spPr bwMode="auto">
              <a:xfrm>
                <a:off x="6437470" y="3223545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2" name="Google Shape;1390;p27"/>
              <p:cNvSpPr>
                <a:spLocks noChangeArrowheads="1"/>
              </p:cNvSpPr>
              <p:nvPr/>
            </p:nvSpPr>
            <p:spPr bwMode="auto">
              <a:xfrm>
                <a:off x="5620145" y="2967799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3" name="Google Shape;1391;p27"/>
              <p:cNvSpPr>
                <a:spLocks noChangeArrowheads="1"/>
              </p:cNvSpPr>
              <p:nvPr/>
            </p:nvSpPr>
            <p:spPr bwMode="auto">
              <a:xfrm>
                <a:off x="5745842" y="3037498"/>
                <a:ext cx="632610" cy="366021"/>
              </a:xfrm>
              <a:custGeom>
                <a:avLst/>
                <a:gdLst>
                  <a:gd name="T0" fmla="*/ 0 w 632610"/>
                  <a:gd name="T1" fmla="*/ 0 h 366021"/>
                  <a:gd name="T2" fmla="*/ 632610 w 632610"/>
                  <a:gd name="T3" fmla="*/ 366021 h 366021"/>
                </a:gdLst>
                <a:ahLst/>
                <a:cxnLst/>
                <a:rect l="T0" t="T1" r="T2" b="T3"/>
                <a:pathLst>
                  <a:path w="632610" h="366021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1"/>
                      <a:pt x="216059" y="383881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69" y="92131"/>
                      <a:pt x="637267" y="14385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4" name="Google Shape;1392;p27"/>
              <p:cNvSpPr>
                <a:spLocks noChangeArrowheads="1"/>
              </p:cNvSpPr>
              <p:nvPr/>
            </p:nvSpPr>
            <p:spPr bwMode="auto">
              <a:xfrm>
                <a:off x="5746450" y="3059406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3"/>
                      <a:pt x="596363" y="257866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3"/>
                      <a:pt x="0" y="172141"/>
                    </a:cubicBezTo>
                    <a:cubicBezTo>
                      <a:pt x="4372" y="128992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5" name="Google Shape;1393;p27"/>
              <p:cNvSpPr>
                <a:spLocks noChangeArrowheads="1"/>
              </p:cNvSpPr>
              <p:nvPr/>
            </p:nvSpPr>
            <p:spPr bwMode="auto">
              <a:xfrm>
                <a:off x="5907730" y="3141821"/>
                <a:ext cx="294899" cy="185451"/>
              </a:xfrm>
              <a:custGeom>
                <a:avLst/>
                <a:gdLst>
                  <a:gd name="T0" fmla="*/ 0 w 294899"/>
                  <a:gd name="T1" fmla="*/ 0 h 185451"/>
                  <a:gd name="T2" fmla="*/ 294899 w 294899"/>
                  <a:gd name="T3" fmla="*/ 185451 h 185451"/>
                </a:gdLst>
                <a:ahLst/>
                <a:cxnLst/>
                <a:rect l="T0" t="T1" r="T2" b="T3"/>
                <a:pathLst>
                  <a:path w="294899" h="185451" extrusionOk="0">
                    <a:moveTo>
                      <a:pt x="149685" y="30004"/>
                    </a:moveTo>
                    <a:cubicBezTo>
                      <a:pt x="145807" y="30004"/>
                      <a:pt x="141929" y="30289"/>
                      <a:pt x="138090" y="30861"/>
                    </a:cubicBezTo>
                    <a:cubicBezTo>
                      <a:pt x="132958" y="31623"/>
                      <a:pt x="127066" y="32671"/>
                      <a:pt x="120603" y="34004"/>
                    </a:cubicBezTo>
                    <a:cubicBezTo>
                      <a:pt x="114140" y="35338"/>
                      <a:pt x="107488" y="37147"/>
                      <a:pt x="100550" y="39243"/>
                    </a:cubicBezTo>
                    <a:cubicBezTo>
                      <a:pt x="93745" y="41243"/>
                      <a:pt x="87112" y="43758"/>
                      <a:pt x="80687" y="46768"/>
                    </a:cubicBezTo>
                    <a:lnTo>
                      <a:pt x="131532" y="76200"/>
                    </a:lnTo>
                    <a:lnTo>
                      <a:pt x="140561" y="72961"/>
                    </a:lnTo>
                    <a:cubicBezTo>
                      <a:pt x="153486" y="68675"/>
                      <a:pt x="165746" y="65056"/>
                      <a:pt x="177151" y="62008"/>
                    </a:cubicBezTo>
                    <a:cubicBezTo>
                      <a:pt x="187909" y="59122"/>
                      <a:pt x="198924" y="57312"/>
                      <a:pt x="210034" y="56578"/>
                    </a:cubicBezTo>
                    <a:cubicBezTo>
                      <a:pt x="220250" y="55874"/>
                      <a:pt x="230505" y="56540"/>
                      <a:pt x="240541" y="58579"/>
                    </a:cubicBezTo>
                    <a:cubicBezTo>
                      <a:pt x="250586" y="60827"/>
                      <a:pt x="260204" y="64656"/>
                      <a:pt x="269052" y="69913"/>
                    </a:cubicBezTo>
                    <a:cubicBezTo>
                      <a:pt x="277834" y="74304"/>
                      <a:pt x="285351" y="80858"/>
                      <a:pt x="290911" y="88963"/>
                    </a:cubicBezTo>
                    <a:cubicBezTo>
                      <a:pt x="294665" y="94869"/>
                      <a:pt x="295834" y="102070"/>
                      <a:pt x="294142" y="108871"/>
                    </a:cubicBezTo>
                    <a:cubicBezTo>
                      <a:pt x="292032" y="116367"/>
                      <a:pt x="287927" y="123149"/>
                      <a:pt x="282262" y="128492"/>
                    </a:cubicBezTo>
                    <a:cubicBezTo>
                      <a:pt x="275287" y="135522"/>
                      <a:pt x="267503" y="141694"/>
                      <a:pt x="259073" y="146875"/>
                    </a:cubicBezTo>
                    <a:lnTo>
                      <a:pt x="291386" y="165925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610" y="164811"/>
                      <a:pt x="209368" y="170974"/>
                      <a:pt x="192642" y="175450"/>
                    </a:cubicBezTo>
                    <a:cubicBezTo>
                      <a:pt x="175155" y="180289"/>
                      <a:pt x="157288" y="183642"/>
                      <a:pt x="139230" y="185452"/>
                    </a:cubicBezTo>
                    <a:lnTo>
                      <a:pt x="122219" y="154876"/>
                    </a:lnTo>
                    <a:cubicBezTo>
                      <a:pt x="125355" y="154876"/>
                      <a:pt x="130107" y="154876"/>
                      <a:pt x="136474" y="153829"/>
                    </a:cubicBezTo>
                    <a:cubicBezTo>
                      <a:pt x="142842" y="152781"/>
                      <a:pt x="149875" y="151828"/>
                      <a:pt x="157763" y="150114"/>
                    </a:cubicBezTo>
                    <a:cubicBezTo>
                      <a:pt x="165651" y="148399"/>
                      <a:pt x="173824" y="146304"/>
                      <a:pt x="182568" y="143732"/>
                    </a:cubicBezTo>
                    <a:cubicBezTo>
                      <a:pt x="191074" y="141227"/>
                      <a:pt x="199370" y="138036"/>
                      <a:pt x="207373" y="134207"/>
                    </a:cubicBezTo>
                    <a:lnTo>
                      <a:pt x="156907" y="104965"/>
                    </a:lnTo>
                    <a:lnTo>
                      <a:pt x="150255" y="107251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16" y="106547"/>
                      <a:pt x="12383" y="100336"/>
                      <a:pt x="6748" y="92773"/>
                    </a:cubicBezTo>
                    <a:cubicBezTo>
                      <a:pt x="2690" y="87068"/>
                      <a:pt x="684" y="80153"/>
                      <a:pt x="1045" y="73152"/>
                    </a:cubicBezTo>
                    <a:cubicBezTo>
                      <a:pt x="1768" y="65856"/>
                      <a:pt x="4685" y="58941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344"/>
                    </a:moveTo>
                    <a:cubicBezTo>
                      <a:pt x="70043" y="87173"/>
                      <a:pt x="77712" y="88830"/>
                      <a:pt x="85344" y="88106"/>
                    </a:cubicBezTo>
                    <a:cubicBezTo>
                      <a:pt x="95656" y="86935"/>
                      <a:pt x="105825" y="84668"/>
                      <a:pt x="115661" y="81343"/>
                    </a:cubicBezTo>
                    <a:lnTo>
                      <a:pt x="68142" y="53721"/>
                    </a:lnTo>
                    <a:cubicBezTo>
                      <a:pt x="50465" y="65056"/>
                      <a:pt x="49040" y="74867"/>
                      <a:pt x="63390" y="83153"/>
                    </a:cubicBezTo>
                    <a:close/>
                    <a:moveTo>
                      <a:pt x="230182" y="96679"/>
                    </a:moveTo>
                    <a:cubicBezTo>
                      <a:pt x="222930" y="92735"/>
                      <a:pt x="214586" y="91259"/>
                      <a:pt x="206422" y="92488"/>
                    </a:cubicBezTo>
                    <a:cubicBezTo>
                      <a:pt x="195170" y="93907"/>
                      <a:pt x="184069" y="96336"/>
                      <a:pt x="173254" y="99727"/>
                    </a:cubicBezTo>
                    <a:lnTo>
                      <a:pt x="220773" y="127159"/>
                    </a:lnTo>
                    <a:cubicBezTo>
                      <a:pt x="240541" y="115157"/>
                      <a:pt x="243867" y="105061"/>
                      <a:pt x="23018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6" name="Google Shape;1394;p27"/>
              <p:cNvSpPr>
                <a:spLocks noChangeArrowheads="1"/>
              </p:cNvSpPr>
              <p:nvPr/>
            </p:nvSpPr>
            <p:spPr bwMode="auto">
              <a:xfrm>
                <a:off x="6030138" y="3279362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7" name="Google Shape;1395;p27"/>
              <p:cNvSpPr>
                <a:spLocks noChangeArrowheads="1"/>
              </p:cNvSpPr>
              <p:nvPr/>
            </p:nvSpPr>
            <p:spPr bwMode="auto">
              <a:xfrm>
                <a:off x="6157299" y="329022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8" name="Google Shape;1396;p27"/>
              <p:cNvSpPr>
                <a:spLocks noChangeArrowheads="1"/>
              </p:cNvSpPr>
              <p:nvPr/>
            </p:nvSpPr>
            <p:spPr bwMode="auto">
              <a:xfrm>
                <a:off x="6171364" y="3226974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39" name="Google Shape;1397;p27"/>
              <p:cNvSpPr>
                <a:spLocks noChangeArrowheads="1"/>
              </p:cNvSpPr>
              <p:nvPr/>
            </p:nvSpPr>
            <p:spPr bwMode="auto">
              <a:xfrm>
                <a:off x="6072240" y="3233356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0" name="Google Shape;1398;p27"/>
              <p:cNvSpPr>
                <a:spLocks noChangeArrowheads="1"/>
              </p:cNvSpPr>
              <p:nvPr/>
            </p:nvSpPr>
            <p:spPr bwMode="auto">
              <a:xfrm>
                <a:off x="5975967" y="3178206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5"/>
                      <a:pt x="52366" y="23908"/>
                    </a:cubicBezTo>
                    <a:cubicBezTo>
                      <a:pt x="47966" y="18878"/>
                      <a:pt x="42805" y="14573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1" name="Google Shape;1399;p27"/>
              <p:cNvSpPr>
                <a:spLocks noChangeArrowheads="1"/>
              </p:cNvSpPr>
              <p:nvPr/>
            </p:nvSpPr>
            <p:spPr bwMode="auto">
              <a:xfrm>
                <a:off x="6030138" y="3147155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239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2" name="Google Shape;1400;p27"/>
              <p:cNvSpPr>
                <a:spLocks noChangeArrowheads="1"/>
              </p:cNvSpPr>
              <p:nvPr/>
            </p:nvSpPr>
            <p:spPr bwMode="auto">
              <a:xfrm>
                <a:off x="5907920" y="3142011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3" name="Google Shape;1401;p27"/>
              <p:cNvSpPr>
                <a:spLocks noChangeArrowheads="1"/>
              </p:cNvSpPr>
              <p:nvPr/>
            </p:nvSpPr>
            <p:spPr bwMode="auto">
              <a:xfrm>
                <a:off x="5908870" y="3199637"/>
                <a:ext cx="30317" cy="30289"/>
              </a:xfrm>
              <a:custGeom>
                <a:avLst/>
                <a:gdLst>
                  <a:gd name="T0" fmla="*/ 0 w 30317"/>
                  <a:gd name="T1" fmla="*/ 0 h 30289"/>
                  <a:gd name="T2" fmla="*/ 30317 w 30317"/>
                  <a:gd name="T3" fmla="*/ 30289 h 30289"/>
                </a:gdLst>
                <a:ahLst/>
                <a:cxnLst/>
                <a:rect l="T0" t="T1" r="T2" b="T3"/>
                <a:pathLst>
                  <a:path w="30317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44" name="Google Shape;1402;p27"/>
              <p:cNvSpPr>
                <a:spLocks noChangeArrowheads="1"/>
              </p:cNvSpPr>
              <p:nvPr/>
            </p:nvSpPr>
            <p:spPr bwMode="auto">
              <a:xfrm>
                <a:off x="5908110" y="3125057"/>
                <a:ext cx="294341" cy="184880"/>
              </a:xfrm>
              <a:custGeom>
                <a:avLst/>
                <a:gdLst>
                  <a:gd name="T0" fmla="*/ 0 w 294341"/>
                  <a:gd name="T1" fmla="*/ 0 h 184880"/>
                  <a:gd name="T2" fmla="*/ 294341 w 294341"/>
                  <a:gd name="T3" fmla="*/ 184880 h 184880"/>
                </a:gdLst>
                <a:ahLst/>
                <a:cxnLst/>
                <a:rect l="T0" t="T1" r="T2" b="T3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90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8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1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2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5"/>
                    </a:lnTo>
                    <a:cubicBezTo>
                      <a:pt x="130012" y="112967"/>
                      <a:pt x="118417" y="116300"/>
                      <a:pt x="107773" y="118300"/>
                    </a:cubicBezTo>
                    <a:cubicBezTo>
                      <a:pt x="98212" y="120767"/>
                      <a:pt x="88442" y="122330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4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2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6" name="Google Shape;1403;p27"/>
            <p:cNvGrpSpPr>
              <a:grpSpLocks/>
            </p:cNvGrpSpPr>
            <p:nvPr/>
          </p:nvGrpSpPr>
          <p:grpSpPr bwMode="auto">
            <a:xfrm>
              <a:off x="3839126" y="2072703"/>
              <a:ext cx="883852" cy="621124"/>
              <a:chOff x="5648751" y="2814828"/>
              <a:chExt cx="883852" cy="621124"/>
            </a:xfrm>
          </p:grpSpPr>
          <p:sp>
            <p:nvSpPr>
              <p:cNvPr id="39213" name="Google Shape;1404;p27"/>
              <p:cNvSpPr>
                <a:spLocks noChangeArrowheads="1"/>
              </p:cNvSpPr>
              <p:nvPr/>
            </p:nvSpPr>
            <p:spPr bwMode="auto">
              <a:xfrm>
                <a:off x="5648751" y="292446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4" name="Google Shape;1405;p27"/>
              <p:cNvSpPr>
                <a:spLocks noChangeArrowheads="1"/>
              </p:cNvSpPr>
              <p:nvPr/>
            </p:nvSpPr>
            <p:spPr bwMode="auto">
              <a:xfrm>
                <a:off x="5648941" y="3067526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5" name="Google Shape;1406;p27"/>
              <p:cNvSpPr>
                <a:spLocks noChangeArrowheads="1"/>
              </p:cNvSpPr>
              <p:nvPr/>
            </p:nvSpPr>
            <p:spPr bwMode="auto">
              <a:xfrm>
                <a:off x="6466077" y="3070574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6" name="Google Shape;1407;p27"/>
              <p:cNvSpPr>
                <a:spLocks noChangeArrowheads="1"/>
              </p:cNvSpPr>
              <p:nvPr/>
            </p:nvSpPr>
            <p:spPr bwMode="auto">
              <a:xfrm>
                <a:off x="5648751" y="281482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7" name="Google Shape;1408;p27"/>
              <p:cNvSpPr>
                <a:spLocks noChangeArrowheads="1"/>
              </p:cNvSpPr>
              <p:nvPr/>
            </p:nvSpPr>
            <p:spPr bwMode="auto">
              <a:xfrm>
                <a:off x="5774449" y="2884431"/>
                <a:ext cx="632610" cy="366117"/>
              </a:xfrm>
              <a:custGeom>
                <a:avLst/>
                <a:gdLst>
                  <a:gd name="T0" fmla="*/ 0 w 632610"/>
                  <a:gd name="T1" fmla="*/ 0 h 366117"/>
                  <a:gd name="T2" fmla="*/ 632610 w 632610"/>
                  <a:gd name="T3" fmla="*/ 366117 h 366117"/>
                </a:gdLst>
                <a:ahLst/>
                <a:cxnLst/>
                <a:rect l="T0" t="T1" r="T2" b="T3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8" name="Google Shape;1409;p27"/>
              <p:cNvSpPr>
                <a:spLocks noChangeArrowheads="1"/>
              </p:cNvSpPr>
              <p:nvPr/>
            </p:nvSpPr>
            <p:spPr bwMode="auto">
              <a:xfrm>
                <a:off x="5775057" y="2906363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9" name="Google Shape;1410;p27"/>
              <p:cNvSpPr>
                <a:spLocks noChangeArrowheads="1"/>
              </p:cNvSpPr>
              <p:nvPr/>
            </p:nvSpPr>
            <p:spPr bwMode="auto">
              <a:xfrm>
                <a:off x="5936526" y="2988278"/>
                <a:ext cx="294942" cy="185832"/>
              </a:xfrm>
              <a:custGeom>
                <a:avLst/>
                <a:gdLst>
                  <a:gd name="T0" fmla="*/ 0 w 294942"/>
                  <a:gd name="T1" fmla="*/ 0 h 185832"/>
                  <a:gd name="T2" fmla="*/ 294942 w 294942"/>
                  <a:gd name="T3" fmla="*/ 185832 h 185832"/>
                </a:gdLst>
                <a:ahLst/>
                <a:cxnLst/>
                <a:rect l="T0" t="T1" r="T2" b="T3"/>
                <a:pathLst>
                  <a:path w="294942" h="185832" extrusionOk="0">
                    <a:moveTo>
                      <a:pt x="149495" y="30290"/>
                    </a:moveTo>
                    <a:cubicBezTo>
                      <a:pt x="145608" y="30280"/>
                      <a:pt x="141730" y="30604"/>
                      <a:pt x="137900" y="31242"/>
                    </a:cubicBezTo>
                    <a:cubicBezTo>
                      <a:pt x="132768" y="32004"/>
                      <a:pt x="126876" y="33052"/>
                      <a:pt x="120413" y="34385"/>
                    </a:cubicBezTo>
                    <a:cubicBezTo>
                      <a:pt x="113950" y="35719"/>
                      <a:pt x="107298" y="37529"/>
                      <a:pt x="100360" y="39529"/>
                    </a:cubicBezTo>
                    <a:cubicBezTo>
                      <a:pt x="93574" y="41624"/>
                      <a:pt x="86941" y="44168"/>
                      <a:pt x="80497" y="47149"/>
                    </a:cubicBezTo>
                    <a:lnTo>
                      <a:pt x="131342" y="76581"/>
                    </a:lnTo>
                    <a:lnTo>
                      <a:pt x="140846" y="73342"/>
                    </a:lnTo>
                    <a:cubicBezTo>
                      <a:pt x="153771" y="69056"/>
                      <a:pt x="165936" y="65342"/>
                      <a:pt x="177341" y="62389"/>
                    </a:cubicBezTo>
                    <a:cubicBezTo>
                      <a:pt x="188127" y="59474"/>
                      <a:pt x="199171" y="57626"/>
                      <a:pt x="210319" y="56864"/>
                    </a:cubicBezTo>
                    <a:cubicBezTo>
                      <a:pt x="220440" y="56255"/>
                      <a:pt x="230600" y="56960"/>
                      <a:pt x="240541" y="58960"/>
                    </a:cubicBezTo>
                    <a:cubicBezTo>
                      <a:pt x="250596" y="61170"/>
                      <a:pt x="260223" y="64999"/>
                      <a:pt x="269052" y="70295"/>
                    </a:cubicBezTo>
                    <a:cubicBezTo>
                      <a:pt x="277872" y="74657"/>
                      <a:pt x="285427" y="81220"/>
                      <a:pt x="291006" y="89345"/>
                    </a:cubicBezTo>
                    <a:cubicBezTo>
                      <a:pt x="294684" y="95288"/>
                      <a:pt x="295843" y="102451"/>
                      <a:pt x="294237" y="109252"/>
                    </a:cubicBezTo>
                    <a:cubicBezTo>
                      <a:pt x="292004" y="116719"/>
                      <a:pt x="287879" y="123482"/>
                      <a:pt x="282262" y="128873"/>
                    </a:cubicBezTo>
                    <a:cubicBezTo>
                      <a:pt x="275287" y="135903"/>
                      <a:pt x="267503" y="142075"/>
                      <a:pt x="259073" y="147257"/>
                    </a:cubicBezTo>
                    <a:lnTo>
                      <a:pt x="291386" y="166307"/>
                    </a:lnTo>
                    <a:lnTo>
                      <a:pt x="273804" y="176498"/>
                    </a:lnTo>
                    <a:lnTo>
                      <a:pt x="241206" y="157448"/>
                    </a:lnTo>
                    <a:cubicBezTo>
                      <a:pt x="225677" y="165116"/>
                      <a:pt x="209444" y="171279"/>
                      <a:pt x="192737" y="175832"/>
                    </a:cubicBezTo>
                    <a:cubicBezTo>
                      <a:pt x="175212" y="180670"/>
                      <a:pt x="157316" y="184013"/>
                      <a:pt x="139230" y="185833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970" y="151924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3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cubicBezTo>
                      <a:pt x="148069" y="108109"/>
                      <a:pt x="145693" y="108775"/>
                      <a:pt x="143317" y="109442"/>
                    </a:cubicBez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01"/>
                      <a:pt x="35554" y="115300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00" y="83725"/>
                    </a:moveTo>
                    <a:cubicBezTo>
                      <a:pt x="69881" y="87563"/>
                      <a:pt x="77589" y="89230"/>
                      <a:pt x="85249" y="88487"/>
                    </a:cubicBezTo>
                    <a:cubicBezTo>
                      <a:pt x="95532" y="87268"/>
                      <a:pt x="105663" y="84963"/>
                      <a:pt x="115471" y="81629"/>
                    </a:cubicBezTo>
                    <a:lnTo>
                      <a:pt x="67952" y="54102"/>
                    </a:lnTo>
                    <a:cubicBezTo>
                      <a:pt x="50180" y="65532"/>
                      <a:pt x="48849" y="75438"/>
                      <a:pt x="63200" y="83725"/>
                    </a:cubicBezTo>
                    <a:close/>
                    <a:moveTo>
                      <a:pt x="229992" y="97822"/>
                    </a:moveTo>
                    <a:cubicBezTo>
                      <a:pt x="222750" y="93840"/>
                      <a:pt x="214405" y="92335"/>
                      <a:pt x="206232" y="93536"/>
                    </a:cubicBezTo>
                    <a:cubicBezTo>
                      <a:pt x="194989" y="95040"/>
                      <a:pt x="183898" y="97498"/>
                      <a:pt x="173064" y="100870"/>
                    </a:cubicBezTo>
                    <a:lnTo>
                      <a:pt x="220583" y="128207"/>
                    </a:lnTo>
                    <a:cubicBezTo>
                      <a:pt x="240256" y="115729"/>
                      <a:pt x="243677" y="105537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0" name="Google Shape;1411;p27"/>
              <p:cNvSpPr>
                <a:spLocks noChangeArrowheads="1"/>
              </p:cNvSpPr>
              <p:nvPr/>
            </p:nvSpPr>
            <p:spPr bwMode="auto">
              <a:xfrm>
                <a:off x="6058745" y="3126009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1" name="Google Shape;1412;p27"/>
              <p:cNvSpPr>
                <a:spLocks noChangeArrowheads="1"/>
              </p:cNvSpPr>
              <p:nvPr/>
            </p:nvSpPr>
            <p:spPr bwMode="auto">
              <a:xfrm>
                <a:off x="6185905" y="3137249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2" name="Google Shape;1413;p27"/>
              <p:cNvSpPr>
                <a:spLocks noChangeArrowheads="1"/>
              </p:cNvSpPr>
              <p:nvPr/>
            </p:nvSpPr>
            <p:spPr bwMode="auto">
              <a:xfrm>
                <a:off x="6199971" y="307400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3" name="Google Shape;1414;p27"/>
              <p:cNvSpPr>
                <a:spLocks noChangeArrowheads="1"/>
              </p:cNvSpPr>
              <p:nvPr/>
            </p:nvSpPr>
            <p:spPr bwMode="auto">
              <a:xfrm>
                <a:off x="6100751" y="3080384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7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5"/>
                    </a:cubicBezTo>
                    <a:cubicBezTo>
                      <a:pt x="15681" y="20098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4" name="Google Shape;1415;p27"/>
              <p:cNvSpPr>
                <a:spLocks noChangeArrowheads="1"/>
              </p:cNvSpPr>
              <p:nvPr/>
            </p:nvSpPr>
            <p:spPr bwMode="auto">
              <a:xfrm>
                <a:off x="6004573" y="3025235"/>
                <a:ext cx="58733" cy="38957"/>
              </a:xfrm>
              <a:custGeom>
                <a:avLst/>
                <a:gdLst>
                  <a:gd name="T0" fmla="*/ 0 w 58733"/>
                  <a:gd name="T1" fmla="*/ 0 h 38957"/>
                  <a:gd name="T2" fmla="*/ 58733 w 58733"/>
                  <a:gd name="T3" fmla="*/ 38957 h 38957"/>
                </a:gdLst>
                <a:ahLst/>
                <a:cxnLst/>
                <a:rect l="T0" t="T1" r="T2" b="T3"/>
                <a:pathLst>
                  <a:path w="58733" h="38957" extrusionOk="0">
                    <a:moveTo>
                      <a:pt x="0" y="11049"/>
                    </a:moveTo>
                    <a:lnTo>
                      <a:pt x="48659" y="38957"/>
                    </a:lnTo>
                    <a:lnTo>
                      <a:pt x="58733" y="31623"/>
                    </a:lnTo>
                    <a:cubicBezTo>
                      <a:pt x="58733" y="31623"/>
                      <a:pt x="52556" y="24575"/>
                      <a:pt x="52081" y="23908"/>
                    </a:cubicBezTo>
                    <a:cubicBezTo>
                      <a:pt x="47699" y="18869"/>
                      <a:pt x="42567" y="14526"/>
                      <a:pt x="36875" y="11049"/>
                    </a:cubicBezTo>
                    <a:cubicBezTo>
                      <a:pt x="33168" y="10382"/>
                      <a:pt x="9979" y="0"/>
                      <a:pt x="997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5" name="Google Shape;1416;p27"/>
              <p:cNvSpPr>
                <a:spLocks noChangeArrowheads="1"/>
              </p:cNvSpPr>
              <p:nvPr/>
            </p:nvSpPr>
            <p:spPr bwMode="auto">
              <a:xfrm>
                <a:off x="6058745" y="299408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6" name="Google Shape;1417;p27"/>
              <p:cNvSpPr>
                <a:spLocks noChangeArrowheads="1"/>
              </p:cNvSpPr>
              <p:nvPr/>
            </p:nvSpPr>
            <p:spPr bwMode="auto">
              <a:xfrm>
                <a:off x="5936526" y="2989040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7" name="Google Shape;1418;p27"/>
              <p:cNvSpPr>
                <a:spLocks noChangeArrowheads="1"/>
              </p:cNvSpPr>
              <p:nvPr/>
            </p:nvSpPr>
            <p:spPr bwMode="auto">
              <a:xfrm>
                <a:off x="5937476" y="3046571"/>
                <a:ext cx="30221" cy="30289"/>
              </a:xfrm>
              <a:custGeom>
                <a:avLst/>
                <a:gdLst>
                  <a:gd name="T0" fmla="*/ 0 w 30221"/>
                  <a:gd name="T1" fmla="*/ 0 h 30289"/>
                  <a:gd name="T2" fmla="*/ 30221 w 30221"/>
                  <a:gd name="T3" fmla="*/ 30289 h 30289"/>
                </a:gdLst>
                <a:ahLst/>
                <a:cxnLst/>
                <a:rect l="T0" t="T1" r="T2" b="T3"/>
                <a:pathLst>
                  <a:path w="30221" h="30289" extrusionOk="0">
                    <a:moveTo>
                      <a:pt x="0" y="17907"/>
                    </a:moveTo>
                    <a:cubicBezTo>
                      <a:pt x="0" y="17907"/>
                      <a:pt x="0" y="0"/>
                      <a:pt x="0" y="0"/>
                    </a:cubicBezTo>
                    <a:lnTo>
                      <a:pt x="30222" y="0"/>
                    </a:lnTo>
                    <a:lnTo>
                      <a:pt x="22999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28" name="Google Shape;1419;p27"/>
              <p:cNvSpPr>
                <a:spLocks noChangeArrowheads="1"/>
              </p:cNvSpPr>
              <p:nvPr/>
            </p:nvSpPr>
            <p:spPr bwMode="auto">
              <a:xfrm>
                <a:off x="5936526" y="2971514"/>
                <a:ext cx="294948" cy="185546"/>
              </a:xfrm>
              <a:custGeom>
                <a:avLst/>
                <a:gdLst>
                  <a:gd name="T0" fmla="*/ 0 w 294948"/>
                  <a:gd name="T1" fmla="*/ 0 h 185546"/>
                  <a:gd name="T2" fmla="*/ 294948 w 294948"/>
                  <a:gd name="T3" fmla="*/ 185546 h 185546"/>
                </a:gdLst>
                <a:ahLst/>
                <a:cxnLst/>
                <a:rect l="T0" t="T1" r="T2" b="T3"/>
                <a:pathLst>
                  <a:path w="294948" h="185546" extrusionOk="0">
                    <a:moveTo>
                      <a:pt x="149495" y="29908"/>
                    </a:moveTo>
                    <a:cubicBezTo>
                      <a:pt x="145608" y="29899"/>
                      <a:pt x="141730" y="30223"/>
                      <a:pt x="137900" y="30861"/>
                    </a:cubicBezTo>
                    <a:cubicBezTo>
                      <a:pt x="132768" y="31623"/>
                      <a:pt x="126876" y="32671"/>
                      <a:pt x="120413" y="34004"/>
                    </a:cubicBezTo>
                    <a:cubicBezTo>
                      <a:pt x="113950" y="35338"/>
                      <a:pt x="107298" y="37052"/>
                      <a:pt x="100360" y="39148"/>
                    </a:cubicBezTo>
                    <a:cubicBezTo>
                      <a:pt x="93565" y="41196"/>
                      <a:pt x="86922" y="43748"/>
                      <a:pt x="80497" y="46768"/>
                    </a:cubicBezTo>
                    <a:lnTo>
                      <a:pt x="131342" y="76105"/>
                    </a:lnTo>
                    <a:lnTo>
                      <a:pt x="140846" y="72866"/>
                    </a:lnTo>
                    <a:cubicBezTo>
                      <a:pt x="153771" y="68580"/>
                      <a:pt x="165936" y="64960"/>
                      <a:pt x="177341" y="61913"/>
                    </a:cubicBezTo>
                    <a:cubicBezTo>
                      <a:pt x="188137" y="59065"/>
                      <a:pt x="199180" y="57255"/>
                      <a:pt x="210319" y="56483"/>
                    </a:cubicBezTo>
                    <a:cubicBezTo>
                      <a:pt x="220440" y="55874"/>
                      <a:pt x="230600" y="56579"/>
                      <a:pt x="240541" y="58579"/>
                    </a:cubicBezTo>
                    <a:cubicBezTo>
                      <a:pt x="250586" y="60751"/>
                      <a:pt x="260214" y="64551"/>
                      <a:pt x="269052" y="69818"/>
                    </a:cubicBezTo>
                    <a:cubicBezTo>
                      <a:pt x="277853" y="74219"/>
                      <a:pt x="285399" y="80772"/>
                      <a:pt x="291006" y="88868"/>
                    </a:cubicBezTo>
                    <a:cubicBezTo>
                      <a:pt x="294693" y="94802"/>
                      <a:pt x="295853" y="101975"/>
                      <a:pt x="294237" y="108775"/>
                    </a:cubicBezTo>
                    <a:cubicBezTo>
                      <a:pt x="292004" y="116243"/>
                      <a:pt x="287879" y="123006"/>
                      <a:pt x="282262" y="128397"/>
                    </a:cubicBezTo>
                    <a:cubicBezTo>
                      <a:pt x="275363" y="135484"/>
                      <a:pt x="267646" y="141722"/>
                      <a:pt x="259263" y="146971"/>
                    </a:cubicBezTo>
                    <a:lnTo>
                      <a:pt x="291576" y="166021"/>
                    </a:lnTo>
                    <a:lnTo>
                      <a:pt x="273994" y="176213"/>
                    </a:lnTo>
                    <a:lnTo>
                      <a:pt x="241396" y="157163"/>
                    </a:lnTo>
                    <a:cubicBezTo>
                      <a:pt x="225857" y="164802"/>
                      <a:pt x="209635" y="170926"/>
                      <a:pt x="192927" y="175450"/>
                    </a:cubicBezTo>
                    <a:cubicBezTo>
                      <a:pt x="175421" y="180365"/>
                      <a:pt x="157516" y="183747"/>
                      <a:pt x="139421" y="185547"/>
                    </a:cubicBezTo>
                    <a:lnTo>
                      <a:pt x="122409" y="154876"/>
                    </a:lnTo>
                    <a:cubicBezTo>
                      <a:pt x="127180" y="154800"/>
                      <a:pt x="131932" y="154448"/>
                      <a:pt x="136664" y="153829"/>
                    </a:cubicBezTo>
                    <a:cubicBezTo>
                      <a:pt x="143032" y="153067"/>
                      <a:pt x="150160" y="151829"/>
                      <a:pt x="157953" y="150114"/>
                    </a:cubicBezTo>
                    <a:cubicBezTo>
                      <a:pt x="165746" y="148400"/>
                      <a:pt x="174014" y="146304"/>
                      <a:pt x="182758" y="143828"/>
                    </a:cubicBezTo>
                    <a:cubicBezTo>
                      <a:pt x="191254" y="141275"/>
                      <a:pt x="199542" y="138093"/>
                      <a:pt x="207563" y="134303"/>
                    </a:cubicBezTo>
                    <a:lnTo>
                      <a:pt x="156907" y="105061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72"/>
                      <a:pt x="78596" y="123063"/>
                    </a:cubicBezTo>
                    <a:cubicBezTo>
                      <a:pt x="69748" y="123425"/>
                      <a:pt x="60900" y="122587"/>
                      <a:pt x="52271" y="120587"/>
                    </a:cubicBezTo>
                    <a:cubicBezTo>
                      <a:pt x="43736" y="118643"/>
                      <a:pt x="35535" y="115434"/>
                      <a:pt x="27941" y="111062"/>
                    </a:cubicBezTo>
                    <a:cubicBezTo>
                      <a:pt x="19616" y="106651"/>
                      <a:pt x="12374" y="100432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92" y="4286"/>
                      <a:pt x="119871" y="1638"/>
                      <a:pt x="134574" y="0"/>
                    </a:cubicBezTo>
                    <a:close/>
                    <a:moveTo>
                      <a:pt x="63200" y="83249"/>
                    </a:moveTo>
                    <a:cubicBezTo>
                      <a:pt x="69862" y="87125"/>
                      <a:pt x="77579" y="88792"/>
                      <a:pt x="85249" y="88011"/>
                    </a:cubicBezTo>
                    <a:cubicBezTo>
                      <a:pt x="95532" y="86830"/>
                      <a:pt x="105663" y="84563"/>
                      <a:pt x="115471" y="81248"/>
                    </a:cubicBezTo>
                    <a:lnTo>
                      <a:pt x="67952" y="53721"/>
                    </a:lnTo>
                    <a:cubicBezTo>
                      <a:pt x="50180" y="65151"/>
                      <a:pt x="48849" y="74962"/>
                      <a:pt x="63200" y="83249"/>
                    </a:cubicBezTo>
                    <a:close/>
                    <a:moveTo>
                      <a:pt x="229992" y="97250"/>
                    </a:moveTo>
                    <a:cubicBezTo>
                      <a:pt x="222759" y="93231"/>
                      <a:pt x="214405" y="91726"/>
                      <a:pt x="206232" y="92964"/>
                    </a:cubicBezTo>
                    <a:cubicBezTo>
                      <a:pt x="194980" y="94421"/>
                      <a:pt x="183879" y="96879"/>
                      <a:pt x="173064" y="100298"/>
                    </a:cubicBezTo>
                    <a:lnTo>
                      <a:pt x="220583" y="127635"/>
                    </a:lnTo>
                    <a:cubicBezTo>
                      <a:pt x="240541" y="115253"/>
                      <a:pt x="243677" y="105127"/>
                      <a:pt x="229992" y="9725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7" name="Google Shape;1420;p27"/>
            <p:cNvGrpSpPr>
              <a:grpSpLocks/>
            </p:cNvGrpSpPr>
            <p:nvPr/>
          </p:nvGrpSpPr>
          <p:grpSpPr bwMode="auto">
            <a:xfrm>
              <a:off x="3799020" y="4220685"/>
              <a:ext cx="883852" cy="621125"/>
              <a:chOff x="5608645" y="4962810"/>
              <a:chExt cx="883852" cy="621125"/>
            </a:xfrm>
          </p:grpSpPr>
          <p:sp>
            <p:nvSpPr>
              <p:cNvPr id="39197" name="Google Shape;1421;p27"/>
              <p:cNvSpPr>
                <a:spLocks noChangeArrowheads="1"/>
              </p:cNvSpPr>
              <p:nvPr/>
            </p:nvSpPr>
            <p:spPr bwMode="auto">
              <a:xfrm>
                <a:off x="5608645" y="507244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8" name="Google Shape;1422;p27"/>
              <p:cNvSpPr>
                <a:spLocks noChangeArrowheads="1"/>
              </p:cNvSpPr>
              <p:nvPr/>
            </p:nvSpPr>
            <p:spPr bwMode="auto">
              <a:xfrm>
                <a:off x="5608835" y="5215508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9" name="Google Shape;1423;p27"/>
              <p:cNvSpPr>
                <a:spLocks noChangeArrowheads="1"/>
              </p:cNvSpPr>
              <p:nvPr/>
            </p:nvSpPr>
            <p:spPr bwMode="auto">
              <a:xfrm>
                <a:off x="6425971" y="5218557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0" name="Google Shape;1424;p27"/>
              <p:cNvSpPr>
                <a:spLocks noChangeArrowheads="1"/>
              </p:cNvSpPr>
              <p:nvPr/>
            </p:nvSpPr>
            <p:spPr bwMode="auto">
              <a:xfrm>
                <a:off x="5608645" y="496281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1" name="Google Shape;1425;p27"/>
              <p:cNvSpPr>
                <a:spLocks noChangeArrowheads="1"/>
              </p:cNvSpPr>
              <p:nvPr/>
            </p:nvSpPr>
            <p:spPr bwMode="auto">
              <a:xfrm>
                <a:off x="5734818" y="5032438"/>
                <a:ext cx="632517" cy="366093"/>
              </a:xfrm>
              <a:custGeom>
                <a:avLst/>
                <a:gdLst>
                  <a:gd name="T0" fmla="*/ 0 w 632517"/>
                  <a:gd name="T1" fmla="*/ 0 h 366093"/>
                  <a:gd name="T2" fmla="*/ 632517 w 632517"/>
                  <a:gd name="T3" fmla="*/ 366093 h 366093"/>
                </a:gdLst>
                <a:ahLst/>
                <a:cxnLst/>
                <a:rect l="T0" t="T1" r="T2" b="T3"/>
                <a:pathLst>
                  <a:path w="632517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154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094" y="92012"/>
                      <a:pt x="636792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2" name="Google Shape;1426;p27"/>
              <p:cNvSpPr>
                <a:spLocks noChangeArrowheads="1"/>
              </p:cNvSpPr>
              <p:nvPr/>
            </p:nvSpPr>
            <p:spPr bwMode="auto">
              <a:xfrm>
                <a:off x="5735426" y="5054346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3" name="Google Shape;1427;p27"/>
              <p:cNvSpPr>
                <a:spLocks noChangeArrowheads="1"/>
              </p:cNvSpPr>
              <p:nvPr/>
            </p:nvSpPr>
            <p:spPr bwMode="auto">
              <a:xfrm>
                <a:off x="5896325" y="5137308"/>
                <a:ext cx="295037" cy="184784"/>
              </a:xfrm>
              <a:custGeom>
                <a:avLst/>
                <a:gdLst>
                  <a:gd name="T0" fmla="*/ 0 w 295037"/>
                  <a:gd name="T1" fmla="*/ 0 h 184784"/>
                  <a:gd name="T2" fmla="*/ 295037 w 295037"/>
                  <a:gd name="T3" fmla="*/ 184784 h 184784"/>
                </a:gdLst>
                <a:ahLst/>
                <a:cxnLst/>
                <a:rect l="T0" t="T1" r="T2" b="T3"/>
                <a:pathLst>
                  <a:path w="295037" h="184784" extrusionOk="0">
                    <a:moveTo>
                      <a:pt x="149590" y="29242"/>
                    </a:moveTo>
                    <a:cubicBezTo>
                      <a:pt x="145702" y="29232"/>
                      <a:pt x="141825" y="29556"/>
                      <a:pt x="137995" y="30194"/>
                    </a:cubicBezTo>
                    <a:cubicBezTo>
                      <a:pt x="132863" y="30956"/>
                      <a:pt x="126971" y="32004"/>
                      <a:pt x="120603" y="33338"/>
                    </a:cubicBezTo>
                    <a:cubicBezTo>
                      <a:pt x="11423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941" y="72295"/>
                    </a:lnTo>
                    <a:cubicBezTo>
                      <a:pt x="153866" y="68008"/>
                      <a:pt x="166031" y="64294"/>
                      <a:pt x="177531" y="61341"/>
                    </a:cubicBezTo>
                    <a:cubicBezTo>
                      <a:pt x="188279" y="58398"/>
                      <a:pt x="199294" y="56579"/>
                      <a:pt x="210414" y="55912"/>
                    </a:cubicBezTo>
                    <a:cubicBezTo>
                      <a:pt x="220535" y="55226"/>
                      <a:pt x="230695" y="55893"/>
                      <a:pt x="240636" y="57912"/>
                    </a:cubicBezTo>
                    <a:cubicBezTo>
                      <a:pt x="250691" y="60122"/>
                      <a:pt x="260318" y="63951"/>
                      <a:pt x="269147" y="69247"/>
                    </a:cubicBezTo>
                    <a:cubicBezTo>
                      <a:pt x="277948" y="73647"/>
                      <a:pt x="285503" y="80200"/>
                      <a:pt x="291101" y="88297"/>
                    </a:cubicBezTo>
                    <a:cubicBezTo>
                      <a:pt x="294779" y="94240"/>
                      <a:pt x="295938" y="101403"/>
                      <a:pt x="294332" y="108204"/>
                    </a:cubicBezTo>
                    <a:cubicBezTo>
                      <a:pt x="292118" y="115681"/>
                      <a:pt x="287993" y="122444"/>
                      <a:pt x="282357" y="127825"/>
                    </a:cubicBezTo>
                    <a:cubicBezTo>
                      <a:pt x="275382" y="134855"/>
                      <a:pt x="267598" y="141027"/>
                      <a:pt x="259168" y="146209"/>
                    </a:cubicBezTo>
                    <a:lnTo>
                      <a:pt x="291481" y="165259"/>
                    </a:lnTo>
                    <a:lnTo>
                      <a:pt x="273899" y="175450"/>
                    </a:lnTo>
                    <a:lnTo>
                      <a:pt x="241301" y="156400"/>
                    </a:lnTo>
                    <a:cubicBezTo>
                      <a:pt x="225772" y="164068"/>
                      <a:pt x="209539" y="170231"/>
                      <a:pt x="192832" y="174784"/>
                    </a:cubicBezTo>
                    <a:cubicBezTo>
                      <a:pt x="175307" y="179622"/>
                      <a:pt x="157411" y="182966"/>
                      <a:pt x="139325" y="184785"/>
                    </a:cubicBezTo>
                    <a:lnTo>
                      <a:pt x="122314" y="154210"/>
                    </a:lnTo>
                    <a:cubicBezTo>
                      <a:pt x="127085" y="154086"/>
                      <a:pt x="131846" y="153705"/>
                      <a:pt x="136569" y="153067"/>
                    </a:cubicBezTo>
                    <a:cubicBezTo>
                      <a:pt x="143726" y="152257"/>
                      <a:pt x="150834" y="151047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59" y="140513"/>
                      <a:pt x="199446" y="137331"/>
                      <a:pt x="207468" y="133540"/>
                    </a:cubicBezTo>
                    <a:lnTo>
                      <a:pt x="156907" y="104584"/>
                    </a:lnTo>
                    <a:lnTo>
                      <a:pt x="150255" y="106871"/>
                    </a:lnTo>
                    <a:lnTo>
                      <a:pt x="143412" y="108966"/>
                    </a:lnTo>
                    <a:cubicBezTo>
                      <a:pt x="130677" y="113157"/>
                      <a:pt x="118987" y="116491"/>
                      <a:pt x="108438" y="118491"/>
                    </a:cubicBezTo>
                    <a:cubicBezTo>
                      <a:pt x="98640" y="120767"/>
                      <a:pt x="88651" y="122111"/>
                      <a:pt x="78596" y="122491"/>
                    </a:cubicBezTo>
                    <a:cubicBezTo>
                      <a:pt x="69805" y="122968"/>
                      <a:pt x="60986" y="122291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27" y="85935"/>
                      <a:pt x="105758" y="83629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0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867" y="104489"/>
                      <a:pt x="230087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4" name="Google Shape;1428;p27"/>
              <p:cNvSpPr>
                <a:spLocks noChangeArrowheads="1"/>
              </p:cNvSpPr>
              <p:nvPr/>
            </p:nvSpPr>
            <p:spPr bwMode="auto">
              <a:xfrm>
                <a:off x="6018639" y="5274373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5" name="Google Shape;1429;p27"/>
              <p:cNvSpPr>
                <a:spLocks noChangeArrowheads="1"/>
              </p:cNvSpPr>
              <p:nvPr/>
            </p:nvSpPr>
            <p:spPr bwMode="auto">
              <a:xfrm>
                <a:off x="6145799" y="528523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6" name="Google Shape;1430;p27"/>
              <p:cNvSpPr>
                <a:spLocks noChangeArrowheads="1"/>
              </p:cNvSpPr>
              <p:nvPr/>
            </p:nvSpPr>
            <p:spPr bwMode="auto">
              <a:xfrm>
                <a:off x="6159865" y="5221985"/>
                <a:ext cx="31552" cy="17335"/>
              </a:xfrm>
              <a:custGeom>
                <a:avLst/>
                <a:gdLst>
                  <a:gd name="T0" fmla="*/ 0 w 31552"/>
                  <a:gd name="T1" fmla="*/ 0 h 17335"/>
                  <a:gd name="T2" fmla="*/ 31552 w 31552"/>
                  <a:gd name="T3" fmla="*/ 17335 h 17335"/>
                </a:gdLst>
                <a:ahLst/>
                <a:cxnLst/>
                <a:rect l="T0" t="T1" r="T2" b="T3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7" name="Google Shape;1431;p27"/>
              <p:cNvSpPr>
                <a:spLocks noChangeArrowheads="1"/>
              </p:cNvSpPr>
              <p:nvPr/>
            </p:nvSpPr>
            <p:spPr bwMode="auto">
              <a:xfrm>
                <a:off x="6061026" y="5228653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8" name="Google Shape;1432;p27"/>
              <p:cNvSpPr>
                <a:spLocks noChangeArrowheads="1"/>
              </p:cNvSpPr>
              <p:nvPr/>
            </p:nvSpPr>
            <p:spPr bwMode="auto">
              <a:xfrm>
                <a:off x="5964467" y="5173217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09" name="Google Shape;1433;p27"/>
              <p:cNvSpPr>
                <a:spLocks noChangeArrowheads="1"/>
              </p:cNvSpPr>
              <p:nvPr/>
            </p:nvSpPr>
            <p:spPr bwMode="auto">
              <a:xfrm>
                <a:off x="6018639" y="5142071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0" name="Google Shape;1434;p27"/>
              <p:cNvSpPr>
                <a:spLocks noChangeArrowheads="1"/>
              </p:cNvSpPr>
              <p:nvPr/>
            </p:nvSpPr>
            <p:spPr bwMode="auto">
              <a:xfrm>
                <a:off x="5896420" y="5137023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1" name="Google Shape;1435;p27"/>
              <p:cNvSpPr>
                <a:spLocks noChangeArrowheads="1"/>
              </p:cNvSpPr>
              <p:nvPr/>
            </p:nvSpPr>
            <p:spPr bwMode="auto">
              <a:xfrm>
                <a:off x="5897465" y="5194553"/>
                <a:ext cx="29841" cy="29908"/>
              </a:xfrm>
              <a:custGeom>
                <a:avLst/>
                <a:gdLst>
                  <a:gd name="T0" fmla="*/ 0 w 29841"/>
                  <a:gd name="T1" fmla="*/ 0 h 29908"/>
                  <a:gd name="T2" fmla="*/ 29841 w 29841"/>
                  <a:gd name="T3" fmla="*/ 29908 h 29908"/>
                </a:gdLst>
                <a:ahLst/>
                <a:cxnLst/>
                <a:rect l="T0" t="T1" r="T2" b="T3"/>
                <a:pathLst>
                  <a:path w="29841" h="29908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5621"/>
                    </a:lnTo>
                    <a:lnTo>
                      <a:pt x="9694" y="2990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212" name="Google Shape;1436;p27"/>
              <p:cNvSpPr>
                <a:spLocks noChangeArrowheads="1"/>
              </p:cNvSpPr>
              <p:nvPr/>
            </p:nvSpPr>
            <p:spPr bwMode="auto">
              <a:xfrm>
                <a:off x="5896325" y="5119687"/>
                <a:ext cx="295043" cy="185547"/>
              </a:xfrm>
              <a:custGeom>
                <a:avLst/>
                <a:gdLst>
                  <a:gd name="T0" fmla="*/ 0 w 295043"/>
                  <a:gd name="T1" fmla="*/ 0 h 185547"/>
                  <a:gd name="T2" fmla="*/ 295043 w 295043"/>
                  <a:gd name="T3" fmla="*/ 185547 h 185547"/>
                </a:gdLst>
                <a:ahLst/>
                <a:cxnLst/>
                <a:rect l="T0" t="T1" r="T2" b="T3"/>
                <a:pathLst>
                  <a:path w="295043" h="185547" extrusionOk="0">
                    <a:moveTo>
                      <a:pt x="149590" y="29718"/>
                    </a:moveTo>
                    <a:cubicBezTo>
                      <a:pt x="145702" y="29708"/>
                      <a:pt x="141825" y="30032"/>
                      <a:pt x="137995" y="30671"/>
                    </a:cubicBezTo>
                    <a:cubicBezTo>
                      <a:pt x="132863" y="31432"/>
                      <a:pt x="126971" y="32480"/>
                      <a:pt x="120603" y="33814"/>
                    </a:cubicBezTo>
                    <a:cubicBezTo>
                      <a:pt x="114235" y="35147"/>
                      <a:pt x="107393" y="36862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5914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722"/>
                    </a:cubicBezTo>
                    <a:cubicBezTo>
                      <a:pt x="188298" y="58874"/>
                      <a:pt x="199304" y="5705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672" y="60598"/>
                      <a:pt x="260299" y="64398"/>
                      <a:pt x="269147" y="69628"/>
                    </a:cubicBezTo>
                    <a:cubicBezTo>
                      <a:pt x="277948" y="74028"/>
                      <a:pt x="285494" y="80581"/>
                      <a:pt x="291101" y="88678"/>
                    </a:cubicBezTo>
                    <a:cubicBezTo>
                      <a:pt x="294788" y="94612"/>
                      <a:pt x="295948" y="101784"/>
                      <a:pt x="294332" y="108585"/>
                    </a:cubicBezTo>
                    <a:cubicBezTo>
                      <a:pt x="292156" y="116186"/>
                      <a:pt x="288031" y="123082"/>
                      <a:pt x="282357" y="128588"/>
                    </a:cubicBezTo>
                    <a:cubicBezTo>
                      <a:pt x="275410" y="135617"/>
                      <a:pt x="267617" y="141761"/>
                      <a:pt x="259168" y="146876"/>
                    </a:cubicBezTo>
                    <a:lnTo>
                      <a:pt x="291481" y="165926"/>
                    </a:lnTo>
                    <a:lnTo>
                      <a:pt x="273899" y="176213"/>
                    </a:lnTo>
                    <a:lnTo>
                      <a:pt x="241301" y="157163"/>
                    </a:lnTo>
                    <a:cubicBezTo>
                      <a:pt x="225762" y="164802"/>
                      <a:pt x="209539" y="170926"/>
                      <a:pt x="192832" y="175451"/>
                    </a:cubicBezTo>
                    <a:cubicBezTo>
                      <a:pt x="175326" y="180365"/>
                      <a:pt x="157421" y="183747"/>
                      <a:pt x="139325" y="185547"/>
                    </a:cubicBezTo>
                    <a:lnTo>
                      <a:pt x="122314" y="154972"/>
                    </a:lnTo>
                    <a:cubicBezTo>
                      <a:pt x="127085" y="154848"/>
                      <a:pt x="131846" y="154467"/>
                      <a:pt x="136569" y="153829"/>
                    </a:cubicBezTo>
                    <a:cubicBezTo>
                      <a:pt x="142937" y="153067"/>
                      <a:pt x="150065" y="151924"/>
                      <a:pt x="157858" y="150209"/>
                    </a:cubicBezTo>
                    <a:cubicBezTo>
                      <a:pt x="165651" y="148495"/>
                      <a:pt x="174014" y="146304"/>
                      <a:pt x="182663" y="143828"/>
                    </a:cubicBezTo>
                    <a:cubicBezTo>
                      <a:pt x="191169" y="141313"/>
                      <a:pt x="199465" y="138132"/>
                      <a:pt x="207468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320"/>
                      <a:pt x="60967" y="122520"/>
                      <a:pt x="52366" y="120587"/>
                    </a:cubicBezTo>
                    <a:cubicBezTo>
                      <a:pt x="43803" y="118615"/>
                      <a:pt x="35582" y="115405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4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058"/>
                    </a:moveTo>
                    <a:cubicBezTo>
                      <a:pt x="69957" y="86935"/>
                      <a:pt x="77674" y="88602"/>
                      <a:pt x="85344" y="87821"/>
                    </a:cubicBezTo>
                    <a:cubicBezTo>
                      <a:pt x="95627" y="86639"/>
                      <a:pt x="105758" y="84372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44" y="74866"/>
                      <a:pt x="63295" y="83058"/>
                    </a:cubicBezTo>
                    <a:close/>
                    <a:moveTo>
                      <a:pt x="230087" y="97060"/>
                    </a:moveTo>
                    <a:cubicBezTo>
                      <a:pt x="222854" y="93040"/>
                      <a:pt x="214500" y="91535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541" y="115062"/>
                      <a:pt x="243867" y="104965"/>
                      <a:pt x="230087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8" name="Google Shape;1437;p27"/>
            <p:cNvGrpSpPr>
              <a:grpSpLocks/>
            </p:cNvGrpSpPr>
            <p:nvPr/>
          </p:nvGrpSpPr>
          <p:grpSpPr bwMode="auto">
            <a:xfrm>
              <a:off x="3799020" y="4077239"/>
              <a:ext cx="883852" cy="621125"/>
              <a:chOff x="5608645" y="4819364"/>
              <a:chExt cx="883852" cy="621125"/>
            </a:xfrm>
          </p:grpSpPr>
          <p:sp>
            <p:nvSpPr>
              <p:cNvPr id="39181" name="Google Shape;1438;p27"/>
              <p:cNvSpPr>
                <a:spLocks noChangeArrowheads="1"/>
              </p:cNvSpPr>
              <p:nvPr/>
            </p:nvSpPr>
            <p:spPr bwMode="auto">
              <a:xfrm>
                <a:off x="5608645" y="492899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2" name="Google Shape;1439;p27"/>
              <p:cNvSpPr>
                <a:spLocks noChangeArrowheads="1"/>
              </p:cNvSpPr>
              <p:nvPr/>
            </p:nvSpPr>
            <p:spPr bwMode="auto">
              <a:xfrm>
                <a:off x="5608835" y="5072062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3" name="Google Shape;1440;p27"/>
              <p:cNvSpPr>
                <a:spLocks noChangeArrowheads="1"/>
              </p:cNvSpPr>
              <p:nvPr/>
            </p:nvSpPr>
            <p:spPr bwMode="auto">
              <a:xfrm>
                <a:off x="6425971" y="507511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4" name="Google Shape;1441;p27"/>
              <p:cNvSpPr>
                <a:spLocks noChangeArrowheads="1"/>
              </p:cNvSpPr>
              <p:nvPr/>
            </p:nvSpPr>
            <p:spPr bwMode="auto">
              <a:xfrm>
                <a:off x="5608645" y="481936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5" name="Google Shape;1442;p27"/>
              <p:cNvSpPr>
                <a:spLocks noChangeArrowheads="1"/>
              </p:cNvSpPr>
              <p:nvPr/>
            </p:nvSpPr>
            <p:spPr bwMode="auto">
              <a:xfrm>
                <a:off x="5734818" y="4888968"/>
                <a:ext cx="632517" cy="366117"/>
              </a:xfrm>
              <a:custGeom>
                <a:avLst/>
                <a:gdLst>
                  <a:gd name="T0" fmla="*/ 0 w 632517"/>
                  <a:gd name="T1" fmla="*/ 0 h 366117"/>
                  <a:gd name="T2" fmla="*/ 632517 w 632517"/>
                  <a:gd name="T3" fmla="*/ 366117 h 366117"/>
                </a:gdLst>
                <a:ahLst/>
                <a:cxnLst/>
                <a:rect l="T0" t="T1" r="T2" b="T3"/>
                <a:pathLst>
                  <a:path w="632517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154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094" y="92607"/>
                      <a:pt x="636792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6" name="Google Shape;1443;p27"/>
              <p:cNvSpPr>
                <a:spLocks noChangeArrowheads="1"/>
              </p:cNvSpPr>
              <p:nvPr/>
            </p:nvSpPr>
            <p:spPr bwMode="auto">
              <a:xfrm>
                <a:off x="5735426" y="4910899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7" name="Google Shape;1444;p27"/>
              <p:cNvSpPr>
                <a:spLocks noChangeArrowheads="1"/>
              </p:cNvSpPr>
              <p:nvPr/>
            </p:nvSpPr>
            <p:spPr bwMode="auto">
              <a:xfrm>
                <a:off x="5896325" y="4993385"/>
                <a:ext cx="295037" cy="185261"/>
              </a:xfrm>
              <a:custGeom>
                <a:avLst/>
                <a:gdLst>
                  <a:gd name="T0" fmla="*/ 0 w 295037"/>
                  <a:gd name="T1" fmla="*/ 0 h 185261"/>
                  <a:gd name="T2" fmla="*/ 295037 w 295037"/>
                  <a:gd name="T3" fmla="*/ 185261 h 185261"/>
                </a:gdLst>
                <a:ahLst/>
                <a:cxnLst/>
                <a:rect l="T0" t="T1" r="T2" b="T3"/>
                <a:pathLst>
                  <a:path w="295037" h="185261" extrusionOk="0">
                    <a:moveTo>
                      <a:pt x="149590" y="29718"/>
                    </a:moveTo>
                    <a:cubicBezTo>
                      <a:pt x="145702" y="29709"/>
                      <a:pt x="141825" y="30032"/>
                      <a:pt x="137995" y="30671"/>
                    </a:cubicBezTo>
                    <a:cubicBezTo>
                      <a:pt x="132863" y="31433"/>
                      <a:pt x="126971" y="32480"/>
                      <a:pt x="120603" y="33814"/>
                    </a:cubicBezTo>
                    <a:cubicBezTo>
                      <a:pt x="114235" y="35147"/>
                      <a:pt x="107393" y="36957"/>
                      <a:pt x="100455" y="39053"/>
                    </a:cubicBezTo>
                    <a:cubicBezTo>
                      <a:pt x="93660" y="41072"/>
                      <a:pt x="87017" y="43587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770"/>
                      <a:pt x="177531" y="61817"/>
                    </a:cubicBezTo>
                    <a:cubicBezTo>
                      <a:pt x="188279" y="58874"/>
                      <a:pt x="199294" y="57055"/>
                      <a:pt x="210414" y="56388"/>
                    </a:cubicBezTo>
                    <a:cubicBezTo>
                      <a:pt x="220535" y="55702"/>
                      <a:pt x="230695" y="56369"/>
                      <a:pt x="240636" y="58388"/>
                    </a:cubicBezTo>
                    <a:cubicBezTo>
                      <a:pt x="250691" y="60598"/>
                      <a:pt x="260318" y="64427"/>
                      <a:pt x="269147" y="69723"/>
                    </a:cubicBezTo>
                    <a:cubicBezTo>
                      <a:pt x="277948" y="74124"/>
                      <a:pt x="285503" y="80677"/>
                      <a:pt x="291101" y="88773"/>
                    </a:cubicBezTo>
                    <a:cubicBezTo>
                      <a:pt x="294779" y="94717"/>
                      <a:pt x="295938" y="101880"/>
                      <a:pt x="294332" y="108680"/>
                    </a:cubicBezTo>
                    <a:cubicBezTo>
                      <a:pt x="292118" y="116157"/>
                      <a:pt x="287993" y="122920"/>
                      <a:pt x="282357" y="128302"/>
                    </a:cubicBezTo>
                    <a:cubicBezTo>
                      <a:pt x="275382" y="135331"/>
                      <a:pt x="267598" y="141504"/>
                      <a:pt x="259168" y="146685"/>
                    </a:cubicBezTo>
                    <a:lnTo>
                      <a:pt x="291481" y="165735"/>
                    </a:lnTo>
                    <a:lnTo>
                      <a:pt x="273899" y="175927"/>
                    </a:lnTo>
                    <a:lnTo>
                      <a:pt x="241301" y="156877"/>
                    </a:lnTo>
                    <a:cubicBezTo>
                      <a:pt x="225772" y="164545"/>
                      <a:pt x="209539" y="170707"/>
                      <a:pt x="192832" y="175260"/>
                    </a:cubicBezTo>
                    <a:cubicBezTo>
                      <a:pt x="175307" y="180099"/>
                      <a:pt x="157411" y="183442"/>
                      <a:pt x="139325" y="185261"/>
                    </a:cubicBezTo>
                    <a:lnTo>
                      <a:pt x="122314" y="154686"/>
                    </a:lnTo>
                    <a:cubicBezTo>
                      <a:pt x="127085" y="154562"/>
                      <a:pt x="131846" y="154181"/>
                      <a:pt x="136569" y="153543"/>
                    </a:cubicBezTo>
                    <a:cubicBezTo>
                      <a:pt x="143726" y="152733"/>
                      <a:pt x="150834" y="151524"/>
                      <a:pt x="157858" y="149924"/>
                    </a:cubicBezTo>
                    <a:cubicBezTo>
                      <a:pt x="165651" y="148209"/>
                      <a:pt x="174014" y="146113"/>
                      <a:pt x="182663" y="143542"/>
                    </a:cubicBezTo>
                    <a:cubicBezTo>
                      <a:pt x="191159" y="140989"/>
                      <a:pt x="199446" y="137808"/>
                      <a:pt x="207468" y="13401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282"/>
                      <a:pt x="60967" y="122454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3439"/>
                    </a:moveTo>
                    <a:cubicBezTo>
                      <a:pt x="69976" y="87278"/>
                      <a:pt x="77684" y="88945"/>
                      <a:pt x="85344" y="88202"/>
                    </a:cubicBezTo>
                    <a:cubicBezTo>
                      <a:pt x="95627" y="86982"/>
                      <a:pt x="105758" y="84677"/>
                      <a:pt x="115566" y="81344"/>
                    </a:cubicBezTo>
                    <a:lnTo>
                      <a:pt x="68047" y="53816"/>
                    </a:lnTo>
                    <a:cubicBezTo>
                      <a:pt x="50560" y="64961"/>
                      <a:pt x="48944" y="74867"/>
                      <a:pt x="63295" y="83439"/>
                    </a:cubicBezTo>
                    <a:close/>
                    <a:moveTo>
                      <a:pt x="230087" y="97346"/>
                    </a:moveTo>
                    <a:cubicBezTo>
                      <a:pt x="222845" y="93364"/>
                      <a:pt x="214500" y="91859"/>
                      <a:pt x="206327" y="93059"/>
                    </a:cubicBezTo>
                    <a:cubicBezTo>
                      <a:pt x="195084" y="94564"/>
                      <a:pt x="183993" y="97022"/>
                      <a:pt x="173159" y="100394"/>
                    </a:cubicBezTo>
                    <a:lnTo>
                      <a:pt x="220678" y="127730"/>
                    </a:lnTo>
                    <a:cubicBezTo>
                      <a:pt x="240541" y="115157"/>
                      <a:pt x="243867" y="104966"/>
                      <a:pt x="230087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8" name="Google Shape;1445;p27"/>
              <p:cNvSpPr>
                <a:spLocks noChangeArrowheads="1"/>
              </p:cNvSpPr>
              <p:nvPr/>
            </p:nvSpPr>
            <p:spPr bwMode="auto">
              <a:xfrm>
                <a:off x="6018639" y="5130926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9" name="Google Shape;1446;p27"/>
              <p:cNvSpPr>
                <a:spLocks noChangeArrowheads="1"/>
              </p:cNvSpPr>
              <p:nvPr/>
            </p:nvSpPr>
            <p:spPr bwMode="auto">
              <a:xfrm>
                <a:off x="6145799" y="5141785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0" name="Google Shape;1447;p27"/>
              <p:cNvSpPr>
                <a:spLocks noChangeArrowheads="1"/>
              </p:cNvSpPr>
              <p:nvPr/>
            </p:nvSpPr>
            <p:spPr bwMode="auto">
              <a:xfrm>
                <a:off x="6159865" y="5078539"/>
                <a:ext cx="31552" cy="17335"/>
              </a:xfrm>
              <a:custGeom>
                <a:avLst/>
                <a:gdLst>
                  <a:gd name="T0" fmla="*/ 0 w 31552"/>
                  <a:gd name="T1" fmla="*/ 0 h 17335"/>
                  <a:gd name="T2" fmla="*/ 31552 w 31552"/>
                  <a:gd name="T3" fmla="*/ 17335 h 17335"/>
                </a:gdLst>
                <a:ahLst/>
                <a:cxnLst/>
                <a:rect l="T0" t="T1" r="T2" b="T3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1" name="Google Shape;1448;p27"/>
              <p:cNvSpPr>
                <a:spLocks noChangeArrowheads="1"/>
              </p:cNvSpPr>
              <p:nvPr/>
            </p:nvSpPr>
            <p:spPr bwMode="auto">
              <a:xfrm>
                <a:off x="6061026" y="5084921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2" name="Google Shape;1449;p27"/>
              <p:cNvSpPr>
                <a:spLocks noChangeArrowheads="1"/>
              </p:cNvSpPr>
              <p:nvPr/>
            </p:nvSpPr>
            <p:spPr bwMode="auto">
              <a:xfrm>
                <a:off x="5964467" y="5029771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3" name="Google Shape;1450;p27"/>
              <p:cNvSpPr>
                <a:spLocks noChangeArrowheads="1"/>
              </p:cNvSpPr>
              <p:nvPr/>
            </p:nvSpPr>
            <p:spPr bwMode="auto">
              <a:xfrm>
                <a:off x="6018639" y="499862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4" name="Google Shape;1451;p27"/>
              <p:cNvSpPr>
                <a:spLocks noChangeArrowheads="1"/>
              </p:cNvSpPr>
              <p:nvPr/>
            </p:nvSpPr>
            <p:spPr bwMode="auto">
              <a:xfrm>
                <a:off x="5896420" y="4993576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5" name="Google Shape;1452;p27"/>
              <p:cNvSpPr>
                <a:spLocks noChangeArrowheads="1"/>
              </p:cNvSpPr>
              <p:nvPr/>
            </p:nvSpPr>
            <p:spPr bwMode="auto">
              <a:xfrm>
                <a:off x="5897465" y="5051107"/>
                <a:ext cx="29841" cy="30480"/>
              </a:xfrm>
              <a:custGeom>
                <a:avLst/>
                <a:gdLst>
                  <a:gd name="T0" fmla="*/ 0 w 29841"/>
                  <a:gd name="T1" fmla="*/ 0 h 30480"/>
                  <a:gd name="T2" fmla="*/ 29841 w 29841"/>
                  <a:gd name="T3" fmla="*/ 30480 h 30480"/>
                </a:gdLst>
                <a:ahLst/>
                <a:cxnLst/>
                <a:rect l="T0" t="T1" r="T2" b="T3"/>
                <a:pathLst>
                  <a:path w="29841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6193"/>
                    </a:lnTo>
                    <a:lnTo>
                      <a:pt x="9694" y="3048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96" name="Google Shape;1453;p27"/>
              <p:cNvSpPr>
                <a:spLocks noChangeArrowheads="1"/>
              </p:cNvSpPr>
              <p:nvPr/>
            </p:nvSpPr>
            <p:spPr bwMode="auto">
              <a:xfrm>
                <a:off x="5896325" y="4976145"/>
                <a:ext cx="295043" cy="185166"/>
              </a:xfrm>
              <a:custGeom>
                <a:avLst/>
                <a:gdLst>
                  <a:gd name="T0" fmla="*/ 0 w 295043"/>
                  <a:gd name="T1" fmla="*/ 0 h 185166"/>
                  <a:gd name="T2" fmla="*/ 295043 w 295043"/>
                  <a:gd name="T3" fmla="*/ 185166 h 185166"/>
                </a:gdLst>
                <a:ahLst/>
                <a:cxnLst/>
                <a:rect l="T0" t="T1" r="T2" b="T3"/>
                <a:pathLst>
                  <a:path w="295043" h="185166" extrusionOk="0">
                    <a:moveTo>
                      <a:pt x="149590" y="29813"/>
                    </a:moveTo>
                    <a:cubicBezTo>
                      <a:pt x="145702" y="29804"/>
                      <a:pt x="141825" y="30128"/>
                      <a:pt x="137995" y="30766"/>
                    </a:cubicBezTo>
                    <a:cubicBezTo>
                      <a:pt x="132863" y="31528"/>
                      <a:pt x="126971" y="32576"/>
                      <a:pt x="120603" y="33909"/>
                    </a:cubicBezTo>
                    <a:cubicBezTo>
                      <a:pt x="114235" y="35243"/>
                      <a:pt x="107393" y="36957"/>
                      <a:pt x="100455" y="39053"/>
                    </a:cubicBezTo>
                    <a:cubicBezTo>
                      <a:pt x="93660" y="41100"/>
                      <a:pt x="87017" y="43653"/>
                      <a:pt x="80592" y="46672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865"/>
                      <a:pt x="177531" y="61817"/>
                    </a:cubicBezTo>
                    <a:cubicBezTo>
                      <a:pt x="188298" y="58969"/>
                      <a:pt x="199304" y="57150"/>
                      <a:pt x="210414" y="56388"/>
                    </a:cubicBezTo>
                    <a:cubicBezTo>
                      <a:pt x="220535" y="55779"/>
                      <a:pt x="230695" y="56483"/>
                      <a:pt x="240636" y="58484"/>
                    </a:cubicBezTo>
                    <a:cubicBezTo>
                      <a:pt x="250672" y="60693"/>
                      <a:pt x="260299" y="64494"/>
                      <a:pt x="269147" y="69723"/>
                    </a:cubicBezTo>
                    <a:cubicBezTo>
                      <a:pt x="277948" y="74124"/>
                      <a:pt x="285494" y="80677"/>
                      <a:pt x="291101" y="88773"/>
                    </a:cubicBezTo>
                    <a:cubicBezTo>
                      <a:pt x="294788" y="94707"/>
                      <a:pt x="295948" y="101880"/>
                      <a:pt x="294332" y="108680"/>
                    </a:cubicBezTo>
                    <a:cubicBezTo>
                      <a:pt x="292099" y="116148"/>
                      <a:pt x="287974" y="122911"/>
                      <a:pt x="282357" y="128302"/>
                    </a:cubicBezTo>
                    <a:cubicBezTo>
                      <a:pt x="275410" y="135331"/>
                      <a:pt x="267617" y="141475"/>
                      <a:pt x="259168" y="146590"/>
                    </a:cubicBezTo>
                    <a:lnTo>
                      <a:pt x="291481" y="165640"/>
                    </a:lnTo>
                    <a:lnTo>
                      <a:pt x="273899" y="175832"/>
                    </a:lnTo>
                    <a:lnTo>
                      <a:pt x="241301" y="156782"/>
                    </a:lnTo>
                    <a:cubicBezTo>
                      <a:pt x="225762" y="164420"/>
                      <a:pt x="209539" y="170545"/>
                      <a:pt x="192832" y="175070"/>
                    </a:cubicBezTo>
                    <a:cubicBezTo>
                      <a:pt x="175326" y="179984"/>
                      <a:pt x="157421" y="183366"/>
                      <a:pt x="139325" y="185166"/>
                    </a:cubicBezTo>
                    <a:lnTo>
                      <a:pt x="122314" y="154591"/>
                    </a:lnTo>
                    <a:cubicBezTo>
                      <a:pt x="127085" y="154467"/>
                      <a:pt x="131846" y="154086"/>
                      <a:pt x="136569" y="153448"/>
                    </a:cubicBezTo>
                    <a:cubicBezTo>
                      <a:pt x="142937" y="152686"/>
                      <a:pt x="150065" y="151447"/>
                      <a:pt x="157858" y="149828"/>
                    </a:cubicBezTo>
                    <a:cubicBezTo>
                      <a:pt x="165651" y="148209"/>
                      <a:pt x="174014" y="145923"/>
                      <a:pt x="182663" y="143446"/>
                    </a:cubicBezTo>
                    <a:cubicBezTo>
                      <a:pt x="191159" y="140894"/>
                      <a:pt x="199446" y="137713"/>
                      <a:pt x="207468" y="133921"/>
                    </a:cubicBezTo>
                    <a:lnTo>
                      <a:pt x="156907" y="105156"/>
                    </a:lnTo>
                    <a:lnTo>
                      <a:pt x="150255" y="107442"/>
                    </a:lnTo>
                    <a:lnTo>
                      <a:pt x="143412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82"/>
                      <a:pt x="78596" y="123063"/>
                    </a:cubicBezTo>
                    <a:cubicBezTo>
                      <a:pt x="69777" y="123425"/>
                      <a:pt x="60957" y="122596"/>
                      <a:pt x="52366" y="120587"/>
                    </a:cubicBezTo>
                    <a:cubicBezTo>
                      <a:pt x="43793" y="118663"/>
                      <a:pt x="35554" y="115453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4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153"/>
                    </a:moveTo>
                    <a:cubicBezTo>
                      <a:pt x="69957" y="87030"/>
                      <a:pt x="77674" y="88697"/>
                      <a:pt x="85344" y="87916"/>
                    </a:cubicBezTo>
                    <a:cubicBezTo>
                      <a:pt x="95627" y="86735"/>
                      <a:pt x="105758" y="84468"/>
                      <a:pt x="115566" y="81153"/>
                    </a:cubicBezTo>
                    <a:lnTo>
                      <a:pt x="68047" y="53626"/>
                    </a:lnTo>
                    <a:cubicBezTo>
                      <a:pt x="50560" y="65056"/>
                      <a:pt x="48944" y="74962"/>
                      <a:pt x="63295" y="83153"/>
                    </a:cubicBezTo>
                    <a:close/>
                    <a:moveTo>
                      <a:pt x="230087" y="97155"/>
                    </a:moveTo>
                    <a:cubicBezTo>
                      <a:pt x="222854" y="93136"/>
                      <a:pt x="214500" y="91630"/>
                      <a:pt x="206327" y="92869"/>
                    </a:cubicBezTo>
                    <a:cubicBezTo>
                      <a:pt x="195075" y="94326"/>
                      <a:pt x="183974" y="96784"/>
                      <a:pt x="173159" y="100203"/>
                    </a:cubicBezTo>
                    <a:lnTo>
                      <a:pt x="220678" y="127540"/>
                    </a:lnTo>
                    <a:cubicBezTo>
                      <a:pt x="240541" y="115157"/>
                      <a:pt x="243867" y="105061"/>
                      <a:pt x="230087" y="97155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9" name="Google Shape;1454;p27"/>
            <p:cNvGrpSpPr>
              <a:grpSpLocks/>
            </p:cNvGrpSpPr>
            <p:nvPr/>
          </p:nvGrpSpPr>
          <p:grpSpPr bwMode="auto">
            <a:xfrm>
              <a:off x="3827627" y="3914647"/>
              <a:ext cx="883852" cy="621125"/>
              <a:chOff x="5637252" y="4656772"/>
              <a:chExt cx="883852" cy="621125"/>
            </a:xfrm>
          </p:grpSpPr>
          <p:sp>
            <p:nvSpPr>
              <p:cNvPr id="39165" name="Google Shape;1455;p27"/>
              <p:cNvSpPr>
                <a:spLocks noChangeArrowheads="1"/>
              </p:cNvSpPr>
              <p:nvPr/>
            </p:nvSpPr>
            <p:spPr bwMode="auto">
              <a:xfrm>
                <a:off x="5637252" y="4766405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6" name="Google Shape;1456;p27"/>
              <p:cNvSpPr>
                <a:spLocks noChangeArrowheads="1"/>
              </p:cNvSpPr>
              <p:nvPr/>
            </p:nvSpPr>
            <p:spPr bwMode="auto">
              <a:xfrm>
                <a:off x="5637442" y="4909470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7" name="Google Shape;1457;p27"/>
              <p:cNvSpPr>
                <a:spLocks noChangeArrowheads="1"/>
              </p:cNvSpPr>
              <p:nvPr/>
            </p:nvSpPr>
            <p:spPr bwMode="auto">
              <a:xfrm>
                <a:off x="6454577" y="4912518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8" name="Google Shape;1458;p27"/>
              <p:cNvSpPr>
                <a:spLocks noChangeArrowheads="1"/>
              </p:cNvSpPr>
              <p:nvPr/>
            </p:nvSpPr>
            <p:spPr bwMode="auto">
              <a:xfrm>
                <a:off x="5637252" y="465677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9" name="Google Shape;1459;p27"/>
              <p:cNvSpPr>
                <a:spLocks noChangeArrowheads="1"/>
              </p:cNvSpPr>
              <p:nvPr/>
            </p:nvSpPr>
            <p:spPr bwMode="auto">
              <a:xfrm>
                <a:off x="5763347" y="4726400"/>
                <a:ext cx="632534" cy="366093"/>
              </a:xfrm>
              <a:custGeom>
                <a:avLst/>
                <a:gdLst>
                  <a:gd name="T0" fmla="*/ 0 w 632534"/>
                  <a:gd name="T1" fmla="*/ 0 h 366093"/>
                  <a:gd name="T2" fmla="*/ 632534 w 632534"/>
                  <a:gd name="T3" fmla="*/ 366093 h 366093"/>
                </a:gdLst>
                <a:ahLst/>
                <a:cxnLst/>
                <a:rect l="T0" t="T1" r="T2" b="T3"/>
                <a:pathLst>
                  <a:path w="632534" h="366093" extrusionOk="0">
                    <a:moveTo>
                      <a:pt x="632021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380" y="-17907"/>
                      <a:pt x="540025" y="53721"/>
                    </a:cubicBezTo>
                    <a:cubicBezTo>
                      <a:pt x="606171" y="92107"/>
                      <a:pt x="636963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0" name="Google Shape;1460;p27"/>
              <p:cNvSpPr>
                <a:spLocks noChangeArrowheads="1"/>
              </p:cNvSpPr>
              <p:nvPr/>
            </p:nvSpPr>
            <p:spPr bwMode="auto">
              <a:xfrm>
                <a:off x="5763937" y="4748307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791" y="-17907"/>
                      <a:pt x="539435" y="53721"/>
                    </a:cubicBezTo>
                    <a:cubicBezTo>
                      <a:pt x="595983" y="86677"/>
                      <a:pt x="62658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1" name="Google Shape;1461;p27"/>
              <p:cNvSpPr>
                <a:spLocks noChangeArrowheads="1"/>
              </p:cNvSpPr>
              <p:nvPr/>
            </p:nvSpPr>
            <p:spPr bwMode="auto">
              <a:xfrm>
                <a:off x="5925121" y="4831270"/>
                <a:ext cx="295222" cy="184784"/>
              </a:xfrm>
              <a:custGeom>
                <a:avLst/>
                <a:gdLst>
                  <a:gd name="T0" fmla="*/ 0 w 295222"/>
                  <a:gd name="T1" fmla="*/ 0 h 184784"/>
                  <a:gd name="T2" fmla="*/ 295222 w 295222"/>
                  <a:gd name="T3" fmla="*/ 184784 h 184784"/>
                </a:gdLst>
                <a:ahLst/>
                <a:cxnLst/>
                <a:rect l="T0" t="T1" r="T2" b="T3"/>
                <a:pathLst>
                  <a:path w="295222" h="184784" extrusionOk="0">
                    <a:moveTo>
                      <a:pt x="149495" y="29337"/>
                    </a:moveTo>
                    <a:cubicBezTo>
                      <a:pt x="145608" y="29280"/>
                      <a:pt x="141730" y="29566"/>
                      <a:pt x="137900" y="30194"/>
                    </a:cubicBezTo>
                    <a:cubicBezTo>
                      <a:pt x="132673" y="30956"/>
                      <a:pt x="126875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576"/>
                    </a:cubicBezTo>
                    <a:cubicBezTo>
                      <a:pt x="93470" y="40595"/>
                      <a:pt x="86827" y="43110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89" y="58407"/>
                      <a:pt x="199104" y="56588"/>
                      <a:pt x="210224" y="55912"/>
                    </a:cubicBezTo>
                    <a:cubicBezTo>
                      <a:pt x="220345" y="55226"/>
                      <a:pt x="230505" y="55893"/>
                      <a:pt x="240446" y="57912"/>
                    </a:cubicBezTo>
                    <a:cubicBezTo>
                      <a:pt x="250653" y="60122"/>
                      <a:pt x="260432" y="63941"/>
                      <a:pt x="269432" y="69247"/>
                    </a:cubicBezTo>
                    <a:cubicBezTo>
                      <a:pt x="278214" y="73638"/>
                      <a:pt x="285731" y="80191"/>
                      <a:pt x="291291" y="88297"/>
                    </a:cubicBezTo>
                    <a:cubicBezTo>
                      <a:pt x="294959" y="94240"/>
                      <a:pt x="296119" y="101403"/>
                      <a:pt x="294522" y="108204"/>
                    </a:cubicBezTo>
                    <a:cubicBezTo>
                      <a:pt x="292346" y="115672"/>
                      <a:pt x="288250" y="122444"/>
                      <a:pt x="282643" y="127826"/>
                    </a:cubicBezTo>
                    <a:cubicBezTo>
                      <a:pt x="275638" y="134855"/>
                      <a:pt x="267817" y="141027"/>
                      <a:pt x="259358" y="146209"/>
                    </a:cubicBezTo>
                    <a:lnTo>
                      <a:pt x="291671" y="165259"/>
                    </a:lnTo>
                    <a:lnTo>
                      <a:pt x="274089" y="175451"/>
                    </a:lnTo>
                    <a:lnTo>
                      <a:pt x="241491" y="156401"/>
                    </a:lnTo>
                    <a:cubicBezTo>
                      <a:pt x="225962" y="164068"/>
                      <a:pt x="209729" y="170231"/>
                      <a:pt x="193022" y="174784"/>
                    </a:cubicBezTo>
                    <a:cubicBezTo>
                      <a:pt x="175535" y="179622"/>
                      <a:pt x="157668" y="182966"/>
                      <a:pt x="139611" y="184785"/>
                    </a:cubicBezTo>
                    <a:lnTo>
                      <a:pt x="122504" y="154210"/>
                    </a:lnTo>
                    <a:cubicBezTo>
                      <a:pt x="127275" y="154086"/>
                      <a:pt x="132036" y="153705"/>
                      <a:pt x="136759" y="153067"/>
                    </a:cubicBezTo>
                    <a:cubicBezTo>
                      <a:pt x="143916" y="152257"/>
                      <a:pt x="151025" y="151047"/>
                      <a:pt x="158048" y="149447"/>
                    </a:cubicBezTo>
                    <a:cubicBezTo>
                      <a:pt x="165936" y="147733"/>
                      <a:pt x="174204" y="145637"/>
                      <a:pt x="182853" y="143065"/>
                    </a:cubicBezTo>
                    <a:cubicBezTo>
                      <a:pt x="191368" y="140494"/>
                      <a:pt x="199694" y="137312"/>
                      <a:pt x="207753" y="133540"/>
                    </a:cubicBezTo>
                    <a:lnTo>
                      <a:pt x="156622" y="104585"/>
                    </a:lnTo>
                    <a:lnTo>
                      <a:pt x="149970" y="106871"/>
                    </a:lnTo>
                    <a:lnTo>
                      <a:pt x="143127" y="108966"/>
                    </a:lnTo>
                    <a:cubicBezTo>
                      <a:pt x="130392" y="113157"/>
                      <a:pt x="118702" y="116491"/>
                      <a:pt x="108153" y="118491"/>
                    </a:cubicBezTo>
                    <a:cubicBezTo>
                      <a:pt x="98355" y="120767"/>
                      <a:pt x="88366" y="122111"/>
                      <a:pt x="78311" y="122491"/>
                    </a:cubicBezTo>
                    <a:cubicBezTo>
                      <a:pt x="69501" y="122806"/>
                      <a:pt x="60682" y="121977"/>
                      <a:pt x="52081" y="120015"/>
                    </a:cubicBezTo>
                    <a:cubicBezTo>
                      <a:pt x="43508" y="118072"/>
                      <a:pt x="35278" y="114862"/>
                      <a:pt x="27656" y="110490"/>
                    </a:cubicBezTo>
                    <a:cubicBezTo>
                      <a:pt x="19350" y="106137"/>
                      <a:pt x="12136" y="99946"/>
                      <a:pt x="6558" y="92393"/>
                    </a:cubicBezTo>
                    <a:cubicBezTo>
                      <a:pt x="2423" y="86687"/>
                      <a:pt x="371" y="79724"/>
                      <a:pt x="760" y="72676"/>
                    </a:cubicBezTo>
                    <a:cubicBezTo>
                      <a:pt x="1606" y="65437"/>
                      <a:pt x="4514" y="58598"/>
                      <a:pt x="9124" y="52959"/>
                    </a:cubicBezTo>
                    <a:cubicBezTo>
                      <a:pt x="14968" y="45577"/>
                      <a:pt x="21925" y="39148"/>
                      <a:pt x="29747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677"/>
                    </a:moveTo>
                    <a:cubicBezTo>
                      <a:pt x="69786" y="86516"/>
                      <a:pt x="77494" y="88182"/>
                      <a:pt x="85154" y="87439"/>
                    </a:cubicBezTo>
                    <a:cubicBezTo>
                      <a:pt x="95447" y="86278"/>
                      <a:pt x="105587" y="83972"/>
                      <a:pt x="115376" y="80581"/>
                    </a:cubicBezTo>
                    <a:lnTo>
                      <a:pt x="67857" y="53054"/>
                    </a:lnTo>
                    <a:cubicBezTo>
                      <a:pt x="50370" y="64579"/>
                      <a:pt x="48849" y="74104"/>
                      <a:pt x="63105" y="82677"/>
                    </a:cubicBezTo>
                    <a:close/>
                    <a:moveTo>
                      <a:pt x="229992" y="96583"/>
                    </a:moveTo>
                    <a:cubicBezTo>
                      <a:pt x="222693" y="92659"/>
                      <a:pt x="214339" y="91164"/>
                      <a:pt x="206137" y="92297"/>
                    </a:cubicBezTo>
                    <a:cubicBezTo>
                      <a:pt x="194894" y="93802"/>
                      <a:pt x="183803" y="96260"/>
                      <a:pt x="172969" y="99631"/>
                    </a:cubicBezTo>
                    <a:lnTo>
                      <a:pt x="220488" y="126968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2" name="Google Shape;1462;p27"/>
              <p:cNvSpPr>
                <a:spLocks noChangeArrowheads="1"/>
              </p:cNvSpPr>
              <p:nvPr/>
            </p:nvSpPr>
            <p:spPr bwMode="auto">
              <a:xfrm>
                <a:off x="6047245" y="4968335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3" name="Google Shape;1463;p27"/>
              <p:cNvSpPr>
                <a:spLocks noChangeArrowheads="1"/>
              </p:cNvSpPr>
              <p:nvPr/>
            </p:nvSpPr>
            <p:spPr bwMode="auto">
              <a:xfrm>
                <a:off x="6174406" y="4979193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4" name="Google Shape;1464;p27"/>
              <p:cNvSpPr>
                <a:spLocks noChangeArrowheads="1"/>
              </p:cNvSpPr>
              <p:nvPr/>
            </p:nvSpPr>
            <p:spPr bwMode="auto">
              <a:xfrm>
                <a:off x="6188566" y="4915947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5" name="Google Shape;1465;p27"/>
              <p:cNvSpPr>
                <a:spLocks noChangeArrowheads="1"/>
              </p:cNvSpPr>
              <p:nvPr/>
            </p:nvSpPr>
            <p:spPr bwMode="auto">
              <a:xfrm>
                <a:off x="6089632" y="4922329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764"/>
                    </a:cubicBezTo>
                    <a:cubicBezTo>
                      <a:pt x="15681" y="2000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6" name="Google Shape;1466;p27"/>
              <p:cNvSpPr>
                <a:spLocks noChangeArrowheads="1"/>
              </p:cNvSpPr>
              <p:nvPr/>
            </p:nvSpPr>
            <p:spPr bwMode="auto">
              <a:xfrm>
                <a:off x="5993073" y="4867179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891" y="23908"/>
                    </a:cubicBezTo>
                    <a:cubicBezTo>
                      <a:pt x="47529" y="18878"/>
                      <a:pt x="42396" y="14564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7" name="Google Shape;1467;p27"/>
              <p:cNvSpPr>
                <a:spLocks noChangeArrowheads="1"/>
              </p:cNvSpPr>
              <p:nvPr/>
            </p:nvSpPr>
            <p:spPr bwMode="auto">
              <a:xfrm>
                <a:off x="6047245" y="4836033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4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621"/>
                    </a:lnTo>
                    <a:lnTo>
                      <a:pt x="27371" y="2457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8" name="Google Shape;1468;p27"/>
              <p:cNvSpPr>
                <a:spLocks noChangeArrowheads="1"/>
              </p:cNvSpPr>
              <p:nvPr/>
            </p:nvSpPr>
            <p:spPr bwMode="auto">
              <a:xfrm>
                <a:off x="5925121" y="4830984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79" name="Google Shape;1469;p27"/>
              <p:cNvSpPr>
                <a:spLocks noChangeArrowheads="1"/>
              </p:cNvSpPr>
              <p:nvPr/>
            </p:nvSpPr>
            <p:spPr bwMode="auto">
              <a:xfrm>
                <a:off x="5926072" y="4888610"/>
                <a:ext cx="29841" cy="30194"/>
              </a:xfrm>
              <a:custGeom>
                <a:avLst/>
                <a:gdLst>
                  <a:gd name="T0" fmla="*/ 0 w 29841"/>
                  <a:gd name="T1" fmla="*/ 0 h 30194"/>
                  <a:gd name="T2" fmla="*/ 29841 w 29841"/>
                  <a:gd name="T3" fmla="*/ 30194 h 30194"/>
                </a:gdLst>
                <a:ahLst/>
                <a:cxnLst/>
                <a:rect l="T0" t="T1" r="T2" b="T3"/>
                <a:pathLst>
                  <a:path w="29841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80" name="Google Shape;1470;p27"/>
              <p:cNvSpPr>
                <a:spLocks noChangeArrowheads="1"/>
              </p:cNvSpPr>
              <p:nvPr/>
            </p:nvSpPr>
            <p:spPr bwMode="auto">
              <a:xfrm>
                <a:off x="5924931" y="4813649"/>
                <a:ext cx="295418" cy="185261"/>
              </a:xfrm>
              <a:custGeom>
                <a:avLst/>
                <a:gdLst>
                  <a:gd name="T0" fmla="*/ 0 w 295418"/>
                  <a:gd name="T1" fmla="*/ 0 h 185261"/>
                  <a:gd name="T2" fmla="*/ 295418 w 295418"/>
                  <a:gd name="T3" fmla="*/ 185261 h 185261"/>
                </a:gdLst>
                <a:ahLst/>
                <a:cxnLst/>
                <a:rect l="T0" t="T1" r="T2" b="T3"/>
                <a:pathLst>
                  <a:path w="295418" h="185261" extrusionOk="0">
                    <a:moveTo>
                      <a:pt x="149685" y="29718"/>
                    </a:moveTo>
                    <a:cubicBezTo>
                      <a:pt x="145798" y="29709"/>
                      <a:pt x="141920" y="30023"/>
                      <a:pt x="138090" y="30671"/>
                    </a:cubicBezTo>
                    <a:cubicBezTo>
                      <a:pt x="132863" y="31433"/>
                      <a:pt x="127066" y="32480"/>
                      <a:pt x="120603" y="33814"/>
                    </a:cubicBezTo>
                    <a:cubicBezTo>
                      <a:pt x="114140" y="35147"/>
                      <a:pt x="107393" y="36957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817"/>
                    </a:cubicBezTo>
                    <a:cubicBezTo>
                      <a:pt x="188280" y="58903"/>
                      <a:pt x="199294" y="5704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852" y="60541"/>
                      <a:pt x="260651" y="64370"/>
                      <a:pt x="269622" y="69723"/>
                    </a:cubicBezTo>
                    <a:cubicBezTo>
                      <a:pt x="278423" y="74086"/>
                      <a:pt x="285950" y="80639"/>
                      <a:pt x="291481" y="88773"/>
                    </a:cubicBezTo>
                    <a:cubicBezTo>
                      <a:pt x="295159" y="94717"/>
                      <a:pt x="296319" y="101880"/>
                      <a:pt x="294712" y="108680"/>
                    </a:cubicBezTo>
                    <a:cubicBezTo>
                      <a:pt x="292517" y="116138"/>
                      <a:pt x="288421" y="122901"/>
                      <a:pt x="282833" y="128302"/>
                    </a:cubicBezTo>
                    <a:cubicBezTo>
                      <a:pt x="275828" y="135331"/>
                      <a:pt x="268007" y="141504"/>
                      <a:pt x="259548" y="146685"/>
                    </a:cubicBezTo>
                    <a:lnTo>
                      <a:pt x="291861" y="165735"/>
                    </a:lnTo>
                    <a:lnTo>
                      <a:pt x="274279" y="175927"/>
                    </a:lnTo>
                    <a:lnTo>
                      <a:pt x="241681" y="156877"/>
                    </a:lnTo>
                    <a:cubicBezTo>
                      <a:pt x="226133" y="164506"/>
                      <a:pt x="209901" y="170659"/>
                      <a:pt x="193212" y="175260"/>
                    </a:cubicBezTo>
                    <a:cubicBezTo>
                      <a:pt x="175725" y="180099"/>
                      <a:pt x="157858" y="183442"/>
                      <a:pt x="139801" y="185261"/>
                    </a:cubicBezTo>
                    <a:lnTo>
                      <a:pt x="122694" y="154686"/>
                    </a:lnTo>
                    <a:cubicBezTo>
                      <a:pt x="127465" y="154562"/>
                      <a:pt x="132226" y="154181"/>
                      <a:pt x="136950" y="153543"/>
                    </a:cubicBezTo>
                    <a:cubicBezTo>
                      <a:pt x="143317" y="152781"/>
                      <a:pt x="150445" y="151638"/>
                      <a:pt x="158238" y="149923"/>
                    </a:cubicBezTo>
                    <a:cubicBezTo>
                      <a:pt x="166031" y="148209"/>
                      <a:pt x="174395" y="146113"/>
                      <a:pt x="183043" y="143542"/>
                    </a:cubicBezTo>
                    <a:cubicBezTo>
                      <a:pt x="191558" y="140970"/>
                      <a:pt x="199884" y="137789"/>
                      <a:pt x="207943" y="134017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35"/>
                      <a:pt x="60881" y="122406"/>
                      <a:pt x="52271" y="120491"/>
                    </a:cubicBezTo>
                    <a:cubicBezTo>
                      <a:pt x="43717" y="118510"/>
                      <a:pt x="35487" y="115300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13" y="87097"/>
                      <a:pt x="570" y="80163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47" y="16993"/>
                      <a:pt x="75774" y="11621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95" y="83153"/>
                    </a:moveTo>
                    <a:cubicBezTo>
                      <a:pt x="69967" y="87001"/>
                      <a:pt x="77684" y="88640"/>
                      <a:pt x="85344" y="87821"/>
                    </a:cubicBezTo>
                    <a:cubicBezTo>
                      <a:pt x="95637" y="86696"/>
                      <a:pt x="105777" y="84430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73" y="74838"/>
                      <a:pt x="63295" y="83153"/>
                    </a:cubicBezTo>
                    <a:close/>
                    <a:moveTo>
                      <a:pt x="230182" y="97060"/>
                    </a:moveTo>
                    <a:cubicBezTo>
                      <a:pt x="222902" y="93098"/>
                      <a:pt x="214529" y="91592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636" y="115157"/>
                      <a:pt x="243867" y="104966"/>
                      <a:pt x="230182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0" name="Google Shape;1471;p27"/>
            <p:cNvGrpSpPr>
              <a:grpSpLocks/>
            </p:cNvGrpSpPr>
            <p:nvPr/>
          </p:nvGrpSpPr>
          <p:grpSpPr bwMode="auto">
            <a:xfrm>
              <a:off x="3818123" y="3752055"/>
              <a:ext cx="883852" cy="621125"/>
              <a:chOff x="5627748" y="4494180"/>
              <a:chExt cx="883852" cy="621125"/>
            </a:xfrm>
          </p:grpSpPr>
          <p:sp>
            <p:nvSpPr>
              <p:cNvPr id="39149" name="Google Shape;1472;p27"/>
              <p:cNvSpPr>
                <a:spLocks noChangeArrowheads="1"/>
              </p:cNvSpPr>
              <p:nvPr/>
            </p:nvSpPr>
            <p:spPr bwMode="auto">
              <a:xfrm>
                <a:off x="5627748" y="460381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0" name="Google Shape;1473;p27"/>
              <p:cNvSpPr>
                <a:spLocks noChangeArrowheads="1"/>
              </p:cNvSpPr>
              <p:nvPr/>
            </p:nvSpPr>
            <p:spPr bwMode="auto">
              <a:xfrm>
                <a:off x="5627938" y="4746878"/>
                <a:ext cx="87244" cy="116586"/>
              </a:xfrm>
              <a:custGeom>
                <a:avLst/>
                <a:gdLst>
                  <a:gd name="T0" fmla="*/ 0 w 87244"/>
                  <a:gd name="T1" fmla="*/ 0 h 116586"/>
                  <a:gd name="T2" fmla="*/ 87244 w 87244"/>
                  <a:gd name="T3" fmla="*/ 116586 h 116586"/>
                </a:gdLst>
                <a:ahLst/>
                <a:cxnLst/>
                <a:rect l="T0" t="T1" r="T2" b="T3"/>
                <a:pathLst>
                  <a:path w="87244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245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1" name="Google Shape;1474;p27"/>
              <p:cNvSpPr>
                <a:spLocks noChangeArrowheads="1"/>
              </p:cNvSpPr>
              <p:nvPr/>
            </p:nvSpPr>
            <p:spPr bwMode="auto">
              <a:xfrm>
                <a:off x="6445074" y="4749926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2" name="Google Shape;1475;p27"/>
              <p:cNvSpPr>
                <a:spLocks noChangeArrowheads="1"/>
              </p:cNvSpPr>
              <p:nvPr/>
            </p:nvSpPr>
            <p:spPr bwMode="auto">
              <a:xfrm>
                <a:off x="5627748" y="449418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3" name="Google Shape;1476;p27"/>
              <p:cNvSpPr>
                <a:spLocks noChangeArrowheads="1"/>
              </p:cNvSpPr>
              <p:nvPr/>
            </p:nvSpPr>
            <p:spPr bwMode="auto">
              <a:xfrm>
                <a:off x="5753825" y="4563879"/>
                <a:ext cx="632535" cy="366022"/>
              </a:xfrm>
              <a:custGeom>
                <a:avLst/>
                <a:gdLst>
                  <a:gd name="T0" fmla="*/ 0 w 632535"/>
                  <a:gd name="T1" fmla="*/ 0 h 366022"/>
                  <a:gd name="T2" fmla="*/ 632535 w 632535"/>
                  <a:gd name="T3" fmla="*/ 366022 h 366022"/>
                </a:gdLst>
                <a:ahLst/>
                <a:cxnLst/>
                <a:rect l="T0" t="T1" r="T2" b="T3"/>
                <a:pathLst>
                  <a:path w="632535" h="366022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2"/>
                      <a:pt x="216059" y="383882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189" y="92131"/>
                      <a:pt x="636887" y="143566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4" name="Google Shape;1477;p27"/>
              <p:cNvSpPr>
                <a:spLocks noChangeArrowheads="1"/>
              </p:cNvSpPr>
              <p:nvPr/>
            </p:nvSpPr>
            <p:spPr bwMode="auto">
              <a:xfrm>
                <a:off x="5754433" y="4585787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8992"/>
                      <a:pt x="34974" y="86415"/>
                      <a:pt x="91902" y="53649"/>
                    </a:cubicBezTo>
                    <a:cubicBezTo>
                      <a:pt x="215451" y="-17883"/>
                      <a:pt x="415791" y="-17883"/>
                      <a:pt x="539340" y="53649"/>
                    </a:cubicBezTo>
                    <a:cubicBezTo>
                      <a:pt x="595983" y="86606"/>
                      <a:pt x="62658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5" name="Google Shape;1478;p27"/>
              <p:cNvSpPr>
                <a:spLocks noChangeArrowheads="1"/>
              </p:cNvSpPr>
              <p:nvPr/>
            </p:nvSpPr>
            <p:spPr bwMode="auto">
              <a:xfrm>
                <a:off x="5915333" y="4668297"/>
                <a:ext cx="294899" cy="185261"/>
              </a:xfrm>
              <a:custGeom>
                <a:avLst/>
                <a:gdLst>
                  <a:gd name="T0" fmla="*/ 0 w 294899"/>
                  <a:gd name="T1" fmla="*/ 0 h 185261"/>
                  <a:gd name="T2" fmla="*/ 294899 w 294899"/>
                  <a:gd name="T3" fmla="*/ 185261 h 185261"/>
                </a:gdLst>
                <a:ahLst/>
                <a:cxnLst/>
                <a:rect l="T0" t="T1" r="T2" b="T3"/>
                <a:pathLst>
                  <a:path w="294899" h="185261" extrusionOk="0">
                    <a:moveTo>
                      <a:pt x="149685" y="29718"/>
                    </a:moveTo>
                    <a:cubicBezTo>
                      <a:pt x="145807" y="29718"/>
                      <a:pt x="141929" y="30004"/>
                      <a:pt x="138090" y="30575"/>
                    </a:cubicBezTo>
                    <a:cubicBezTo>
                      <a:pt x="132958" y="31337"/>
                      <a:pt x="127066" y="32385"/>
                      <a:pt x="120603" y="33719"/>
                    </a:cubicBezTo>
                    <a:cubicBezTo>
                      <a:pt x="114140" y="35052"/>
                      <a:pt x="107488" y="36862"/>
                      <a:pt x="100550" y="38958"/>
                    </a:cubicBezTo>
                    <a:cubicBezTo>
                      <a:pt x="93821" y="41015"/>
                      <a:pt x="87245" y="43567"/>
                      <a:pt x="80877" y="46577"/>
                    </a:cubicBezTo>
                    <a:lnTo>
                      <a:pt x="131722" y="76010"/>
                    </a:lnTo>
                    <a:lnTo>
                      <a:pt x="140751" y="72771"/>
                    </a:lnTo>
                    <a:cubicBezTo>
                      <a:pt x="153771" y="68485"/>
                      <a:pt x="165936" y="64866"/>
                      <a:pt x="177341" y="61817"/>
                    </a:cubicBezTo>
                    <a:cubicBezTo>
                      <a:pt x="188099" y="58931"/>
                      <a:pt x="199114" y="57122"/>
                      <a:pt x="210224" y="56388"/>
                    </a:cubicBezTo>
                    <a:cubicBezTo>
                      <a:pt x="220374" y="55693"/>
                      <a:pt x="230571" y="56369"/>
                      <a:pt x="240541" y="58388"/>
                    </a:cubicBezTo>
                    <a:cubicBezTo>
                      <a:pt x="250586" y="60636"/>
                      <a:pt x="260204" y="64465"/>
                      <a:pt x="269052" y="69723"/>
                    </a:cubicBezTo>
                    <a:cubicBezTo>
                      <a:pt x="277853" y="74086"/>
                      <a:pt x="285380" y="80639"/>
                      <a:pt x="290911" y="88773"/>
                    </a:cubicBezTo>
                    <a:cubicBezTo>
                      <a:pt x="294665" y="94679"/>
                      <a:pt x="295834" y="101880"/>
                      <a:pt x="294142" y="108680"/>
                    </a:cubicBezTo>
                    <a:cubicBezTo>
                      <a:pt x="292032" y="116177"/>
                      <a:pt x="287927" y="122958"/>
                      <a:pt x="282262" y="128302"/>
                    </a:cubicBezTo>
                    <a:cubicBezTo>
                      <a:pt x="275287" y="135331"/>
                      <a:pt x="267503" y="141504"/>
                      <a:pt x="259073" y="146685"/>
                    </a:cubicBezTo>
                    <a:lnTo>
                      <a:pt x="291386" y="165735"/>
                    </a:lnTo>
                    <a:lnTo>
                      <a:pt x="273804" y="175927"/>
                    </a:lnTo>
                    <a:lnTo>
                      <a:pt x="241206" y="156877"/>
                    </a:lnTo>
                    <a:cubicBezTo>
                      <a:pt x="225696" y="164592"/>
                      <a:pt x="209454" y="170745"/>
                      <a:pt x="192737" y="175260"/>
                    </a:cubicBezTo>
                    <a:cubicBezTo>
                      <a:pt x="175212" y="180099"/>
                      <a:pt x="157316" y="183442"/>
                      <a:pt x="139230" y="185261"/>
                    </a:cubicBezTo>
                    <a:lnTo>
                      <a:pt x="122219" y="154686"/>
                    </a:lnTo>
                    <a:cubicBezTo>
                      <a:pt x="125355" y="154686"/>
                      <a:pt x="130107" y="154686"/>
                      <a:pt x="136474" y="153638"/>
                    </a:cubicBezTo>
                    <a:cubicBezTo>
                      <a:pt x="142842" y="152591"/>
                      <a:pt x="149875" y="151638"/>
                      <a:pt x="157763" y="149924"/>
                    </a:cubicBezTo>
                    <a:cubicBezTo>
                      <a:pt x="165651" y="148209"/>
                      <a:pt x="173824" y="146114"/>
                      <a:pt x="182568" y="143542"/>
                    </a:cubicBezTo>
                    <a:cubicBezTo>
                      <a:pt x="191074" y="141037"/>
                      <a:pt x="199370" y="137846"/>
                      <a:pt x="207373" y="134017"/>
                    </a:cubicBezTo>
                    <a:lnTo>
                      <a:pt x="156907" y="104966"/>
                    </a:lnTo>
                    <a:lnTo>
                      <a:pt x="150255" y="107252"/>
                    </a:lnTo>
                    <a:lnTo>
                      <a:pt x="143317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82"/>
                      <a:pt x="60900" y="122454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35" y="106528"/>
                      <a:pt x="12402" y="100317"/>
                      <a:pt x="6748" y="92774"/>
                    </a:cubicBezTo>
                    <a:cubicBezTo>
                      <a:pt x="2689" y="87068"/>
                      <a:pt x="684" y="80153"/>
                      <a:pt x="1045" y="73152"/>
                    </a:cubicBezTo>
                    <a:cubicBezTo>
                      <a:pt x="1815" y="65865"/>
                      <a:pt x="4723" y="5896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5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058"/>
                    </a:moveTo>
                    <a:cubicBezTo>
                      <a:pt x="70071" y="86897"/>
                      <a:pt x="77779" y="88563"/>
                      <a:pt x="85439" y="87821"/>
                    </a:cubicBezTo>
                    <a:cubicBezTo>
                      <a:pt x="95722" y="86639"/>
                      <a:pt x="105853" y="84372"/>
                      <a:pt x="115661" y="81058"/>
                    </a:cubicBezTo>
                    <a:lnTo>
                      <a:pt x="68142" y="53435"/>
                    </a:lnTo>
                    <a:cubicBezTo>
                      <a:pt x="50655" y="64961"/>
                      <a:pt x="49039" y="75152"/>
                      <a:pt x="63390" y="83058"/>
                    </a:cubicBezTo>
                    <a:close/>
                    <a:moveTo>
                      <a:pt x="230182" y="96965"/>
                    </a:moveTo>
                    <a:cubicBezTo>
                      <a:pt x="222930" y="93021"/>
                      <a:pt x="214586" y="91545"/>
                      <a:pt x="206422" y="92774"/>
                    </a:cubicBezTo>
                    <a:cubicBezTo>
                      <a:pt x="195170" y="94193"/>
                      <a:pt x="184069" y="96622"/>
                      <a:pt x="173254" y="100013"/>
                    </a:cubicBezTo>
                    <a:lnTo>
                      <a:pt x="220773" y="127445"/>
                    </a:lnTo>
                    <a:cubicBezTo>
                      <a:pt x="240636" y="115062"/>
                      <a:pt x="243867" y="104966"/>
                      <a:pt x="230182" y="969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6" name="Google Shape;1479;p27"/>
              <p:cNvSpPr>
                <a:spLocks noChangeArrowheads="1"/>
              </p:cNvSpPr>
              <p:nvPr/>
            </p:nvSpPr>
            <p:spPr bwMode="auto">
              <a:xfrm>
                <a:off x="6037741" y="480574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7" name="Google Shape;1480;p27"/>
              <p:cNvSpPr>
                <a:spLocks noChangeArrowheads="1"/>
              </p:cNvSpPr>
              <p:nvPr/>
            </p:nvSpPr>
            <p:spPr bwMode="auto">
              <a:xfrm>
                <a:off x="6164902" y="4816601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8" name="Google Shape;1481;p27"/>
              <p:cNvSpPr>
                <a:spLocks noChangeArrowheads="1"/>
              </p:cNvSpPr>
              <p:nvPr/>
            </p:nvSpPr>
            <p:spPr bwMode="auto">
              <a:xfrm>
                <a:off x="6178968" y="4753356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59" name="Google Shape;1482;p27"/>
              <p:cNvSpPr>
                <a:spLocks noChangeArrowheads="1"/>
              </p:cNvSpPr>
              <p:nvPr/>
            </p:nvSpPr>
            <p:spPr bwMode="auto">
              <a:xfrm>
                <a:off x="6080128" y="4759737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0" name="Google Shape;1483;p27"/>
              <p:cNvSpPr>
                <a:spLocks noChangeArrowheads="1"/>
              </p:cNvSpPr>
              <p:nvPr/>
            </p:nvSpPr>
            <p:spPr bwMode="auto">
              <a:xfrm>
                <a:off x="5983570" y="4704588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6" y="18878"/>
                      <a:pt x="42796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1" name="Google Shape;1484;p27"/>
              <p:cNvSpPr>
                <a:spLocks noChangeArrowheads="1"/>
              </p:cNvSpPr>
              <p:nvPr/>
            </p:nvSpPr>
            <p:spPr bwMode="auto">
              <a:xfrm>
                <a:off x="6037741" y="4673441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1" y="19717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2" name="Google Shape;1485;p27"/>
              <p:cNvSpPr>
                <a:spLocks noChangeArrowheads="1"/>
              </p:cNvSpPr>
              <p:nvPr/>
            </p:nvSpPr>
            <p:spPr bwMode="auto">
              <a:xfrm>
                <a:off x="5915523" y="4668392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3" name="Google Shape;1486;p27"/>
              <p:cNvSpPr>
                <a:spLocks noChangeArrowheads="1"/>
              </p:cNvSpPr>
              <p:nvPr/>
            </p:nvSpPr>
            <p:spPr bwMode="auto">
              <a:xfrm>
                <a:off x="5916473" y="4725638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64" name="Google Shape;1487;p27"/>
              <p:cNvSpPr>
                <a:spLocks noChangeArrowheads="1"/>
              </p:cNvSpPr>
              <p:nvPr/>
            </p:nvSpPr>
            <p:spPr bwMode="auto">
              <a:xfrm>
                <a:off x="5915428" y="4651533"/>
                <a:ext cx="294626" cy="184784"/>
              </a:xfrm>
              <a:custGeom>
                <a:avLst/>
                <a:gdLst>
                  <a:gd name="T0" fmla="*/ 0 w 294626"/>
                  <a:gd name="T1" fmla="*/ 0 h 184784"/>
                  <a:gd name="T2" fmla="*/ 294626 w 294626"/>
                  <a:gd name="T3" fmla="*/ 184784 h 184784"/>
                </a:gdLst>
                <a:ahLst/>
                <a:cxnLst/>
                <a:rect l="T0" t="T1" r="T2" b="T3"/>
                <a:pathLst>
                  <a:path w="294626" h="184784" extrusionOk="0">
                    <a:moveTo>
                      <a:pt x="149590" y="29242"/>
                    </a:moveTo>
                    <a:cubicBezTo>
                      <a:pt x="145702" y="29232"/>
                      <a:pt x="141825" y="29546"/>
                      <a:pt x="137995" y="30194"/>
                    </a:cubicBezTo>
                    <a:cubicBezTo>
                      <a:pt x="132863" y="30956"/>
                      <a:pt x="126971" y="32004"/>
                      <a:pt x="120508" y="33338"/>
                    </a:cubicBezTo>
                    <a:cubicBezTo>
                      <a:pt x="11404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466" y="72295"/>
                    </a:lnTo>
                    <a:cubicBezTo>
                      <a:pt x="153486" y="68008"/>
                      <a:pt x="165651" y="64294"/>
                      <a:pt x="177056" y="61341"/>
                    </a:cubicBezTo>
                    <a:cubicBezTo>
                      <a:pt x="187804" y="58417"/>
                      <a:pt x="198819" y="56597"/>
                      <a:pt x="209939" y="55912"/>
                    </a:cubicBezTo>
                    <a:cubicBezTo>
                      <a:pt x="220089" y="55216"/>
                      <a:pt x="230286" y="55893"/>
                      <a:pt x="240256" y="57912"/>
                    </a:cubicBezTo>
                    <a:cubicBezTo>
                      <a:pt x="250311" y="60122"/>
                      <a:pt x="259938" y="63951"/>
                      <a:pt x="268767" y="69247"/>
                    </a:cubicBezTo>
                    <a:cubicBezTo>
                      <a:pt x="277568" y="73609"/>
                      <a:pt x="285095" y="80162"/>
                      <a:pt x="290626" y="88297"/>
                    </a:cubicBezTo>
                    <a:cubicBezTo>
                      <a:pt x="294399" y="94202"/>
                      <a:pt x="295568" y="101403"/>
                      <a:pt x="293857" y="108204"/>
                    </a:cubicBezTo>
                    <a:cubicBezTo>
                      <a:pt x="291719" y="115691"/>
                      <a:pt x="287613" y="122472"/>
                      <a:pt x="281977" y="127825"/>
                    </a:cubicBezTo>
                    <a:cubicBezTo>
                      <a:pt x="275002" y="134855"/>
                      <a:pt x="267218" y="141027"/>
                      <a:pt x="258788" y="146209"/>
                    </a:cubicBezTo>
                    <a:lnTo>
                      <a:pt x="291101" y="165259"/>
                    </a:lnTo>
                    <a:lnTo>
                      <a:pt x="273519" y="175450"/>
                    </a:lnTo>
                    <a:lnTo>
                      <a:pt x="240921" y="156400"/>
                    </a:lnTo>
                    <a:cubicBezTo>
                      <a:pt x="225392" y="164068"/>
                      <a:pt x="209159" y="170231"/>
                      <a:pt x="192452" y="174784"/>
                    </a:cubicBezTo>
                    <a:cubicBezTo>
                      <a:pt x="174927" y="179622"/>
                      <a:pt x="157031" y="182966"/>
                      <a:pt x="138945" y="184785"/>
                    </a:cubicBezTo>
                    <a:lnTo>
                      <a:pt x="121934" y="154210"/>
                    </a:lnTo>
                    <a:cubicBezTo>
                      <a:pt x="126704" y="154086"/>
                      <a:pt x="131466" y="153705"/>
                      <a:pt x="136189" y="153067"/>
                    </a:cubicBezTo>
                    <a:cubicBezTo>
                      <a:pt x="143346" y="152248"/>
                      <a:pt x="150454" y="151038"/>
                      <a:pt x="157478" y="149447"/>
                    </a:cubicBezTo>
                    <a:cubicBezTo>
                      <a:pt x="165271" y="147733"/>
                      <a:pt x="173539" y="145637"/>
                      <a:pt x="182283" y="143065"/>
                    </a:cubicBezTo>
                    <a:cubicBezTo>
                      <a:pt x="190779" y="140513"/>
                      <a:pt x="199066" y="137331"/>
                      <a:pt x="207087" y="133540"/>
                    </a:cubicBezTo>
                    <a:lnTo>
                      <a:pt x="156812" y="104584"/>
                    </a:lnTo>
                    <a:lnTo>
                      <a:pt x="150160" y="106871"/>
                    </a:lnTo>
                    <a:lnTo>
                      <a:pt x="143222" y="108966"/>
                    </a:lnTo>
                    <a:cubicBezTo>
                      <a:pt x="130582" y="113157"/>
                      <a:pt x="118892" y="116491"/>
                      <a:pt x="108343" y="118491"/>
                    </a:cubicBezTo>
                    <a:cubicBezTo>
                      <a:pt x="98545" y="120767"/>
                      <a:pt x="88556" y="122101"/>
                      <a:pt x="78501" y="122491"/>
                    </a:cubicBezTo>
                    <a:cubicBezTo>
                      <a:pt x="69710" y="122949"/>
                      <a:pt x="60891" y="122282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37" y="85973"/>
                      <a:pt x="105768" y="83677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1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772" y="104489"/>
                      <a:pt x="230087" y="96583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1" name="Google Shape;1488;p27"/>
            <p:cNvGrpSpPr>
              <a:grpSpLocks/>
            </p:cNvGrpSpPr>
            <p:nvPr/>
          </p:nvGrpSpPr>
          <p:grpSpPr bwMode="auto">
            <a:xfrm>
              <a:off x="2205711" y="4330032"/>
              <a:ext cx="883852" cy="621125"/>
              <a:chOff x="4015336" y="5072157"/>
              <a:chExt cx="883852" cy="621125"/>
            </a:xfrm>
          </p:grpSpPr>
          <p:sp>
            <p:nvSpPr>
              <p:cNvPr id="39133" name="Google Shape;1489;p27"/>
              <p:cNvSpPr>
                <a:spLocks noChangeArrowheads="1"/>
              </p:cNvSpPr>
              <p:nvPr/>
            </p:nvSpPr>
            <p:spPr bwMode="auto">
              <a:xfrm>
                <a:off x="4015336" y="518179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4" name="Google Shape;1490;p27"/>
              <p:cNvSpPr>
                <a:spLocks noChangeArrowheads="1"/>
              </p:cNvSpPr>
              <p:nvPr/>
            </p:nvSpPr>
            <p:spPr bwMode="auto">
              <a:xfrm>
                <a:off x="4015526" y="5324856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5" name="Google Shape;1491;p27"/>
              <p:cNvSpPr>
                <a:spLocks noChangeArrowheads="1"/>
              </p:cNvSpPr>
              <p:nvPr/>
            </p:nvSpPr>
            <p:spPr bwMode="auto">
              <a:xfrm>
                <a:off x="4832661" y="532790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6" name="Google Shape;1492;p27"/>
              <p:cNvSpPr>
                <a:spLocks noChangeArrowheads="1"/>
              </p:cNvSpPr>
              <p:nvPr/>
            </p:nvSpPr>
            <p:spPr bwMode="auto">
              <a:xfrm>
                <a:off x="4015336" y="507215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7" name="Google Shape;1493;p27"/>
              <p:cNvSpPr>
                <a:spLocks noChangeArrowheads="1"/>
              </p:cNvSpPr>
              <p:nvPr/>
            </p:nvSpPr>
            <p:spPr bwMode="auto">
              <a:xfrm>
                <a:off x="4141033" y="5141785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173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173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8" name="Google Shape;1494;p27"/>
              <p:cNvSpPr>
                <a:spLocks noChangeArrowheads="1"/>
              </p:cNvSpPr>
              <p:nvPr/>
            </p:nvSpPr>
            <p:spPr bwMode="auto">
              <a:xfrm>
                <a:off x="4141641" y="5163692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8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9" name="Google Shape;1495;p27"/>
              <p:cNvSpPr>
                <a:spLocks noChangeArrowheads="1"/>
              </p:cNvSpPr>
              <p:nvPr/>
            </p:nvSpPr>
            <p:spPr bwMode="auto">
              <a:xfrm>
                <a:off x="4303110" y="5245703"/>
                <a:ext cx="294907" cy="185737"/>
              </a:xfrm>
              <a:custGeom>
                <a:avLst/>
                <a:gdLst>
                  <a:gd name="T0" fmla="*/ 0 w 294907"/>
                  <a:gd name="T1" fmla="*/ 0 h 185737"/>
                  <a:gd name="T2" fmla="*/ 294907 w 294907"/>
                  <a:gd name="T3" fmla="*/ 185737 h 185737"/>
                </a:gdLst>
                <a:ahLst/>
                <a:cxnLst/>
                <a:rect l="T0" t="T1" r="T2" b="T3"/>
                <a:pathLst>
                  <a:path w="294907" h="185737" extrusionOk="0">
                    <a:moveTo>
                      <a:pt x="149495" y="30194"/>
                    </a:moveTo>
                    <a:cubicBezTo>
                      <a:pt x="145610" y="30184"/>
                      <a:pt x="141732" y="30509"/>
                      <a:pt x="137900" y="31147"/>
                    </a:cubicBezTo>
                    <a:cubicBezTo>
                      <a:pt x="132768" y="31909"/>
                      <a:pt x="126876" y="32956"/>
                      <a:pt x="120413" y="34290"/>
                    </a:cubicBezTo>
                    <a:cubicBezTo>
                      <a:pt x="113950" y="35623"/>
                      <a:pt x="107298" y="37433"/>
                      <a:pt x="100360" y="39529"/>
                    </a:cubicBezTo>
                    <a:cubicBezTo>
                      <a:pt x="93565" y="41548"/>
                      <a:pt x="86926" y="44062"/>
                      <a:pt x="80497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961"/>
                      <a:pt x="165936" y="65246"/>
                      <a:pt x="177341" y="62293"/>
                    </a:cubicBezTo>
                    <a:cubicBezTo>
                      <a:pt x="188089" y="59369"/>
                      <a:pt x="199107" y="57550"/>
                      <a:pt x="210224" y="56864"/>
                    </a:cubicBezTo>
                    <a:cubicBezTo>
                      <a:pt x="220373" y="56169"/>
                      <a:pt x="230569" y="56845"/>
                      <a:pt x="240541" y="58864"/>
                    </a:cubicBezTo>
                    <a:cubicBezTo>
                      <a:pt x="250594" y="61074"/>
                      <a:pt x="260223" y="64894"/>
                      <a:pt x="269052" y="70199"/>
                    </a:cubicBezTo>
                    <a:cubicBezTo>
                      <a:pt x="277853" y="74600"/>
                      <a:pt x="285403" y="81153"/>
                      <a:pt x="291006" y="89249"/>
                    </a:cubicBezTo>
                    <a:cubicBezTo>
                      <a:pt x="294700" y="95183"/>
                      <a:pt x="295831" y="102365"/>
                      <a:pt x="294142" y="109156"/>
                    </a:cubicBezTo>
                    <a:cubicBezTo>
                      <a:pt x="292005" y="116643"/>
                      <a:pt x="287902" y="123425"/>
                      <a:pt x="282263" y="128778"/>
                    </a:cubicBezTo>
                    <a:cubicBezTo>
                      <a:pt x="275290" y="135807"/>
                      <a:pt x="267506" y="141979"/>
                      <a:pt x="259073" y="147161"/>
                    </a:cubicBezTo>
                    <a:lnTo>
                      <a:pt x="291386" y="166211"/>
                    </a:lnTo>
                    <a:lnTo>
                      <a:pt x="273804" y="176403"/>
                    </a:lnTo>
                    <a:lnTo>
                      <a:pt x="241206" y="157353"/>
                    </a:lnTo>
                    <a:cubicBezTo>
                      <a:pt x="225675" y="165020"/>
                      <a:pt x="209444" y="171183"/>
                      <a:pt x="192737" y="175736"/>
                    </a:cubicBezTo>
                    <a:cubicBezTo>
                      <a:pt x="175214" y="180575"/>
                      <a:pt x="157315" y="183918"/>
                      <a:pt x="139230" y="185738"/>
                    </a:cubicBezTo>
                    <a:lnTo>
                      <a:pt x="122219" y="154972"/>
                    </a:lnTo>
                    <a:cubicBezTo>
                      <a:pt x="126988" y="154848"/>
                      <a:pt x="131746" y="154467"/>
                      <a:pt x="136474" y="153829"/>
                    </a:cubicBezTo>
                    <a:cubicBezTo>
                      <a:pt x="143631" y="153010"/>
                      <a:pt x="150737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7"/>
                    </a:cubicBezTo>
                    <a:cubicBezTo>
                      <a:pt x="191061" y="141275"/>
                      <a:pt x="199352" y="138093"/>
                      <a:pt x="207373" y="134302"/>
                    </a:cubicBezTo>
                    <a:lnTo>
                      <a:pt x="156908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39" y="121244"/>
                      <a:pt x="88648" y="122577"/>
                      <a:pt x="78596" y="122968"/>
                    </a:cubicBezTo>
                    <a:cubicBezTo>
                      <a:pt x="69751" y="123282"/>
                      <a:pt x="60903" y="122453"/>
                      <a:pt x="52271" y="120491"/>
                    </a:cubicBezTo>
                    <a:cubicBezTo>
                      <a:pt x="43734" y="118548"/>
                      <a:pt x="35533" y="115338"/>
                      <a:pt x="27941" y="110966"/>
                    </a:cubicBezTo>
                    <a:cubicBezTo>
                      <a:pt x="19598" y="106585"/>
                      <a:pt x="12352" y="100365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828" y="65865"/>
                      <a:pt x="4737" y="58979"/>
                      <a:pt x="9409" y="53340"/>
                    </a:cubicBezTo>
                    <a:cubicBezTo>
                      <a:pt x="15242" y="45977"/>
                      <a:pt x="22166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59" y="17031"/>
                      <a:pt x="75883" y="11668"/>
                      <a:pt x="90951" y="7906"/>
                    </a:cubicBezTo>
                    <a:cubicBezTo>
                      <a:pt x="105285" y="4229"/>
                      <a:pt x="119863" y="1591"/>
                      <a:pt x="134574" y="0"/>
                    </a:cubicBezTo>
                    <a:close/>
                    <a:moveTo>
                      <a:pt x="63200" y="83629"/>
                    </a:moveTo>
                    <a:cubicBezTo>
                      <a:pt x="69880" y="87468"/>
                      <a:pt x="77584" y="89135"/>
                      <a:pt x="85249" y="88392"/>
                    </a:cubicBezTo>
                    <a:cubicBezTo>
                      <a:pt x="95542" y="87211"/>
                      <a:pt x="105675" y="84915"/>
                      <a:pt x="115471" y="81534"/>
                    </a:cubicBezTo>
                    <a:lnTo>
                      <a:pt x="67952" y="54007"/>
                    </a:lnTo>
                    <a:cubicBezTo>
                      <a:pt x="50465" y="65437"/>
                      <a:pt x="48945" y="75343"/>
                      <a:pt x="63200" y="83629"/>
                    </a:cubicBezTo>
                    <a:close/>
                    <a:moveTo>
                      <a:pt x="229992" y="97822"/>
                    </a:moveTo>
                    <a:cubicBezTo>
                      <a:pt x="222731" y="93888"/>
                      <a:pt x="214405" y="92383"/>
                      <a:pt x="206232" y="93535"/>
                    </a:cubicBezTo>
                    <a:cubicBezTo>
                      <a:pt x="194990" y="95040"/>
                      <a:pt x="183894" y="97498"/>
                      <a:pt x="173064" y="100870"/>
                    </a:cubicBezTo>
                    <a:lnTo>
                      <a:pt x="220583" y="128206"/>
                    </a:lnTo>
                    <a:cubicBezTo>
                      <a:pt x="240446" y="115633"/>
                      <a:pt x="243677" y="105442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0" name="Google Shape;1496;p27"/>
              <p:cNvSpPr>
                <a:spLocks noChangeArrowheads="1"/>
              </p:cNvSpPr>
              <p:nvPr/>
            </p:nvSpPr>
            <p:spPr bwMode="auto">
              <a:xfrm>
                <a:off x="4425329" y="5383530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1" name="Google Shape;1497;p27"/>
              <p:cNvSpPr>
                <a:spLocks noChangeArrowheads="1"/>
              </p:cNvSpPr>
              <p:nvPr/>
            </p:nvSpPr>
            <p:spPr bwMode="auto">
              <a:xfrm>
                <a:off x="4552490" y="5394578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2" name="Google Shape;1498;p27"/>
              <p:cNvSpPr>
                <a:spLocks noChangeArrowheads="1"/>
              </p:cNvSpPr>
              <p:nvPr/>
            </p:nvSpPr>
            <p:spPr bwMode="auto">
              <a:xfrm>
                <a:off x="4566555" y="533133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3" name="Google Shape;1499;p27"/>
              <p:cNvSpPr>
                <a:spLocks noChangeArrowheads="1"/>
              </p:cNvSpPr>
              <p:nvPr/>
            </p:nvSpPr>
            <p:spPr bwMode="auto">
              <a:xfrm>
                <a:off x="4467716" y="5337714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764"/>
                    </a:cubicBezTo>
                    <a:cubicBezTo>
                      <a:pt x="15681" y="20002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4" name="Google Shape;1500;p27"/>
              <p:cNvSpPr>
                <a:spLocks noChangeArrowheads="1"/>
              </p:cNvSpPr>
              <p:nvPr/>
            </p:nvSpPr>
            <p:spPr bwMode="auto">
              <a:xfrm>
                <a:off x="4371062" y="5282565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623"/>
                    </a:lnTo>
                    <a:cubicBezTo>
                      <a:pt x="59019" y="31623"/>
                      <a:pt x="52841" y="24574"/>
                      <a:pt x="52366" y="23908"/>
                    </a:cubicBezTo>
                    <a:cubicBezTo>
                      <a:pt x="47978" y="18898"/>
                      <a:pt x="42850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5" name="Google Shape;1501;p27"/>
              <p:cNvSpPr>
                <a:spLocks noChangeArrowheads="1"/>
              </p:cNvSpPr>
              <p:nvPr/>
            </p:nvSpPr>
            <p:spPr bwMode="auto">
              <a:xfrm>
                <a:off x="4425329" y="525141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6" name="Google Shape;1502;p27"/>
              <p:cNvSpPr>
                <a:spLocks noChangeArrowheads="1"/>
              </p:cNvSpPr>
              <p:nvPr/>
            </p:nvSpPr>
            <p:spPr bwMode="auto">
              <a:xfrm>
                <a:off x="4303110" y="5246369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7" name="Google Shape;1503;p27"/>
              <p:cNvSpPr>
                <a:spLocks noChangeArrowheads="1"/>
              </p:cNvSpPr>
              <p:nvPr/>
            </p:nvSpPr>
            <p:spPr bwMode="auto">
              <a:xfrm>
                <a:off x="4304536" y="5303900"/>
                <a:ext cx="29461" cy="30099"/>
              </a:xfrm>
              <a:custGeom>
                <a:avLst/>
                <a:gdLst>
                  <a:gd name="T0" fmla="*/ 0 w 29461"/>
                  <a:gd name="T1" fmla="*/ 0 h 30099"/>
                  <a:gd name="T2" fmla="*/ 29461 w 29461"/>
                  <a:gd name="T3" fmla="*/ 30099 h 30099"/>
                </a:gdLst>
                <a:ahLst/>
                <a:cxnLst/>
                <a:rect l="T0" t="T1" r="T2" b="T3"/>
                <a:pathLst>
                  <a:path w="29461" h="3009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462" y="0"/>
                    </a:lnTo>
                    <a:lnTo>
                      <a:pt x="22144" y="16002"/>
                    </a:lnTo>
                    <a:lnTo>
                      <a:pt x="9504" y="3009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48" name="Google Shape;1504;p27"/>
              <p:cNvSpPr>
                <a:spLocks noChangeArrowheads="1"/>
              </p:cNvSpPr>
              <p:nvPr/>
            </p:nvSpPr>
            <p:spPr bwMode="auto">
              <a:xfrm>
                <a:off x="4303110" y="5229225"/>
                <a:ext cx="294907" cy="185356"/>
              </a:xfrm>
              <a:custGeom>
                <a:avLst/>
                <a:gdLst>
                  <a:gd name="T0" fmla="*/ 0 w 294907"/>
                  <a:gd name="T1" fmla="*/ 0 h 185356"/>
                  <a:gd name="T2" fmla="*/ 294907 w 294907"/>
                  <a:gd name="T3" fmla="*/ 185356 h 185356"/>
                </a:gdLst>
                <a:ahLst/>
                <a:cxnLst/>
                <a:rect l="T0" t="T1" r="T2" b="T3"/>
                <a:pathLst>
                  <a:path w="294907" h="185356" extrusionOk="0">
                    <a:moveTo>
                      <a:pt x="149495" y="29528"/>
                    </a:moveTo>
                    <a:cubicBezTo>
                      <a:pt x="145610" y="29518"/>
                      <a:pt x="141732" y="29842"/>
                      <a:pt x="137900" y="30480"/>
                    </a:cubicBezTo>
                    <a:cubicBezTo>
                      <a:pt x="132768" y="31242"/>
                      <a:pt x="126876" y="32290"/>
                      <a:pt x="120413" y="33623"/>
                    </a:cubicBezTo>
                    <a:cubicBezTo>
                      <a:pt x="113950" y="34957"/>
                      <a:pt x="107298" y="36671"/>
                      <a:pt x="100360" y="38767"/>
                    </a:cubicBezTo>
                    <a:cubicBezTo>
                      <a:pt x="93563" y="40815"/>
                      <a:pt x="86924" y="43367"/>
                      <a:pt x="80497" y="46387"/>
                    </a:cubicBezTo>
                    <a:lnTo>
                      <a:pt x="131342" y="76200"/>
                    </a:lnTo>
                    <a:lnTo>
                      <a:pt x="140846" y="73057"/>
                    </a:lnTo>
                    <a:cubicBezTo>
                      <a:pt x="153771" y="68675"/>
                      <a:pt x="165936" y="65056"/>
                      <a:pt x="177341" y="62008"/>
                    </a:cubicBezTo>
                    <a:cubicBezTo>
                      <a:pt x="188108" y="59169"/>
                      <a:pt x="199118" y="57350"/>
                      <a:pt x="210224" y="56579"/>
                    </a:cubicBezTo>
                    <a:cubicBezTo>
                      <a:pt x="220378" y="55969"/>
                      <a:pt x="230568" y="56674"/>
                      <a:pt x="240541" y="58674"/>
                    </a:cubicBezTo>
                    <a:cubicBezTo>
                      <a:pt x="250578" y="60884"/>
                      <a:pt x="260200" y="64684"/>
                      <a:pt x="269052" y="69913"/>
                    </a:cubicBezTo>
                    <a:cubicBezTo>
                      <a:pt x="277850" y="74314"/>
                      <a:pt x="285401" y="80867"/>
                      <a:pt x="291006" y="88963"/>
                    </a:cubicBezTo>
                    <a:cubicBezTo>
                      <a:pt x="294700" y="94898"/>
                      <a:pt x="295831" y="102080"/>
                      <a:pt x="294142" y="108871"/>
                    </a:cubicBezTo>
                    <a:cubicBezTo>
                      <a:pt x="291984" y="116348"/>
                      <a:pt x="287884" y="123120"/>
                      <a:pt x="282263" y="128492"/>
                    </a:cubicBezTo>
                    <a:cubicBezTo>
                      <a:pt x="275312" y="135522"/>
                      <a:pt x="267523" y="141665"/>
                      <a:pt x="259073" y="146780"/>
                    </a:cubicBezTo>
                    <a:lnTo>
                      <a:pt x="291386" y="165830"/>
                    </a:lnTo>
                    <a:lnTo>
                      <a:pt x="273804" y="176022"/>
                    </a:lnTo>
                    <a:lnTo>
                      <a:pt x="241206" y="156972"/>
                    </a:lnTo>
                    <a:cubicBezTo>
                      <a:pt x="225671" y="164611"/>
                      <a:pt x="209441" y="170736"/>
                      <a:pt x="192737" y="175260"/>
                    </a:cubicBezTo>
                    <a:cubicBezTo>
                      <a:pt x="175227" y="180175"/>
                      <a:pt x="157324" y="183556"/>
                      <a:pt x="139230" y="185356"/>
                    </a:cubicBezTo>
                    <a:lnTo>
                      <a:pt x="122219" y="154781"/>
                    </a:lnTo>
                    <a:cubicBezTo>
                      <a:pt x="126988" y="154657"/>
                      <a:pt x="131746" y="154276"/>
                      <a:pt x="136474" y="153638"/>
                    </a:cubicBezTo>
                    <a:cubicBezTo>
                      <a:pt x="142842" y="152876"/>
                      <a:pt x="149875" y="151733"/>
                      <a:pt x="157763" y="150019"/>
                    </a:cubicBezTo>
                    <a:cubicBezTo>
                      <a:pt x="165651" y="148304"/>
                      <a:pt x="173824" y="146113"/>
                      <a:pt x="182568" y="143637"/>
                    </a:cubicBezTo>
                    <a:cubicBezTo>
                      <a:pt x="191076" y="141122"/>
                      <a:pt x="199369" y="137941"/>
                      <a:pt x="207373" y="134112"/>
                    </a:cubicBezTo>
                    <a:lnTo>
                      <a:pt x="156908" y="104775"/>
                    </a:lnTo>
                    <a:lnTo>
                      <a:pt x="150255" y="107061"/>
                    </a:lnTo>
                    <a:lnTo>
                      <a:pt x="143317" y="109156"/>
                    </a:lnTo>
                    <a:cubicBezTo>
                      <a:pt x="130677" y="113347"/>
                      <a:pt x="118987" y="116586"/>
                      <a:pt x="108438" y="118681"/>
                    </a:cubicBezTo>
                    <a:cubicBezTo>
                      <a:pt x="98639" y="120958"/>
                      <a:pt x="88648" y="122291"/>
                      <a:pt x="78596" y="122682"/>
                    </a:cubicBezTo>
                    <a:cubicBezTo>
                      <a:pt x="69756" y="123025"/>
                      <a:pt x="60908" y="122225"/>
                      <a:pt x="52271" y="120301"/>
                    </a:cubicBezTo>
                    <a:cubicBezTo>
                      <a:pt x="43746" y="118310"/>
                      <a:pt x="35552" y="115110"/>
                      <a:pt x="27941" y="110776"/>
                    </a:cubicBezTo>
                    <a:cubicBezTo>
                      <a:pt x="19598" y="106394"/>
                      <a:pt x="12352" y="100174"/>
                      <a:pt x="6748" y="92583"/>
                    </a:cubicBezTo>
                    <a:cubicBezTo>
                      <a:pt x="2686" y="86878"/>
                      <a:pt x="675" y="79962"/>
                      <a:pt x="1045" y="72962"/>
                    </a:cubicBezTo>
                    <a:cubicBezTo>
                      <a:pt x="1811" y="65675"/>
                      <a:pt x="4722" y="58779"/>
                      <a:pt x="9409" y="53149"/>
                    </a:cubicBezTo>
                    <a:cubicBezTo>
                      <a:pt x="15242" y="45787"/>
                      <a:pt x="22166" y="39367"/>
                      <a:pt x="29937" y="34099"/>
                    </a:cubicBezTo>
                    <a:lnTo>
                      <a:pt x="0" y="16764"/>
                    </a:lnTo>
                    <a:lnTo>
                      <a:pt x="17677" y="6572"/>
                    </a:lnTo>
                    <a:lnTo>
                      <a:pt x="47329" y="23717"/>
                    </a:lnTo>
                    <a:cubicBezTo>
                      <a:pt x="61238" y="16764"/>
                      <a:pt x="75867" y="11373"/>
                      <a:pt x="90951" y="7620"/>
                    </a:cubicBezTo>
                    <a:cubicBezTo>
                      <a:pt x="105280" y="4134"/>
                      <a:pt x="119820" y="1591"/>
                      <a:pt x="134479" y="0"/>
                    </a:cubicBezTo>
                    <a:close/>
                    <a:moveTo>
                      <a:pt x="63200" y="82868"/>
                    </a:moveTo>
                    <a:cubicBezTo>
                      <a:pt x="69863" y="86744"/>
                      <a:pt x="77582" y="88420"/>
                      <a:pt x="85249" y="87630"/>
                    </a:cubicBezTo>
                    <a:cubicBezTo>
                      <a:pt x="95532" y="86449"/>
                      <a:pt x="105662" y="84182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945" y="74676"/>
                      <a:pt x="63200" y="82868"/>
                    </a:cubicBezTo>
                    <a:close/>
                    <a:moveTo>
                      <a:pt x="229992" y="96869"/>
                    </a:moveTo>
                    <a:cubicBezTo>
                      <a:pt x="222761" y="92850"/>
                      <a:pt x="214407" y="91345"/>
                      <a:pt x="206232" y="92583"/>
                    </a:cubicBezTo>
                    <a:cubicBezTo>
                      <a:pt x="194982" y="94040"/>
                      <a:pt x="183883" y="96498"/>
                      <a:pt x="173064" y="99917"/>
                    </a:cubicBezTo>
                    <a:lnTo>
                      <a:pt x="220583" y="127254"/>
                    </a:lnTo>
                    <a:cubicBezTo>
                      <a:pt x="240541" y="114871"/>
                      <a:pt x="243677" y="104747"/>
                      <a:pt x="229992" y="9686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2" name="Google Shape;1505;p27"/>
            <p:cNvGrpSpPr>
              <a:grpSpLocks/>
            </p:cNvGrpSpPr>
            <p:nvPr/>
          </p:nvGrpSpPr>
          <p:grpSpPr bwMode="auto">
            <a:xfrm>
              <a:off x="5533746" y="4396707"/>
              <a:ext cx="883852" cy="621030"/>
              <a:chOff x="7343371" y="5138832"/>
              <a:chExt cx="883852" cy="621030"/>
            </a:xfrm>
          </p:grpSpPr>
          <p:sp>
            <p:nvSpPr>
              <p:cNvPr id="39117" name="Google Shape;1506;p27"/>
              <p:cNvSpPr>
                <a:spLocks noChangeArrowheads="1"/>
              </p:cNvSpPr>
              <p:nvPr/>
            </p:nvSpPr>
            <p:spPr bwMode="auto">
              <a:xfrm>
                <a:off x="7343371" y="524837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8" name="Google Shape;1507;p27"/>
              <p:cNvSpPr>
                <a:spLocks noChangeArrowheads="1"/>
              </p:cNvSpPr>
              <p:nvPr/>
            </p:nvSpPr>
            <p:spPr bwMode="auto">
              <a:xfrm>
                <a:off x="7343561" y="5391531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9" name="Google Shape;1508;p27"/>
              <p:cNvSpPr>
                <a:spLocks noChangeArrowheads="1"/>
              </p:cNvSpPr>
              <p:nvPr/>
            </p:nvSpPr>
            <p:spPr bwMode="auto">
              <a:xfrm>
                <a:off x="8160792" y="5394578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0" name="Google Shape;1509;p27"/>
              <p:cNvSpPr>
                <a:spLocks noChangeArrowheads="1"/>
              </p:cNvSpPr>
              <p:nvPr/>
            </p:nvSpPr>
            <p:spPr bwMode="auto">
              <a:xfrm>
                <a:off x="7343371" y="513883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1" name="Google Shape;1510;p27"/>
              <p:cNvSpPr>
                <a:spLocks noChangeArrowheads="1"/>
              </p:cNvSpPr>
              <p:nvPr/>
            </p:nvSpPr>
            <p:spPr bwMode="auto">
              <a:xfrm>
                <a:off x="7469087" y="5208436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2" name="Google Shape;1511;p27"/>
              <p:cNvSpPr>
                <a:spLocks noChangeArrowheads="1"/>
              </p:cNvSpPr>
              <p:nvPr/>
            </p:nvSpPr>
            <p:spPr bwMode="auto">
              <a:xfrm>
                <a:off x="7469677" y="5230344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8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3" name="Google Shape;1512;p27"/>
              <p:cNvSpPr>
                <a:spLocks noChangeArrowheads="1"/>
              </p:cNvSpPr>
              <p:nvPr/>
            </p:nvSpPr>
            <p:spPr bwMode="auto">
              <a:xfrm>
                <a:off x="7630861" y="5313140"/>
                <a:ext cx="295642" cy="184784"/>
              </a:xfrm>
              <a:custGeom>
                <a:avLst/>
                <a:gdLst>
                  <a:gd name="T0" fmla="*/ 0 w 295642"/>
                  <a:gd name="T1" fmla="*/ 0 h 184784"/>
                  <a:gd name="T2" fmla="*/ 295642 w 295642"/>
                  <a:gd name="T3" fmla="*/ 184784 h 184784"/>
                </a:gdLst>
                <a:ahLst/>
                <a:cxnLst/>
                <a:rect l="T0" t="T1" r="T2" b="T3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2"/>
                    </a:cubicBezTo>
                    <a:lnTo>
                      <a:pt x="131628" y="75629"/>
                    </a:lnTo>
                    <a:lnTo>
                      <a:pt x="141131" y="72485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210"/>
                    </a:lnTo>
                    <a:cubicBezTo>
                      <a:pt x="127332" y="154086"/>
                      <a:pt x="132065" y="153705"/>
                      <a:pt x="136760" y="153067"/>
                    </a:cubicBezTo>
                    <a:cubicBezTo>
                      <a:pt x="143127" y="152305"/>
                      <a:pt x="150255" y="151162"/>
                      <a:pt x="158048" y="149447"/>
                    </a:cubicBezTo>
                    <a:cubicBezTo>
                      <a:pt x="165841" y="147733"/>
                      <a:pt x="174204" y="145542"/>
                      <a:pt x="182948" y="143065"/>
                    </a:cubicBezTo>
                    <a:cubicBezTo>
                      <a:pt x="191444" y="140522"/>
                      <a:pt x="199741" y="137341"/>
                      <a:pt x="207753" y="133540"/>
                    </a:cubicBezTo>
                    <a:lnTo>
                      <a:pt x="157193" y="104394"/>
                    </a:lnTo>
                    <a:lnTo>
                      <a:pt x="150635" y="106680"/>
                    </a:lnTo>
                    <a:lnTo>
                      <a:pt x="143697" y="108776"/>
                    </a:lnTo>
                    <a:cubicBezTo>
                      <a:pt x="130962" y="112967"/>
                      <a:pt x="119368" y="116205"/>
                      <a:pt x="108723" y="118301"/>
                    </a:cubicBezTo>
                    <a:cubicBezTo>
                      <a:pt x="98953" y="120577"/>
                      <a:pt x="88994" y="121911"/>
                      <a:pt x="78976" y="122301"/>
                    </a:cubicBezTo>
                    <a:cubicBezTo>
                      <a:pt x="70128" y="122663"/>
                      <a:pt x="61280" y="121825"/>
                      <a:pt x="52651" y="119825"/>
                    </a:cubicBezTo>
                    <a:cubicBezTo>
                      <a:pt x="44079" y="117891"/>
                      <a:pt x="35848" y="114671"/>
                      <a:pt x="28226" y="110300"/>
                    </a:cubicBezTo>
                    <a:cubicBezTo>
                      <a:pt x="19891" y="105947"/>
                      <a:pt x="12669" y="99717"/>
                      <a:pt x="7128" y="92107"/>
                    </a:cubicBezTo>
                    <a:cubicBezTo>
                      <a:pt x="3022" y="86420"/>
                      <a:pt x="1007" y="79486"/>
                      <a:pt x="1426" y="72485"/>
                    </a:cubicBezTo>
                    <a:cubicBezTo>
                      <a:pt x="2148" y="65189"/>
                      <a:pt x="5065" y="58274"/>
                      <a:pt x="9789" y="52673"/>
                    </a:cubicBezTo>
                    <a:cubicBezTo>
                      <a:pt x="15596" y="45291"/>
                      <a:pt x="22524" y="38862"/>
                      <a:pt x="30317" y="33623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7060"/>
                    </a:moveTo>
                    <a:cubicBezTo>
                      <a:pt x="223101" y="93059"/>
                      <a:pt x="214719" y="91554"/>
                      <a:pt x="206517" y="92773"/>
                    </a:cubicBezTo>
                    <a:cubicBezTo>
                      <a:pt x="195265" y="94240"/>
                      <a:pt x="184174" y="96698"/>
                      <a:pt x="173349" y="100108"/>
                    </a:cubicBezTo>
                    <a:lnTo>
                      <a:pt x="220868" y="127445"/>
                    </a:lnTo>
                    <a:cubicBezTo>
                      <a:pt x="240892" y="114871"/>
                      <a:pt x="244057" y="104747"/>
                      <a:pt x="23037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4" name="Google Shape;1513;p27"/>
              <p:cNvSpPr>
                <a:spLocks noChangeArrowheads="1"/>
              </p:cNvSpPr>
              <p:nvPr/>
            </p:nvSpPr>
            <p:spPr bwMode="auto">
              <a:xfrm>
                <a:off x="7753460" y="5450109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5" name="Google Shape;1514;p27"/>
              <p:cNvSpPr>
                <a:spLocks noChangeArrowheads="1"/>
              </p:cNvSpPr>
              <p:nvPr/>
            </p:nvSpPr>
            <p:spPr bwMode="auto">
              <a:xfrm>
                <a:off x="7880525" y="5461158"/>
                <a:ext cx="42101" cy="19811"/>
              </a:xfrm>
              <a:custGeom>
                <a:avLst/>
                <a:gdLst>
                  <a:gd name="T0" fmla="*/ 0 w 42101"/>
                  <a:gd name="T1" fmla="*/ 0 h 19811"/>
                  <a:gd name="T2" fmla="*/ 42101 w 42101"/>
                  <a:gd name="T3" fmla="*/ 19811 h 19811"/>
                </a:gdLst>
                <a:ahLst/>
                <a:cxnLst/>
                <a:rect l="T0" t="T1" r="T2" b="T3"/>
                <a:pathLst>
                  <a:path w="42101" h="19811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812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6" name="Google Shape;1515;p27"/>
              <p:cNvSpPr>
                <a:spLocks noChangeArrowheads="1"/>
              </p:cNvSpPr>
              <p:nvPr/>
            </p:nvSpPr>
            <p:spPr bwMode="auto">
              <a:xfrm>
                <a:off x="7894686" y="5398008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7" name="Google Shape;1516;p27"/>
              <p:cNvSpPr>
                <a:spLocks noChangeArrowheads="1"/>
              </p:cNvSpPr>
              <p:nvPr/>
            </p:nvSpPr>
            <p:spPr bwMode="auto">
              <a:xfrm>
                <a:off x="7795847" y="5404389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1"/>
                    </a:lnTo>
                    <a:cubicBezTo>
                      <a:pt x="45048" y="33051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8" name="Google Shape;1517;p27"/>
              <p:cNvSpPr>
                <a:spLocks noChangeArrowheads="1"/>
              </p:cNvSpPr>
              <p:nvPr/>
            </p:nvSpPr>
            <p:spPr bwMode="auto">
              <a:xfrm>
                <a:off x="7699193" y="5349240"/>
                <a:ext cx="58543" cy="38861"/>
              </a:xfrm>
              <a:custGeom>
                <a:avLst/>
                <a:gdLst>
                  <a:gd name="T0" fmla="*/ 0 w 58543"/>
                  <a:gd name="T1" fmla="*/ 0 h 38861"/>
                  <a:gd name="T2" fmla="*/ 58543 w 58543"/>
                  <a:gd name="T3" fmla="*/ 38861 h 38861"/>
                </a:gdLst>
                <a:ahLst/>
                <a:cxnLst/>
                <a:rect l="T0" t="T1" r="T2" b="T3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908"/>
                    </a:cubicBezTo>
                    <a:cubicBezTo>
                      <a:pt x="47614" y="18821"/>
                      <a:pt x="42444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29" name="Google Shape;1518;p27"/>
              <p:cNvSpPr>
                <a:spLocks noChangeArrowheads="1"/>
              </p:cNvSpPr>
              <p:nvPr/>
            </p:nvSpPr>
            <p:spPr bwMode="auto">
              <a:xfrm>
                <a:off x="7753460" y="5318093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0" name="Google Shape;1519;p27"/>
              <p:cNvSpPr>
                <a:spLocks noChangeArrowheads="1"/>
              </p:cNvSpPr>
              <p:nvPr/>
            </p:nvSpPr>
            <p:spPr bwMode="auto">
              <a:xfrm>
                <a:off x="7631241" y="5313044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1" name="Google Shape;1520;p27"/>
              <p:cNvSpPr>
                <a:spLocks noChangeArrowheads="1"/>
              </p:cNvSpPr>
              <p:nvPr/>
            </p:nvSpPr>
            <p:spPr bwMode="auto">
              <a:xfrm>
                <a:off x="7632192" y="537057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32" name="Google Shape;1521;p27"/>
              <p:cNvSpPr>
                <a:spLocks noChangeArrowheads="1"/>
              </p:cNvSpPr>
              <p:nvPr/>
            </p:nvSpPr>
            <p:spPr bwMode="auto">
              <a:xfrm>
                <a:off x="7630861" y="5295995"/>
                <a:ext cx="295637" cy="184880"/>
              </a:xfrm>
              <a:custGeom>
                <a:avLst/>
                <a:gdLst>
                  <a:gd name="T0" fmla="*/ 0 w 295637"/>
                  <a:gd name="T1" fmla="*/ 0 h 184880"/>
                  <a:gd name="T2" fmla="*/ 295637 w 295637"/>
                  <a:gd name="T3" fmla="*/ 184880 h 184880"/>
                </a:gdLst>
                <a:ahLst/>
                <a:cxnLst/>
                <a:rect l="T0" t="T1" r="T2" b="T3"/>
                <a:pathLst>
                  <a:path w="295637" h="184880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583" y="36576"/>
                      <a:pt x="100645" y="38671"/>
                    </a:cubicBezTo>
                    <a:cubicBezTo>
                      <a:pt x="93897" y="40729"/>
                      <a:pt x="87292" y="43243"/>
                      <a:pt x="80877" y="46196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88"/>
                      <a:pt x="199494" y="56779"/>
                      <a:pt x="210604" y="56007"/>
                    </a:cubicBezTo>
                    <a:cubicBezTo>
                      <a:pt x="220726" y="55369"/>
                      <a:pt x="230875" y="56036"/>
                      <a:pt x="240826" y="58007"/>
                    </a:cubicBezTo>
                    <a:cubicBezTo>
                      <a:pt x="251033" y="60217"/>
                      <a:pt x="260812" y="64037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278"/>
                      <a:pt x="296556" y="101432"/>
                      <a:pt x="294902" y="108204"/>
                    </a:cubicBezTo>
                    <a:cubicBezTo>
                      <a:pt x="292793" y="115700"/>
                      <a:pt x="288687" y="122482"/>
                      <a:pt x="283023" y="127825"/>
                    </a:cubicBezTo>
                    <a:cubicBezTo>
                      <a:pt x="276076" y="134883"/>
                      <a:pt x="268282" y="141056"/>
                      <a:pt x="259833" y="146209"/>
                    </a:cubicBezTo>
                    <a:lnTo>
                      <a:pt x="292146" y="165259"/>
                    </a:lnTo>
                    <a:lnTo>
                      <a:pt x="274469" y="175546"/>
                    </a:lnTo>
                    <a:lnTo>
                      <a:pt x="241871" y="156496"/>
                    </a:lnTo>
                    <a:cubicBezTo>
                      <a:pt x="226371" y="164239"/>
                      <a:pt x="210138" y="170402"/>
                      <a:pt x="193402" y="174879"/>
                    </a:cubicBezTo>
                    <a:cubicBezTo>
                      <a:pt x="175915" y="179718"/>
                      <a:pt x="158048" y="183061"/>
                      <a:pt x="139991" y="184880"/>
                    </a:cubicBezTo>
                    <a:lnTo>
                      <a:pt x="122979" y="154305"/>
                    </a:lnTo>
                    <a:cubicBezTo>
                      <a:pt x="126115" y="154305"/>
                      <a:pt x="130772" y="154305"/>
                      <a:pt x="137140" y="153257"/>
                    </a:cubicBezTo>
                    <a:cubicBezTo>
                      <a:pt x="143507" y="152209"/>
                      <a:pt x="150635" y="151257"/>
                      <a:pt x="158428" y="149542"/>
                    </a:cubicBezTo>
                    <a:cubicBezTo>
                      <a:pt x="166221" y="147828"/>
                      <a:pt x="174585" y="145732"/>
                      <a:pt x="183328" y="143161"/>
                    </a:cubicBezTo>
                    <a:cubicBezTo>
                      <a:pt x="191824" y="140618"/>
                      <a:pt x="200121" y="137436"/>
                      <a:pt x="208133" y="133636"/>
                    </a:cubicBezTo>
                    <a:lnTo>
                      <a:pt x="157193" y="104680"/>
                    </a:lnTo>
                    <a:lnTo>
                      <a:pt x="150635" y="106966"/>
                    </a:lnTo>
                    <a:lnTo>
                      <a:pt x="143697" y="109156"/>
                    </a:lnTo>
                    <a:cubicBezTo>
                      <a:pt x="130962" y="113347"/>
                      <a:pt x="119368" y="116586"/>
                      <a:pt x="108723" y="118681"/>
                    </a:cubicBezTo>
                    <a:cubicBezTo>
                      <a:pt x="98953" y="120958"/>
                      <a:pt x="88994" y="122291"/>
                      <a:pt x="78976" y="122682"/>
                    </a:cubicBezTo>
                    <a:cubicBezTo>
                      <a:pt x="70128" y="122996"/>
                      <a:pt x="61280" y="122168"/>
                      <a:pt x="52651" y="120205"/>
                    </a:cubicBezTo>
                    <a:cubicBezTo>
                      <a:pt x="44098" y="118224"/>
                      <a:pt x="35867" y="115014"/>
                      <a:pt x="28226" y="110680"/>
                    </a:cubicBezTo>
                    <a:cubicBezTo>
                      <a:pt x="19910" y="106299"/>
                      <a:pt x="12697" y="100079"/>
                      <a:pt x="7128" y="92488"/>
                    </a:cubicBezTo>
                    <a:cubicBezTo>
                      <a:pt x="3032" y="86801"/>
                      <a:pt x="1017" y="79867"/>
                      <a:pt x="1426" y="72866"/>
                    </a:cubicBezTo>
                    <a:cubicBezTo>
                      <a:pt x="2148" y="65570"/>
                      <a:pt x="5065" y="58655"/>
                      <a:pt x="9789" y="53054"/>
                    </a:cubicBezTo>
                    <a:cubicBezTo>
                      <a:pt x="15567" y="45644"/>
                      <a:pt x="22505" y="39214"/>
                      <a:pt x="30317" y="34004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092" y="92716"/>
                      <a:pt x="214710" y="91240"/>
                      <a:pt x="206517" y="92488"/>
                    </a:cubicBezTo>
                    <a:cubicBezTo>
                      <a:pt x="195265" y="93954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3" name="Google Shape;1522;p27"/>
            <p:cNvGrpSpPr>
              <a:grpSpLocks/>
            </p:cNvGrpSpPr>
            <p:nvPr/>
          </p:nvGrpSpPr>
          <p:grpSpPr bwMode="auto">
            <a:xfrm>
              <a:off x="5533746" y="4253261"/>
              <a:ext cx="883852" cy="621029"/>
              <a:chOff x="7343371" y="4995386"/>
              <a:chExt cx="883852" cy="621029"/>
            </a:xfrm>
          </p:grpSpPr>
          <p:sp>
            <p:nvSpPr>
              <p:cNvPr id="39101" name="Google Shape;1523;p27"/>
              <p:cNvSpPr>
                <a:spLocks noChangeArrowheads="1"/>
              </p:cNvSpPr>
              <p:nvPr/>
            </p:nvSpPr>
            <p:spPr bwMode="auto">
              <a:xfrm>
                <a:off x="7343371" y="510492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2" name="Google Shape;1524;p27"/>
              <p:cNvSpPr>
                <a:spLocks noChangeArrowheads="1"/>
              </p:cNvSpPr>
              <p:nvPr/>
            </p:nvSpPr>
            <p:spPr bwMode="auto">
              <a:xfrm>
                <a:off x="7343561" y="5248084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3" name="Google Shape;1525;p27"/>
              <p:cNvSpPr>
                <a:spLocks noChangeArrowheads="1"/>
              </p:cNvSpPr>
              <p:nvPr/>
            </p:nvSpPr>
            <p:spPr bwMode="auto">
              <a:xfrm>
                <a:off x="8160792" y="5251132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4" name="Google Shape;1526;p27"/>
              <p:cNvSpPr>
                <a:spLocks noChangeArrowheads="1"/>
              </p:cNvSpPr>
              <p:nvPr/>
            </p:nvSpPr>
            <p:spPr bwMode="auto">
              <a:xfrm>
                <a:off x="7343371" y="499538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5" name="Google Shape;1527;p27"/>
              <p:cNvSpPr>
                <a:spLocks noChangeArrowheads="1"/>
              </p:cNvSpPr>
              <p:nvPr/>
            </p:nvSpPr>
            <p:spPr bwMode="auto">
              <a:xfrm>
                <a:off x="7469087" y="5064990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6" name="Google Shape;1528;p27"/>
              <p:cNvSpPr>
                <a:spLocks noChangeArrowheads="1"/>
              </p:cNvSpPr>
              <p:nvPr/>
            </p:nvSpPr>
            <p:spPr bwMode="auto">
              <a:xfrm>
                <a:off x="7469677" y="5086897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7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7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7" name="Google Shape;1529;p27"/>
              <p:cNvSpPr>
                <a:spLocks noChangeArrowheads="1"/>
              </p:cNvSpPr>
              <p:nvPr/>
            </p:nvSpPr>
            <p:spPr bwMode="auto">
              <a:xfrm>
                <a:off x="7630861" y="5169693"/>
                <a:ext cx="295642" cy="184784"/>
              </a:xfrm>
              <a:custGeom>
                <a:avLst/>
                <a:gdLst>
                  <a:gd name="T0" fmla="*/ 0 w 295642"/>
                  <a:gd name="T1" fmla="*/ 0 h 184784"/>
                  <a:gd name="T2" fmla="*/ 295642 w 295642"/>
                  <a:gd name="T3" fmla="*/ 184784 h 184784"/>
                </a:gdLst>
                <a:ahLst/>
                <a:cxnLst/>
                <a:rect l="T0" t="T1" r="T2" b="T3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1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781"/>
                    </a:lnTo>
                    <a:cubicBezTo>
                      <a:pt x="127332" y="154657"/>
                      <a:pt x="132065" y="154276"/>
                      <a:pt x="136760" y="153638"/>
                    </a:cubicBezTo>
                    <a:cubicBezTo>
                      <a:pt x="143127" y="152876"/>
                      <a:pt x="150255" y="151638"/>
                      <a:pt x="158048" y="150019"/>
                    </a:cubicBezTo>
                    <a:cubicBezTo>
                      <a:pt x="165841" y="148399"/>
                      <a:pt x="174204" y="146113"/>
                      <a:pt x="182948" y="143637"/>
                    </a:cubicBezTo>
                    <a:cubicBezTo>
                      <a:pt x="191425" y="141056"/>
                      <a:pt x="199722" y="137865"/>
                      <a:pt x="207753" y="134112"/>
                    </a:cubicBezTo>
                    <a:lnTo>
                      <a:pt x="157193" y="104965"/>
                    </a:lnTo>
                    <a:lnTo>
                      <a:pt x="150635" y="107252"/>
                    </a:lnTo>
                    <a:lnTo>
                      <a:pt x="143697" y="109347"/>
                    </a:lnTo>
                    <a:cubicBezTo>
                      <a:pt x="130962" y="113538"/>
                      <a:pt x="119368" y="116777"/>
                      <a:pt x="108723" y="118872"/>
                    </a:cubicBezTo>
                    <a:cubicBezTo>
                      <a:pt x="98953" y="121148"/>
                      <a:pt x="88994" y="122482"/>
                      <a:pt x="78976" y="122872"/>
                    </a:cubicBezTo>
                    <a:cubicBezTo>
                      <a:pt x="70128" y="123234"/>
                      <a:pt x="61280" y="122396"/>
                      <a:pt x="52651" y="120396"/>
                    </a:cubicBezTo>
                    <a:cubicBezTo>
                      <a:pt x="44079" y="118463"/>
                      <a:pt x="35848" y="115243"/>
                      <a:pt x="28226" y="110871"/>
                    </a:cubicBezTo>
                    <a:cubicBezTo>
                      <a:pt x="19891" y="106518"/>
                      <a:pt x="12669" y="100289"/>
                      <a:pt x="7128" y="92678"/>
                    </a:cubicBezTo>
                    <a:cubicBezTo>
                      <a:pt x="3022" y="86992"/>
                      <a:pt x="1007" y="80058"/>
                      <a:pt x="1426" y="73057"/>
                    </a:cubicBezTo>
                    <a:cubicBezTo>
                      <a:pt x="2148" y="65761"/>
                      <a:pt x="5065" y="58846"/>
                      <a:pt x="9789" y="53245"/>
                    </a:cubicBezTo>
                    <a:cubicBezTo>
                      <a:pt x="15596" y="45863"/>
                      <a:pt x="22524" y="39434"/>
                      <a:pt x="30317" y="3419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01" y="92773"/>
                      <a:pt x="214719" y="91269"/>
                      <a:pt x="206517" y="92488"/>
                    </a:cubicBezTo>
                    <a:cubicBezTo>
                      <a:pt x="195265" y="93955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8" name="Google Shape;1530;p27"/>
              <p:cNvSpPr>
                <a:spLocks noChangeArrowheads="1"/>
              </p:cNvSpPr>
              <p:nvPr/>
            </p:nvSpPr>
            <p:spPr bwMode="auto">
              <a:xfrm>
                <a:off x="7753460" y="5307234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9" name="Google Shape;1531;p27"/>
              <p:cNvSpPr>
                <a:spLocks noChangeArrowheads="1"/>
              </p:cNvSpPr>
              <p:nvPr/>
            </p:nvSpPr>
            <p:spPr bwMode="auto">
              <a:xfrm>
                <a:off x="7880525" y="5317712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0" name="Google Shape;1532;p27"/>
              <p:cNvSpPr>
                <a:spLocks noChangeArrowheads="1"/>
              </p:cNvSpPr>
              <p:nvPr/>
            </p:nvSpPr>
            <p:spPr bwMode="auto">
              <a:xfrm>
                <a:off x="7894686" y="525456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1" name="Google Shape;1533;p27"/>
              <p:cNvSpPr>
                <a:spLocks noChangeArrowheads="1"/>
              </p:cNvSpPr>
              <p:nvPr/>
            </p:nvSpPr>
            <p:spPr bwMode="auto">
              <a:xfrm>
                <a:off x="7795847" y="526094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2" name="Google Shape;1534;p27"/>
              <p:cNvSpPr>
                <a:spLocks noChangeArrowheads="1"/>
              </p:cNvSpPr>
              <p:nvPr/>
            </p:nvSpPr>
            <p:spPr bwMode="auto">
              <a:xfrm>
                <a:off x="7699193" y="5205793"/>
                <a:ext cx="58543" cy="38861"/>
              </a:xfrm>
              <a:custGeom>
                <a:avLst/>
                <a:gdLst>
                  <a:gd name="T0" fmla="*/ 0 w 58543"/>
                  <a:gd name="T1" fmla="*/ 0 h 38861"/>
                  <a:gd name="T2" fmla="*/ 58543 w 58543"/>
                  <a:gd name="T3" fmla="*/ 38861 h 38861"/>
                </a:gdLst>
                <a:ahLst/>
                <a:cxnLst/>
                <a:rect l="T0" t="T1" r="T2" b="T3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813"/>
                    </a:cubicBezTo>
                    <a:cubicBezTo>
                      <a:pt x="47585" y="18783"/>
                      <a:pt x="42425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3" name="Google Shape;1535;p27"/>
              <p:cNvSpPr>
                <a:spLocks noChangeArrowheads="1"/>
              </p:cNvSpPr>
              <p:nvPr/>
            </p:nvSpPr>
            <p:spPr bwMode="auto">
              <a:xfrm>
                <a:off x="7753460" y="5174646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4" name="Google Shape;1536;p27"/>
              <p:cNvSpPr>
                <a:spLocks noChangeArrowheads="1"/>
              </p:cNvSpPr>
              <p:nvPr/>
            </p:nvSpPr>
            <p:spPr bwMode="auto">
              <a:xfrm>
                <a:off x="7631241" y="5169598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5" name="Google Shape;1537;p27"/>
              <p:cNvSpPr>
                <a:spLocks noChangeArrowheads="1"/>
              </p:cNvSpPr>
              <p:nvPr/>
            </p:nvSpPr>
            <p:spPr bwMode="auto">
              <a:xfrm>
                <a:off x="7632192" y="5227129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16" name="Google Shape;1538;p27"/>
              <p:cNvSpPr>
                <a:spLocks noChangeArrowheads="1"/>
              </p:cNvSpPr>
              <p:nvPr/>
            </p:nvSpPr>
            <p:spPr bwMode="auto">
              <a:xfrm>
                <a:off x="7630861" y="5152548"/>
                <a:ext cx="295637" cy="184403"/>
              </a:xfrm>
              <a:custGeom>
                <a:avLst/>
                <a:gdLst>
                  <a:gd name="T0" fmla="*/ 0 w 295637"/>
                  <a:gd name="T1" fmla="*/ 0 h 184403"/>
                  <a:gd name="T2" fmla="*/ 295637 w 295637"/>
                  <a:gd name="T3" fmla="*/ 184403 h 184403"/>
                </a:gdLst>
                <a:ahLst/>
                <a:cxnLst/>
                <a:rect l="T0" t="T1" r="T2" b="T3"/>
                <a:pathLst>
                  <a:path w="295637" h="184403" extrusionOk="0">
                    <a:moveTo>
                      <a:pt x="149875" y="29051"/>
                    </a:moveTo>
                    <a:cubicBezTo>
                      <a:pt x="145988" y="29042"/>
                      <a:pt x="142110" y="29356"/>
                      <a:pt x="138280" y="30004"/>
                    </a:cubicBezTo>
                    <a:cubicBezTo>
                      <a:pt x="133053" y="30671"/>
                      <a:pt x="127256" y="31718"/>
                      <a:pt x="120793" y="33147"/>
                    </a:cubicBezTo>
                    <a:cubicBezTo>
                      <a:pt x="114331" y="34576"/>
                      <a:pt x="107583" y="36195"/>
                      <a:pt x="100645" y="38290"/>
                    </a:cubicBezTo>
                    <a:cubicBezTo>
                      <a:pt x="93878" y="40310"/>
                      <a:pt x="87273" y="42824"/>
                      <a:pt x="80877" y="45815"/>
                    </a:cubicBezTo>
                    <a:lnTo>
                      <a:pt x="131628" y="75247"/>
                    </a:lnTo>
                    <a:lnTo>
                      <a:pt x="141131" y="72009"/>
                    </a:lnTo>
                    <a:cubicBezTo>
                      <a:pt x="154056" y="67723"/>
                      <a:pt x="166221" y="64103"/>
                      <a:pt x="177721" y="61055"/>
                    </a:cubicBezTo>
                    <a:cubicBezTo>
                      <a:pt x="188489" y="58207"/>
                      <a:pt x="199494" y="56397"/>
                      <a:pt x="210604" y="55626"/>
                    </a:cubicBezTo>
                    <a:cubicBezTo>
                      <a:pt x="220726" y="54988"/>
                      <a:pt x="230875" y="55654"/>
                      <a:pt x="240826" y="57626"/>
                    </a:cubicBezTo>
                    <a:cubicBezTo>
                      <a:pt x="251033" y="59836"/>
                      <a:pt x="260812" y="63655"/>
                      <a:pt x="269813" y="68961"/>
                    </a:cubicBezTo>
                    <a:cubicBezTo>
                      <a:pt x="278584" y="73362"/>
                      <a:pt x="286112" y="79915"/>
                      <a:pt x="291671" y="88011"/>
                    </a:cubicBezTo>
                    <a:cubicBezTo>
                      <a:pt x="295397" y="93897"/>
                      <a:pt x="296556" y="101051"/>
                      <a:pt x="294902" y="107823"/>
                    </a:cubicBezTo>
                    <a:cubicBezTo>
                      <a:pt x="292793" y="115319"/>
                      <a:pt x="288687" y="122101"/>
                      <a:pt x="283023" y="127444"/>
                    </a:cubicBezTo>
                    <a:cubicBezTo>
                      <a:pt x="276076" y="134503"/>
                      <a:pt x="268282" y="140675"/>
                      <a:pt x="259833" y="145828"/>
                    </a:cubicBezTo>
                    <a:lnTo>
                      <a:pt x="292146" y="164878"/>
                    </a:lnTo>
                    <a:lnTo>
                      <a:pt x="274469" y="175069"/>
                    </a:lnTo>
                    <a:lnTo>
                      <a:pt x="241871" y="156019"/>
                    </a:lnTo>
                    <a:cubicBezTo>
                      <a:pt x="226371" y="163763"/>
                      <a:pt x="210138" y="169916"/>
                      <a:pt x="193402" y="174403"/>
                    </a:cubicBezTo>
                    <a:cubicBezTo>
                      <a:pt x="175915" y="179241"/>
                      <a:pt x="158048" y="182585"/>
                      <a:pt x="139991" y="184404"/>
                    </a:cubicBezTo>
                    <a:lnTo>
                      <a:pt x="122979" y="153829"/>
                    </a:lnTo>
                    <a:cubicBezTo>
                      <a:pt x="126115" y="153829"/>
                      <a:pt x="130772" y="153829"/>
                      <a:pt x="137140" y="152781"/>
                    </a:cubicBezTo>
                    <a:cubicBezTo>
                      <a:pt x="143507" y="151733"/>
                      <a:pt x="150635" y="150781"/>
                      <a:pt x="158428" y="149066"/>
                    </a:cubicBezTo>
                    <a:cubicBezTo>
                      <a:pt x="166221" y="147352"/>
                      <a:pt x="174585" y="145256"/>
                      <a:pt x="183328" y="142684"/>
                    </a:cubicBezTo>
                    <a:cubicBezTo>
                      <a:pt x="191824" y="140141"/>
                      <a:pt x="200121" y="136960"/>
                      <a:pt x="208133" y="133159"/>
                    </a:cubicBezTo>
                    <a:lnTo>
                      <a:pt x="157573" y="103917"/>
                    </a:lnTo>
                    <a:lnTo>
                      <a:pt x="151015" y="106204"/>
                    </a:lnTo>
                    <a:lnTo>
                      <a:pt x="144077" y="108394"/>
                    </a:lnTo>
                    <a:cubicBezTo>
                      <a:pt x="131342" y="112585"/>
                      <a:pt x="119748" y="115824"/>
                      <a:pt x="109104" y="117919"/>
                    </a:cubicBezTo>
                    <a:cubicBezTo>
                      <a:pt x="99334" y="120196"/>
                      <a:pt x="89374" y="121530"/>
                      <a:pt x="79357" y="121920"/>
                    </a:cubicBezTo>
                    <a:cubicBezTo>
                      <a:pt x="70509" y="122234"/>
                      <a:pt x="61661" y="121396"/>
                      <a:pt x="53031" y="119443"/>
                    </a:cubicBezTo>
                    <a:cubicBezTo>
                      <a:pt x="44478" y="117462"/>
                      <a:pt x="36247" y="114252"/>
                      <a:pt x="28606" y="109918"/>
                    </a:cubicBezTo>
                    <a:cubicBezTo>
                      <a:pt x="20291" y="105537"/>
                      <a:pt x="13077" y="99317"/>
                      <a:pt x="7508" y="91726"/>
                    </a:cubicBezTo>
                    <a:cubicBezTo>
                      <a:pt x="3412" y="86039"/>
                      <a:pt x="1397" y="79105"/>
                      <a:pt x="1806" y="72104"/>
                    </a:cubicBezTo>
                    <a:cubicBezTo>
                      <a:pt x="2528" y="64808"/>
                      <a:pt x="5446" y="57893"/>
                      <a:pt x="10169" y="52292"/>
                    </a:cubicBezTo>
                    <a:cubicBezTo>
                      <a:pt x="15947" y="44882"/>
                      <a:pt x="22885" y="38452"/>
                      <a:pt x="30697" y="33242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391"/>
                    </a:moveTo>
                    <a:cubicBezTo>
                      <a:pt x="70157" y="86258"/>
                      <a:pt x="77864" y="87925"/>
                      <a:pt x="85534" y="87154"/>
                    </a:cubicBezTo>
                    <a:cubicBezTo>
                      <a:pt x="95817" y="85992"/>
                      <a:pt x="105948" y="83725"/>
                      <a:pt x="115756" y="80391"/>
                    </a:cubicBezTo>
                    <a:lnTo>
                      <a:pt x="68237" y="52864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298"/>
                    </a:moveTo>
                    <a:cubicBezTo>
                      <a:pt x="223092" y="92335"/>
                      <a:pt x="214710" y="90859"/>
                      <a:pt x="206517" y="92107"/>
                    </a:cubicBezTo>
                    <a:cubicBezTo>
                      <a:pt x="195274" y="93535"/>
                      <a:pt x="184174" y="95964"/>
                      <a:pt x="173349" y="99346"/>
                    </a:cubicBezTo>
                    <a:lnTo>
                      <a:pt x="220868" y="126778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4" name="Google Shape;1539;p27"/>
            <p:cNvGrpSpPr>
              <a:grpSpLocks/>
            </p:cNvGrpSpPr>
            <p:nvPr/>
          </p:nvGrpSpPr>
          <p:grpSpPr bwMode="auto">
            <a:xfrm>
              <a:off x="4965040" y="3574128"/>
              <a:ext cx="883852" cy="621125"/>
              <a:chOff x="6774665" y="4316253"/>
              <a:chExt cx="883852" cy="621125"/>
            </a:xfrm>
          </p:grpSpPr>
          <p:sp>
            <p:nvSpPr>
              <p:cNvPr id="39085" name="Google Shape;1540;p27"/>
              <p:cNvSpPr>
                <a:spLocks noChangeArrowheads="1"/>
              </p:cNvSpPr>
              <p:nvPr/>
            </p:nvSpPr>
            <p:spPr bwMode="auto">
              <a:xfrm>
                <a:off x="6774665" y="442588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6" name="Google Shape;1541;p27"/>
              <p:cNvSpPr>
                <a:spLocks noChangeArrowheads="1"/>
              </p:cNvSpPr>
              <p:nvPr/>
            </p:nvSpPr>
            <p:spPr bwMode="auto">
              <a:xfrm>
                <a:off x="6774855" y="4568951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7" name="Google Shape;1542;p27"/>
              <p:cNvSpPr>
                <a:spLocks noChangeArrowheads="1"/>
              </p:cNvSpPr>
              <p:nvPr/>
            </p:nvSpPr>
            <p:spPr bwMode="auto">
              <a:xfrm>
                <a:off x="7592086" y="4572000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8" name="Google Shape;1543;p27"/>
              <p:cNvSpPr>
                <a:spLocks noChangeArrowheads="1"/>
              </p:cNvSpPr>
              <p:nvPr/>
            </p:nvSpPr>
            <p:spPr bwMode="auto">
              <a:xfrm>
                <a:off x="6774665" y="431625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9" name="Google Shape;1544;p27"/>
              <p:cNvSpPr>
                <a:spLocks noChangeArrowheads="1"/>
              </p:cNvSpPr>
              <p:nvPr/>
            </p:nvSpPr>
            <p:spPr bwMode="auto">
              <a:xfrm>
                <a:off x="6900380" y="4385881"/>
                <a:ext cx="632615" cy="366093"/>
              </a:xfrm>
              <a:custGeom>
                <a:avLst/>
                <a:gdLst>
                  <a:gd name="T0" fmla="*/ 0 w 632615"/>
                  <a:gd name="T1" fmla="*/ 0 h 366093"/>
                  <a:gd name="T2" fmla="*/ 632615 w 632615"/>
                  <a:gd name="T3" fmla="*/ 366093 h 366093"/>
                </a:gdLst>
                <a:ahLst/>
                <a:cxnLst/>
                <a:rect l="T0" t="T1" r="T2" b="T3"/>
                <a:pathLst>
                  <a:path w="632615" h="366093" extrusionOk="0">
                    <a:moveTo>
                      <a:pt x="632021" y="194024"/>
                    </a:moveTo>
                    <a:cubicBezTo>
                      <a:pt x="627555" y="237077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1" y="237077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931" y="92107"/>
                      <a:pt x="637344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0" name="Google Shape;1545;p27"/>
              <p:cNvSpPr>
                <a:spLocks noChangeArrowheads="1"/>
              </p:cNvSpPr>
              <p:nvPr/>
            </p:nvSpPr>
            <p:spPr bwMode="auto">
              <a:xfrm>
                <a:off x="6900970" y="4407789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1" name="Google Shape;1546;p27"/>
              <p:cNvSpPr>
                <a:spLocks noChangeArrowheads="1"/>
              </p:cNvSpPr>
              <p:nvPr/>
            </p:nvSpPr>
            <p:spPr bwMode="auto">
              <a:xfrm>
                <a:off x="7062535" y="4489799"/>
                <a:ext cx="295132" cy="185547"/>
              </a:xfrm>
              <a:custGeom>
                <a:avLst/>
                <a:gdLst>
                  <a:gd name="T0" fmla="*/ 0 w 295132"/>
                  <a:gd name="T1" fmla="*/ 0 h 185547"/>
                  <a:gd name="T2" fmla="*/ 295132 w 295132"/>
                  <a:gd name="T3" fmla="*/ 185547 h 185547"/>
                </a:gdLst>
                <a:ahLst/>
                <a:cxnLst/>
                <a:rect l="T0" t="T1" r="T2" b="T3"/>
                <a:pathLst>
                  <a:path w="295132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874" y="95193"/>
                      <a:pt x="296033" y="102356"/>
                      <a:pt x="294427" y="109156"/>
                    </a:cubicBezTo>
                    <a:cubicBezTo>
                      <a:pt x="292251" y="116624"/>
                      <a:pt x="288155" y="123397"/>
                      <a:pt x="282547" y="128778"/>
                    </a:cubicBezTo>
                    <a:cubicBezTo>
                      <a:pt x="275553" y="135789"/>
                      <a:pt x="267769" y="141961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5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693" y="93612"/>
                      <a:pt x="214339" y="92107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2" name="Google Shape;1547;p27"/>
              <p:cNvSpPr>
                <a:spLocks noChangeArrowheads="1"/>
              </p:cNvSpPr>
              <p:nvPr/>
            </p:nvSpPr>
            <p:spPr bwMode="auto">
              <a:xfrm>
                <a:off x="7184658" y="4627816"/>
                <a:ext cx="19482" cy="25431"/>
              </a:xfrm>
              <a:custGeom>
                <a:avLst/>
                <a:gdLst>
                  <a:gd name="T0" fmla="*/ 0 w 19482"/>
                  <a:gd name="T1" fmla="*/ 0 h 25431"/>
                  <a:gd name="T2" fmla="*/ 19482 w 19482"/>
                  <a:gd name="T3" fmla="*/ 25431 h 25431"/>
                </a:gdLst>
                <a:ahLst/>
                <a:cxnLst/>
                <a:rect l="T0" t="T1" r="T2" b="T3"/>
                <a:pathLst>
                  <a:path w="19482" h="25431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3" name="Google Shape;1548;p27"/>
              <p:cNvSpPr>
                <a:spLocks noChangeArrowheads="1"/>
              </p:cNvSpPr>
              <p:nvPr/>
            </p:nvSpPr>
            <p:spPr bwMode="auto">
              <a:xfrm>
                <a:off x="7311819" y="4638675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4" name="Google Shape;1549;p27"/>
              <p:cNvSpPr>
                <a:spLocks noChangeArrowheads="1"/>
              </p:cNvSpPr>
              <p:nvPr/>
            </p:nvSpPr>
            <p:spPr bwMode="auto">
              <a:xfrm>
                <a:off x="7325980" y="4575428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5" name="Google Shape;1550;p27"/>
              <p:cNvSpPr>
                <a:spLocks noChangeArrowheads="1"/>
              </p:cNvSpPr>
              <p:nvPr/>
            </p:nvSpPr>
            <p:spPr bwMode="auto">
              <a:xfrm>
                <a:off x="7227140" y="4581810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6" name="Google Shape;1551;p27"/>
              <p:cNvSpPr>
                <a:spLocks noChangeArrowheads="1"/>
              </p:cNvSpPr>
              <p:nvPr/>
            </p:nvSpPr>
            <p:spPr bwMode="auto">
              <a:xfrm>
                <a:off x="7130487" y="4526660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7" name="Google Shape;1552;p27"/>
              <p:cNvSpPr>
                <a:spLocks noChangeArrowheads="1"/>
              </p:cNvSpPr>
              <p:nvPr/>
            </p:nvSpPr>
            <p:spPr bwMode="auto">
              <a:xfrm>
                <a:off x="7184753" y="449551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8" name="Google Shape;1553;p27"/>
              <p:cNvSpPr>
                <a:spLocks noChangeArrowheads="1"/>
              </p:cNvSpPr>
              <p:nvPr/>
            </p:nvSpPr>
            <p:spPr bwMode="auto">
              <a:xfrm>
                <a:off x="7062535" y="4490466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99" name="Google Shape;1554;p27"/>
              <p:cNvSpPr>
                <a:spLocks noChangeArrowheads="1"/>
              </p:cNvSpPr>
              <p:nvPr/>
            </p:nvSpPr>
            <p:spPr bwMode="auto">
              <a:xfrm>
                <a:off x="7063485" y="4547997"/>
                <a:ext cx="29937" cy="30289"/>
              </a:xfrm>
              <a:custGeom>
                <a:avLst/>
                <a:gdLst>
                  <a:gd name="T0" fmla="*/ 0 w 29937"/>
                  <a:gd name="T1" fmla="*/ 0 h 30289"/>
                  <a:gd name="T2" fmla="*/ 29937 w 29937"/>
                  <a:gd name="T3" fmla="*/ 30289 h 30289"/>
                </a:gdLst>
                <a:ahLst/>
                <a:cxnLst/>
                <a:rect l="T0" t="T1" r="T2" b="T3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100" name="Google Shape;1555;p27"/>
              <p:cNvSpPr>
                <a:spLocks noChangeArrowheads="1"/>
              </p:cNvSpPr>
              <p:nvPr/>
            </p:nvSpPr>
            <p:spPr bwMode="auto">
              <a:xfrm>
                <a:off x="7062535" y="4472654"/>
                <a:ext cx="295233" cy="185546"/>
              </a:xfrm>
              <a:custGeom>
                <a:avLst/>
                <a:gdLst>
                  <a:gd name="T0" fmla="*/ 0 w 295233"/>
                  <a:gd name="T1" fmla="*/ 0 h 185546"/>
                  <a:gd name="T2" fmla="*/ 295233 w 295233"/>
                  <a:gd name="T3" fmla="*/ 185546 h 185546"/>
                </a:gdLst>
                <a:ahLst/>
                <a:cxnLst/>
                <a:rect l="T0" t="T1" r="T2" b="T3"/>
                <a:pathLst>
                  <a:path w="295233" h="185546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338"/>
                      <a:pt x="100265" y="39433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0"/>
                    </a:lnTo>
                    <a:lnTo>
                      <a:pt x="140751" y="73247"/>
                    </a:lnTo>
                    <a:cubicBezTo>
                      <a:pt x="153676" y="68866"/>
                      <a:pt x="165841" y="65246"/>
                      <a:pt x="177340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45" y="56159"/>
                      <a:pt x="230505" y="56864"/>
                      <a:pt x="240446" y="58864"/>
                    </a:cubicBezTo>
                    <a:cubicBezTo>
                      <a:pt x="250643" y="61036"/>
                      <a:pt x="260432" y="64827"/>
                      <a:pt x="269432" y="70104"/>
                    </a:cubicBezTo>
                    <a:cubicBezTo>
                      <a:pt x="278204" y="74504"/>
                      <a:pt x="285731" y="81058"/>
                      <a:pt x="291291" y="89154"/>
                    </a:cubicBezTo>
                    <a:cubicBezTo>
                      <a:pt x="294978" y="95088"/>
                      <a:pt x="296138" y="102260"/>
                      <a:pt x="294522" y="109061"/>
                    </a:cubicBezTo>
                    <a:cubicBezTo>
                      <a:pt x="292327" y="116519"/>
                      <a:pt x="288231" y="123282"/>
                      <a:pt x="282643" y="128683"/>
                    </a:cubicBezTo>
                    <a:cubicBezTo>
                      <a:pt x="275667" y="135684"/>
                      <a:pt x="267883" y="141827"/>
                      <a:pt x="259453" y="146971"/>
                    </a:cubicBezTo>
                    <a:lnTo>
                      <a:pt x="29176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0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2747" y="153067"/>
                      <a:pt x="149875" y="151924"/>
                      <a:pt x="157668" y="150209"/>
                    </a:cubicBezTo>
                    <a:cubicBezTo>
                      <a:pt x="165461" y="148495"/>
                      <a:pt x="173824" y="146304"/>
                      <a:pt x="182568" y="143828"/>
                    </a:cubicBezTo>
                    <a:cubicBezTo>
                      <a:pt x="191064" y="141284"/>
                      <a:pt x="199361" y="138103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37" y="87125"/>
                      <a:pt x="105568" y="84858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534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84" y="94707"/>
                      <a:pt x="183784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224"/>
                      <a:pt x="243677" y="105089"/>
                      <a:pt x="229991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5" name="Google Shape;1556;p27"/>
            <p:cNvGrpSpPr>
              <a:grpSpLocks/>
            </p:cNvGrpSpPr>
            <p:nvPr/>
          </p:nvGrpSpPr>
          <p:grpSpPr bwMode="auto">
            <a:xfrm>
              <a:off x="4965040" y="3430682"/>
              <a:ext cx="883852" cy="621125"/>
              <a:chOff x="6774665" y="4172807"/>
              <a:chExt cx="883852" cy="621125"/>
            </a:xfrm>
          </p:grpSpPr>
          <p:sp>
            <p:nvSpPr>
              <p:cNvPr id="39069" name="Google Shape;1557;p27"/>
              <p:cNvSpPr>
                <a:spLocks noChangeArrowheads="1"/>
              </p:cNvSpPr>
              <p:nvPr/>
            </p:nvSpPr>
            <p:spPr bwMode="auto">
              <a:xfrm>
                <a:off x="6774665" y="428244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0" name="Google Shape;1558;p27"/>
              <p:cNvSpPr>
                <a:spLocks noChangeArrowheads="1"/>
              </p:cNvSpPr>
              <p:nvPr/>
            </p:nvSpPr>
            <p:spPr bwMode="auto">
              <a:xfrm>
                <a:off x="6774855" y="442550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1" name="Google Shape;1559;p27"/>
              <p:cNvSpPr>
                <a:spLocks noChangeArrowheads="1"/>
              </p:cNvSpPr>
              <p:nvPr/>
            </p:nvSpPr>
            <p:spPr bwMode="auto">
              <a:xfrm>
                <a:off x="7592086" y="4428553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2" name="Google Shape;1560;p27"/>
              <p:cNvSpPr>
                <a:spLocks noChangeArrowheads="1"/>
              </p:cNvSpPr>
              <p:nvPr/>
            </p:nvSpPr>
            <p:spPr bwMode="auto">
              <a:xfrm>
                <a:off x="6774665" y="417280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3" name="Google Shape;1561;p27"/>
              <p:cNvSpPr>
                <a:spLocks noChangeArrowheads="1"/>
              </p:cNvSpPr>
              <p:nvPr/>
            </p:nvSpPr>
            <p:spPr bwMode="auto">
              <a:xfrm>
                <a:off x="6900380" y="4242411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583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931" y="92131"/>
                      <a:pt x="637344" y="143661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4" name="Google Shape;1562;p27"/>
              <p:cNvSpPr>
                <a:spLocks noChangeArrowheads="1"/>
              </p:cNvSpPr>
              <p:nvPr/>
            </p:nvSpPr>
            <p:spPr bwMode="auto">
              <a:xfrm>
                <a:off x="6900970" y="4264342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5" name="Google Shape;1563;p27"/>
              <p:cNvSpPr>
                <a:spLocks noChangeArrowheads="1"/>
              </p:cNvSpPr>
              <p:nvPr/>
            </p:nvSpPr>
            <p:spPr bwMode="auto">
              <a:xfrm>
                <a:off x="7062535" y="4346352"/>
                <a:ext cx="295228" cy="185547"/>
              </a:xfrm>
              <a:custGeom>
                <a:avLst/>
                <a:gdLst>
                  <a:gd name="T0" fmla="*/ 0 w 295228"/>
                  <a:gd name="T1" fmla="*/ 0 h 185547"/>
                  <a:gd name="T2" fmla="*/ 295228 w 295228"/>
                  <a:gd name="T3" fmla="*/ 185547 h 185547"/>
                </a:gdLst>
                <a:ahLst/>
                <a:cxnLst/>
                <a:rect l="T0" t="T1" r="T2" b="T3"/>
                <a:pathLst>
                  <a:path w="295228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246"/>
                      <a:pt x="177340" y="62294"/>
                    </a:cubicBezTo>
                    <a:cubicBezTo>
                      <a:pt x="188089" y="59360"/>
                      <a:pt x="199104" y="57541"/>
                      <a:pt x="210224" y="56864"/>
                    </a:cubicBezTo>
                    <a:cubicBezTo>
                      <a:pt x="220345" y="56179"/>
                      <a:pt x="230505" y="56845"/>
                      <a:pt x="240446" y="58864"/>
                    </a:cubicBezTo>
                    <a:cubicBezTo>
                      <a:pt x="250662" y="61017"/>
                      <a:pt x="260461" y="64846"/>
                      <a:pt x="269432" y="70199"/>
                    </a:cubicBezTo>
                    <a:cubicBezTo>
                      <a:pt x="278214" y="74590"/>
                      <a:pt x="285731" y="81144"/>
                      <a:pt x="291291" y="89249"/>
                    </a:cubicBezTo>
                    <a:cubicBezTo>
                      <a:pt x="294969" y="95193"/>
                      <a:pt x="296128" y="102356"/>
                      <a:pt x="294522" y="109156"/>
                    </a:cubicBezTo>
                    <a:cubicBezTo>
                      <a:pt x="292346" y="116624"/>
                      <a:pt x="288250" y="123397"/>
                      <a:pt x="282643" y="128778"/>
                    </a:cubicBezTo>
                    <a:cubicBezTo>
                      <a:pt x="275648" y="135789"/>
                      <a:pt x="267864" y="141961"/>
                      <a:pt x="259453" y="147161"/>
                    </a:cubicBezTo>
                    <a:lnTo>
                      <a:pt x="291766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09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3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6" name="Google Shape;1564;p27"/>
              <p:cNvSpPr>
                <a:spLocks noChangeArrowheads="1"/>
              </p:cNvSpPr>
              <p:nvPr/>
            </p:nvSpPr>
            <p:spPr bwMode="auto">
              <a:xfrm>
                <a:off x="7184658" y="4484274"/>
                <a:ext cx="19482" cy="25526"/>
              </a:xfrm>
              <a:custGeom>
                <a:avLst/>
                <a:gdLst>
                  <a:gd name="T0" fmla="*/ 0 w 19482"/>
                  <a:gd name="T1" fmla="*/ 0 h 25526"/>
                  <a:gd name="T2" fmla="*/ 19482 w 19482"/>
                  <a:gd name="T3" fmla="*/ 25526 h 25526"/>
                </a:gdLst>
                <a:ahLst/>
                <a:cxnLst/>
                <a:rect l="T0" t="T1" r="T2" b="T3"/>
                <a:pathLst>
                  <a:path w="19482" h="25526" extrusionOk="0">
                    <a:moveTo>
                      <a:pt x="0" y="17240"/>
                    </a:moveTo>
                    <a:cubicBezTo>
                      <a:pt x="570" y="16002"/>
                      <a:pt x="0" y="0"/>
                      <a:pt x="0" y="0"/>
                    </a:cubicBezTo>
                    <a:lnTo>
                      <a:pt x="19483" y="12573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7" name="Google Shape;1565;p27"/>
              <p:cNvSpPr>
                <a:spLocks noChangeArrowheads="1"/>
              </p:cNvSpPr>
              <p:nvPr/>
            </p:nvSpPr>
            <p:spPr bwMode="auto">
              <a:xfrm>
                <a:off x="7311819" y="449522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8" name="Google Shape;1566;p27"/>
              <p:cNvSpPr>
                <a:spLocks noChangeArrowheads="1"/>
              </p:cNvSpPr>
              <p:nvPr/>
            </p:nvSpPr>
            <p:spPr bwMode="auto">
              <a:xfrm>
                <a:off x="7325980" y="443198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79" name="Google Shape;1567;p27"/>
              <p:cNvSpPr>
                <a:spLocks noChangeArrowheads="1"/>
              </p:cNvSpPr>
              <p:nvPr/>
            </p:nvSpPr>
            <p:spPr bwMode="auto">
              <a:xfrm>
                <a:off x="7227140" y="4438078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0" name="Google Shape;1568;p27"/>
              <p:cNvSpPr>
                <a:spLocks noChangeArrowheads="1"/>
              </p:cNvSpPr>
              <p:nvPr/>
            </p:nvSpPr>
            <p:spPr bwMode="auto">
              <a:xfrm>
                <a:off x="7130487" y="4383214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1" name="Google Shape;1569;p27"/>
              <p:cNvSpPr>
                <a:spLocks noChangeArrowheads="1"/>
              </p:cNvSpPr>
              <p:nvPr/>
            </p:nvSpPr>
            <p:spPr bwMode="auto">
              <a:xfrm>
                <a:off x="7184753" y="435206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2" name="Google Shape;1570;p27"/>
              <p:cNvSpPr>
                <a:spLocks noChangeArrowheads="1"/>
              </p:cNvSpPr>
              <p:nvPr/>
            </p:nvSpPr>
            <p:spPr bwMode="auto">
              <a:xfrm>
                <a:off x="7062535" y="4347019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3" name="Google Shape;1571;p27"/>
              <p:cNvSpPr>
                <a:spLocks noChangeArrowheads="1"/>
              </p:cNvSpPr>
              <p:nvPr/>
            </p:nvSpPr>
            <p:spPr bwMode="auto">
              <a:xfrm>
                <a:off x="7063485" y="4404550"/>
                <a:ext cx="29937" cy="30289"/>
              </a:xfrm>
              <a:custGeom>
                <a:avLst/>
                <a:gdLst>
                  <a:gd name="T0" fmla="*/ 0 w 29937"/>
                  <a:gd name="T1" fmla="*/ 0 h 30289"/>
                  <a:gd name="T2" fmla="*/ 29937 w 29937"/>
                  <a:gd name="T3" fmla="*/ 30289 h 30289"/>
                </a:gdLst>
                <a:ahLst/>
                <a:cxnLst/>
                <a:rect l="T0" t="T1" r="T2" b="T3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84" name="Google Shape;1572;p27"/>
              <p:cNvSpPr>
                <a:spLocks noChangeArrowheads="1"/>
              </p:cNvSpPr>
              <p:nvPr/>
            </p:nvSpPr>
            <p:spPr bwMode="auto">
              <a:xfrm>
                <a:off x="7062535" y="4329112"/>
                <a:ext cx="295233" cy="185547"/>
              </a:xfrm>
              <a:custGeom>
                <a:avLst/>
                <a:gdLst>
                  <a:gd name="T0" fmla="*/ 0 w 295233"/>
                  <a:gd name="T1" fmla="*/ 0 h 185547"/>
                  <a:gd name="T2" fmla="*/ 295233 w 295233"/>
                  <a:gd name="T3" fmla="*/ 185547 h 185547"/>
                </a:gdLst>
                <a:ahLst/>
                <a:cxnLst/>
                <a:rect l="T0" t="T1" r="T2" b="T3"/>
                <a:pathLst>
                  <a:path w="295233" h="185547" extrusionOk="0">
                    <a:moveTo>
                      <a:pt x="149494" y="30289"/>
                    </a:moveTo>
                    <a:cubicBezTo>
                      <a:pt x="145607" y="30280"/>
                      <a:pt x="141730" y="30594"/>
                      <a:pt x="137900" y="31242"/>
                    </a:cubicBezTo>
                    <a:cubicBezTo>
                      <a:pt x="132673" y="32004"/>
                      <a:pt x="126875" y="33052"/>
                      <a:pt x="120413" y="34385"/>
                    </a:cubicBezTo>
                    <a:cubicBezTo>
                      <a:pt x="113950" y="35719"/>
                      <a:pt x="107203" y="37433"/>
                      <a:pt x="100265" y="39529"/>
                    </a:cubicBezTo>
                    <a:cubicBezTo>
                      <a:pt x="93498" y="41577"/>
                      <a:pt x="86893" y="44129"/>
                      <a:pt x="80497" y="47149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341"/>
                      <a:pt x="177340" y="62294"/>
                    </a:cubicBezTo>
                    <a:cubicBezTo>
                      <a:pt x="188108" y="59455"/>
                      <a:pt x="199114" y="57636"/>
                      <a:pt x="210224" y="56864"/>
                    </a:cubicBezTo>
                    <a:cubicBezTo>
                      <a:pt x="220345" y="56255"/>
                      <a:pt x="230505" y="56960"/>
                      <a:pt x="240446" y="58960"/>
                    </a:cubicBezTo>
                    <a:cubicBezTo>
                      <a:pt x="250643" y="61131"/>
                      <a:pt x="260432" y="64922"/>
                      <a:pt x="269432" y="70199"/>
                    </a:cubicBezTo>
                    <a:cubicBezTo>
                      <a:pt x="278204" y="74600"/>
                      <a:pt x="285731" y="81153"/>
                      <a:pt x="291291" y="89249"/>
                    </a:cubicBezTo>
                    <a:cubicBezTo>
                      <a:pt x="294978" y="95183"/>
                      <a:pt x="296138" y="102356"/>
                      <a:pt x="294522" y="109156"/>
                    </a:cubicBezTo>
                    <a:cubicBezTo>
                      <a:pt x="292327" y="116615"/>
                      <a:pt x="288231" y="123377"/>
                      <a:pt x="282643" y="128778"/>
                    </a:cubicBezTo>
                    <a:cubicBezTo>
                      <a:pt x="275667" y="135779"/>
                      <a:pt x="267883" y="141922"/>
                      <a:pt x="259453" y="147066"/>
                    </a:cubicBezTo>
                    <a:lnTo>
                      <a:pt x="291766" y="166116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877"/>
                    </a:lnTo>
                    <a:cubicBezTo>
                      <a:pt x="126894" y="154848"/>
                      <a:pt x="131656" y="154496"/>
                      <a:pt x="136379" y="153829"/>
                    </a:cubicBezTo>
                    <a:cubicBezTo>
                      <a:pt x="142747" y="153067"/>
                      <a:pt x="149875" y="151829"/>
                      <a:pt x="157668" y="150209"/>
                    </a:cubicBezTo>
                    <a:cubicBezTo>
                      <a:pt x="165461" y="148590"/>
                      <a:pt x="173824" y="146304"/>
                      <a:pt x="182568" y="143828"/>
                    </a:cubicBezTo>
                    <a:cubicBezTo>
                      <a:pt x="191045" y="141246"/>
                      <a:pt x="199342" y="138055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6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77" y="87497"/>
                      <a:pt x="77484" y="89163"/>
                      <a:pt x="85154" y="88392"/>
                    </a:cubicBezTo>
                    <a:cubicBezTo>
                      <a:pt x="95437" y="87221"/>
                      <a:pt x="105568" y="84954"/>
                      <a:pt x="115376" y="81629"/>
                    </a:cubicBezTo>
                    <a:lnTo>
                      <a:pt x="67857" y="54102"/>
                    </a:lnTo>
                    <a:cubicBezTo>
                      <a:pt x="50370" y="65532"/>
                      <a:pt x="48849" y="75438"/>
                      <a:pt x="63105" y="83629"/>
                    </a:cubicBezTo>
                    <a:close/>
                    <a:moveTo>
                      <a:pt x="229991" y="97631"/>
                    </a:moveTo>
                    <a:cubicBezTo>
                      <a:pt x="222721" y="93631"/>
                      <a:pt x="214339" y="92126"/>
                      <a:pt x="206137" y="93345"/>
                    </a:cubicBezTo>
                    <a:cubicBezTo>
                      <a:pt x="194884" y="94802"/>
                      <a:pt x="183784" y="97260"/>
                      <a:pt x="172969" y="100679"/>
                    </a:cubicBezTo>
                    <a:lnTo>
                      <a:pt x="220488" y="128016"/>
                    </a:lnTo>
                    <a:cubicBezTo>
                      <a:pt x="240512" y="115700"/>
                      <a:pt x="243677" y="105566"/>
                      <a:pt x="229991" y="9763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6" name="Google Shape;1573;p27"/>
            <p:cNvGrpSpPr>
              <a:grpSpLocks/>
            </p:cNvGrpSpPr>
            <p:nvPr/>
          </p:nvGrpSpPr>
          <p:grpSpPr bwMode="auto">
            <a:xfrm>
              <a:off x="4993741" y="3268090"/>
              <a:ext cx="883852" cy="621125"/>
              <a:chOff x="6803366" y="4010215"/>
              <a:chExt cx="883852" cy="621125"/>
            </a:xfrm>
          </p:grpSpPr>
          <p:sp>
            <p:nvSpPr>
              <p:cNvPr id="39053" name="Google Shape;1574;p27"/>
              <p:cNvSpPr>
                <a:spLocks noChangeArrowheads="1"/>
              </p:cNvSpPr>
              <p:nvPr/>
            </p:nvSpPr>
            <p:spPr bwMode="auto">
              <a:xfrm>
                <a:off x="6803366" y="411984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4" name="Google Shape;1575;p27"/>
              <p:cNvSpPr>
                <a:spLocks noChangeArrowheads="1"/>
              </p:cNvSpPr>
              <p:nvPr/>
            </p:nvSpPr>
            <p:spPr bwMode="auto">
              <a:xfrm>
                <a:off x="6803461" y="4262913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5" name="Google Shape;1576;p27"/>
              <p:cNvSpPr>
                <a:spLocks noChangeArrowheads="1"/>
              </p:cNvSpPr>
              <p:nvPr/>
            </p:nvSpPr>
            <p:spPr bwMode="auto">
              <a:xfrm>
                <a:off x="7620692" y="4265961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6" name="Google Shape;1577;p27"/>
              <p:cNvSpPr>
                <a:spLocks noChangeArrowheads="1"/>
              </p:cNvSpPr>
              <p:nvPr/>
            </p:nvSpPr>
            <p:spPr bwMode="auto">
              <a:xfrm>
                <a:off x="6803366" y="4010215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7" name="Google Shape;1578;p27"/>
              <p:cNvSpPr>
                <a:spLocks noChangeArrowheads="1"/>
              </p:cNvSpPr>
              <p:nvPr/>
            </p:nvSpPr>
            <p:spPr bwMode="auto">
              <a:xfrm>
                <a:off x="6928987" y="4079843"/>
                <a:ext cx="632689" cy="366093"/>
              </a:xfrm>
              <a:custGeom>
                <a:avLst/>
                <a:gdLst>
                  <a:gd name="T0" fmla="*/ 0 w 632689"/>
                  <a:gd name="T1" fmla="*/ 0 h 366093"/>
                  <a:gd name="T2" fmla="*/ 632689 w 632689"/>
                  <a:gd name="T3" fmla="*/ 366093 h 366093"/>
                </a:gdLst>
                <a:ahLst/>
                <a:cxnLst/>
                <a:rect l="T0" t="T1" r="T2" b="T3"/>
                <a:pathLst>
                  <a:path w="632689" h="366093" extrusionOk="0">
                    <a:moveTo>
                      <a:pt x="632117" y="194024"/>
                    </a:moveTo>
                    <a:cubicBezTo>
                      <a:pt x="627555" y="237173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3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476" y="-17907"/>
                      <a:pt x="540025" y="53721"/>
                    </a:cubicBezTo>
                    <a:cubicBezTo>
                      <a:pt x="606836" y="92107"/>
                      <a:pt x="637344" y="143637"/>
                      <a:pt x="632117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8" name="Google Shape;1579;p27"/>
              <p:cNvSpPr>
                <a:spLocks noChangeArrowheads="1"/>
              </p:cNvSpPr>
              <p:nvPr/>
            </p:nvSpPr>
            <p:spPr bwMode="auto">
              <a:xfrm>
                <a:off x="6929577" y="4101750"/>
                <a:ext cx="631526" cy="344186"/>
              </a:xfrm>
              <a:custGeom>
                <a:avLst/>
                <a:gdLst>
                  <a:gd name="T0" fmla="*/ 0 w 631526"/>
                  <a:gd name="T1" fmla="*/ 0 h 344186"/>
                  <a:gd name="T2" fmla="*/ 631526 w 631526"/>
                  <a:gd name="T3" fmla="*/ 344186 h 344186"/>
                </a:gdLst>
                <a:ahLst/>
                <a:cxnLst/>
                <a:rect l="T0" t="T1" r="T2" b="T3"/>
                <a:pathLst>
                  <a:path w="631526" h="344186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5069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743" y="86678"/>
                      <a:pt x="626965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9" name="Google Shape;1580;p27"/>
              <p:cNvSpPr>
                <a:spLocks noChangeArrowheads="1"/>
              </p:cNvSpPr>
              <p:nvPr/>
            </p:nvSpPr>
            <p:spPr bwMode="auto">
              <a:xfrm>
                <a:off x="7091046" y="4183856"/>
                <a:ext cx="294970" cy="185451"/>
              </a:xfrm>
              <a:custGeom>
                <a:avLst/>
                <a:gdLst>
                  <a:gd name="T0" fmla="*/ 0 w 294970"/>
                  <a:gd name="T1" fmla="*/ 0 h 185451"/>
                  <a:gd name="T2" fmla="*/ 294970 w 294970"/>
                  <a:gd name="T3" fmla="*/ 185451 h 185451"/>
                </a:gdLst>
                <a:ahLst/>
                <a:cxnLst/>
                <a:rect l="T0" t="T1" r="T2" b="T3"/>
                <a:pathLst>
                  <a:path w="294970" h="185451" extrusionOk="0">
                    <a:moveTo>
                      <a:pt x="149590" y="30194"/>
                    </a:moveTo>
                    <a:cubicBezTo>
                      <a:pt x="145702" y="30137"/>
                      <a:pt x="141825" y="30423"/>
                      <a:pt x="137995" y="31052"/>
                    </a:cubicBezTo>
                    <a:cubicBezTo>
                      <a:pt x="132768" y="31813"/>
                      <a:pt x="126970" y="32861"/>
                      <a:pt x="120508" y="34195"/>
                    </a:cubicBezTo>
                    <a:cubicBezTo>
                      <a:pt x="114045" y="35528"/>
                      <a:pt x="107393" y="37338"/>
                      <a:pt x="100360" y="39434"/>
                    </a:cubicBezTo>
                    <a:cubicBezTo>
                      <a:pt x="93593" y="41453"/>
                      <a:pt x="86988" y="43967"/>
                      <a:pt x="80592" y="46958"/>
                    </a:cubicBezTo>
                    <a:lnTo>
                      <a:pt x="131342" y="76390"/>
                    </a:lnTo>
                    <a:lnTo>
                      <a:pt x="140846" y="73152"/>
                    </a:lnTo>
                    <a:cubicBezTo>
                      <a:pt x="153771" y="68866"/>
                      <a:pt x="165936" y="65151"/>
                      <a:pt x="177436" y="62198"/>
                    </a:cubicBezTo>
                    <a:cubicBezTo>
                      <a:pt x="188184" y="59274"/>
                      <a:pt x="199199" y="57455"/>
                      <a:pt x="210319" y="56769"/>
                    </a:cubicBezTo>
                    <a:cubicBezTo>
                      <a:pt x="220469" y="56074"/>
                      <a:pt x="230666" y="56750"/>
                      <a:pt x="240636" y="58769"/>
                    </a:cubicBezTo>
                    <a:cubicBezTo>
                      <a:pt x="250672" y="61036"/>
                      <a:pt x="260290" y="64856"/>
                      <a:pt x="269147" y="70104"/>
                    </a:cubicBezTo>
                    <a:cubicBezTo>
                      <a:pt x="277929" y="74495"/>
                      <a:pt x="285446" y="81048"/>
                      <a:pt x="291006" y="89154"/>
                    </a:cubicBezTo>
                    <a:cubicBezTo>
                      <a:pt x="294722" y="95079"/>
                      <a:pt x="295891" y="102260"/>
                      <a:pt x="294237" y="109061"/>
                    </a:cubicBezTo>
                    <a:cubicBezTo>
                      <a:pt x="292099" y="116548"/>
                      <a:pt x="287993" y="123330"/>
                      <a:pt x="282357" y="128683"/>
                    </a:cubicBezTo>
                    <a:cubicBezTo>
                      <a:pt x="275382" y="135712"/>
                      <a:pt x="267598" y="141884"/>
                      <a:pt x="259168" y="147066"/>
                    </a:cubicBezTo>
                    <a:lnTo>
                      <a:pt x="291481" y="16611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73"/>
                      <a:pt x="209359" y="170926"/>
                      <a:pt x="192642" y="175451"/>
                    </a:cubicBezTo>
                    <a:cubicBezTo>
                      <a:pt x="175155" y="180289"/>
                      <a:pt x="157288" y="183632"/>
                      <a:pt x="139230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3631" y="152914"/>
                      <a:pt x="150739" y="151705"/>
                      <a:pt x="157763" y="150114"/>
                    </a:cubicBezTo>
                    <a:cubicBezTo>
                      <a:pt x="165556" y="148399"/>
                      <a:pt x="173824" y="146304"/>
                      <a:pt x="182568" y="143732"/>
                    </a:cubicBezTo>
                    <a:cubicBezTo>
                      <a:pt x="191064" y="141179"/>
                      <a:pt x="199351" y="137998"/>
                      <a:pt x="207372" y="134207"/>
                    </a:cubicBezTo>
                    <a:lnTo>
                      <a:pt x="156812" y="104965"/>
                    </a:lnTo>
                    <a:lnTo>
                      <a:pt x="150255" y="107252"/>
                    </a:lnTo>
                    <a:lnTo>
                      <a:pt x="143317" y="109347"/>
                    </a:lnTo>
                    <a:cubicBezTo>
                      <a:pt x="130582" y="113538"/>
                      <a:pt x="118987" y="116872"/>
                      <a:pt x="108343" y="118872"/>
                    </a:cubicBezTo>
                    <a:cubicBezTo>
                      <a:pt x="98573" y="121148"/>
                      <a:pt x="88613" y="122482"/>
                      <a:pt x="78596" y="122872"/>
                    </a:cubicBezTo>
                    <a:cubicBezTo>
                      <a:pt x="69748" y="123187"/>
                      <a:pt x="60900" y="122358"/>
                      <a:pt x="52271" y="120396"/>
                    </a:cubicBezTo>
                    <a:cubicBezTo>
                      <a:pt x="43727" y="118472"/>
                      <a:pt x="35525" y="115253"/>
                      <a:pt x="27941" y="110871"/>
                    </a:cubicBezTo>
                    <a:cubicBezTo>
                      <a:pt x="19606" y="106518"/>
                      <a:pt x="12364" y="100327"/>
                      <a:pt x="6748" y="92773"/>
                    </a:cubicBezTo>
                    <a:cubicBezTo>
                      <a:pt x="2680" y="87039"/>
                      <a:pt x="665" y="8008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534"/>
                    </a:moveTo>
                    <a:cubicBezTo>
                      <a:pt x="69881" y="87363"/>
                      <a:pt x="77589" y="89021"/>
                      <a:pt x="85249" y="88297"/>
                    </a:cubicBezTo>
                    <a:cubicBezTo>
                      <a:pt x="95579" y="87135"/>
                      <a:pt x="105739" y="84830"/>
                      <a:pt x="115566" y="81439"/>
                    </a:cubicBezTo>
                    <a:lnTo>
                      <a:pt x="68047" y="53912"/>
                    </a:lnTo>
                    <a:cubicBezTo>
                      <a:pt x="50560" y="65341"/>
                      <a:pt x="48944" y="75152"/>
                      <a:pt x="63200" y="83344"/>
                    </a:cubicBezTo>
                    <a:close/>
                    <a:moveTo>
                      <a:pt x="230087" y="97441"/>
                    </a:moveTo>
                    <a:cubicBezTo>
                      <a:pt x="222826" y="93516"/>
                      <a:pt x="214500" y="92021"/>
                      <a:pt x="206327" y="93154"/>
                    </a:cubicBezTo>
                    <a:cubicBezTo>
                      <a:pt x="195056" y="94659"/>
                      <a:pt x="183927" y="97117"/>
                      <a:pt x="173064" y="100489"/>
                    </a:cubicBezTo>
                    <a:lnTo>
                      <a:pt x="220583" y="127826"/>
                    </a:lnTo>
                    <a:cubicBezTo>
                      <a:pt x="240541" y="115538"/>
                      <a:pt x="243772" y="105346"/>
                      <a:pt x="230087" y="97441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0" name="Google Shape;1581;p27"/>
              <p:cNvSpPr>
                <a:spLocks noChangeArrowheads="1"/>
              </p:cNvSpPr>
              <p:nvPr/>
            </p:nvSpPr>
            <p:spPr bwMode="auto">
              <a:xfrm>
                <a:off x="7213360" y="4321778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1" name="Google Shape;1582;p27"/>
              <p:cNvSpPr>
                <a:spLocks noChangeArrowheads="1"/>
              </p:cNvSpPr>
              <p:nvPr/>
            </p:nvSpPr>
            <p:spPr bwMode="auto">
              <a:xfrm>
                <a:off x="7340425" y="4332636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235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2" name="Google Shape;1583;p27"/>
              <p:cNvSpPr>
                <a:spLocks noChangeArrowheads="1"/>
              </p:cNvSpPr>
              <p:nvPr/>
            </p:nvSpPr>
            <p:spPr bwMode="auto">
              <a:xfrm>
                <a:off x="7354586" y="4269390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3" name="Google Shape;1584;p27"/>
              <p:cNvSpPr>
                <a:spLocks noChangeArrowheads="1"/>
              </p:cNvSpPr>
              <p:nvPr/>
            </p:nvSpPr>
            <p:spPr bwMode="auto">
              <a:xfrm>
                <a:off x="7255747" y="4276153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6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4" name="Google Shape;1585;p27"/>
              <p:cNvSpPr>
                <a:spLocks noChangeArrowheads="1"/>
              </p:cNvSpPr>
              <p:nvPr/>
            </p:nvSpPr>
            <p:spPr bwMode="auto">
              <a:xfrm>
                <a:off x="7159188" y="4220622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144"/>
                    </a:moveTo>
                    <a:lnTo>
                      <a:pt x="48944" y="38958"/>
                    </a:lnTo>
                    <a:lnTo>
                      <a:pt x="58924" y="31623"/>
                    </a:lnTo>
                    <a:cubicBezTo>
                      <a:pt x="58924" y="31623"/>
                      <a:pt x="52841" y="24575"/>
                      <a:pt x="52366" y="23908"/>
                    </a:cubicBezTo>
                    <a:cubicBezTo>
                      <a:pt x="47966" y="18879"/>
                      <a:pt x="42805" y="14574"/>
                      <a:pt x="37065" y="11144"/>
                    </a:cubicBezTo>
                    <a:cubicBezTo>
                      <a:pt x="33454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5" name="Google Shape;1586;p27"/>
              <p:cNvSpPr>
                <a:spLocks noChangeArrowheads="1"/>
              </p:cNvSpPr>
              <p:nvPr/>
            </p:nvSpPr>
            <p:spPr bwMode="auto">
              <a:xfrm>
                <a:off x="7213360" y="4189475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6" name="Google Shape;1587;p27"/>
              <p:cNvSpPr>
                <a:spLocks noChangeArrowheads="1"/>
              </p:cNvSpPr>
              <p:nvPr/>
            </p:nvSpPr>
            <p:spPr bwMode="auto">
              <a:xfrm>
                <a:off x="7091141" y="4184427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7" name="Google Shape;1588;p27"/>
              <p:cNvSpPr>
                <a:spLocks noChangeArrowheads="1"/>
              </p:cNvSpPr>
              <p:nvPr/>
            </p:nvSpPr>
            <p:spPr bwMode="auto">
              <a:xfrm>
                <a:off x="7092091" y="4242053"/>
                <a:ext cx="29936" cy="30194"/>
              </a:xfrm>
              <a:custGeom>
                <a:avLst/>
                <a:gdLst>
                  <a:gd name="T0" fmla="*/ 0 w 29936"/>
                  <a:gd name="T1" fmla="*/ 0 h 30194"/>
                  <a:gd name="T2" fmla="*/ 29936 w 29936"/>
                  <a:gd name="T3" fmla="*/ 30194 h 30194"/>
                </a:gdLst>
                <a:ahLst/>
                <a:cxnLst/>
                <a:rect l="T0" t="T1" r="T2" b="T3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694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68" name="Google Shape;1589;p27"/>
              <p:cNvSpPr>
                <a:spLocks noChangeArrowheads="1"/>
              </p:cNvSpPr>
              <p:nvPr/>
            </p:nvSpPr>
            <p:spPr bwMode="auto">
              <a:xfrm>
                <a:off x="7091046" y="4166616"/>
                <a:ext cx="294970" cy="185547"/>
              </a:xfrm>
              <a:custGeom>
                <a:avLst/>
                <a:gdLst>
                  <a:gd name="T0" fmla="*/ 0 w 294970"/>
                  <a:gd name="T1" fmla="*/ 0 h 185547"/>
                  <a:gd name="T2" fmla="*/ 294970 w 294970"/>
                  <a:gd name="T3" fmla="*/ 185547 h 185547"/>
                </a:gdLst>
                <a:ahLst/>
                <a:cxnLst/>
                <a:rect l="T0" t="T1" r="T2" b="T3"/>
                <a:pathLst>
                  <a:path w="294970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393" y="37338"/>
                      <a:pt x="100360" y="39433"/>
                    </a:cubicBezTo>
                    <a:cubicBezTo>
                      <a:pt x="93593" y="41481"/>
                      <a:pt x="86988" y="44034"/>
                      <a:pt x="80592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866"/>
                      <a:pt x="165936" y="65246"/>
                      <a:pt x="177436" y="62294"/>
                    </a:cubicBezTo>
                    <a:cubicBezTo>
                      <a:pt x="188194" y="59379"/>
                      <a:pt x="199209" y="57531"/>
                      <a:pt x="210319" y="56769"/>
                    </a:cubicBezTo>
                    <a:cubicBezTo>
                      <a:pt x="220469" y="56159"/>
                      <a:pt x="230666" y="56864"/>
                      <a:pt x="240636" y="58864"/>
                    </a:cubicBezTo>
                    <a:cubicBezTo>
                      <a:pt x="250681" y="61084"/>
                      <a:pt x="260309" y="64913"/>
                      <a:pt x="269147" y="70199"/>
                    </a:cubicBezTo>
                    <a:cubicBezTo>
                      <a:pt x="277948" y="74562"/>
                      <a:pt x="285475" y="81124"/>
                      <a:pt x="291006" y="89249"/>
                    </a:cubicBezTo>
                    <a:cubicBezTo>
                      <a:pt x="294722" y="95174"/>
                      <a:pt x="295891" y="102356"/>
                      <a:pt x="294237" y="109156"/>
                    </a:cubicBezTo>
                    <a:cubicBezTo>
                      <a:pt x="292080" y="116634"/>
                      <a:pt x="287984" y="123406"/>
                      <a:pt x="282357" y="128778"/>
                    </a:cubicBezTo>
                    <a:cubicBezTo>
                      <a:pt x="275382" y="135807"/>
                      <a:pt x="267598" y="141980"/>
                      <a:pt x="259168" y="147161"/>
                    </a:cubicBezTo>
                    <a:lnTo>
                      <a:pt x="29148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0"/>
                      <a:pt x="209349" y="170983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89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06"/>
                      <a:pt x="85249" y="88297"/>
                    </a:cubicBezTo>
                    <a:cubicBezTo>
                      <a:pt x="95570" y="87173"/>
                      <a:pt x="105739" y="84906"/>
                      <a:pt x="115566" y="81534"/>
                    </a:cubicBezTo>
                    <a:lnTo>
                      <a:pt x="68047" y="54007"/>
                    </a:lnTo>
                    <a:cubicBezTo>
                      <a:pt x="50560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845" y="93554"/>
                      <a:pt x="214500" y="92050"/>
                      <a:pt x="206327" y="93250"/>
                    </a:cubicBezTo>
                    <a:cubicBezTo>
                      <a:pt x="195046" y="94707"/>
                      <a:pt x="183917" y="97164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3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7" name="Google Shape;1590;p27"/>
            <p:cNvGrpSpPr>
              <a:grpSpLocks/>
            </p:cNvGrpSpPr>
            <p:nvPr/>
          </p:nvGrpSpPr>
          <p:grpSpPr bwMode="auto">
            <a:xfrm>
              <a:off x="4984142" y="3105498"/>
              <a:ext cx="883852" cy="621125"/>
              <a:chOff x="6793767" y="3847623"/>
              <a:chExt cx="883852" cy="621125"/>
            </a:xfrm>
          </p:grpSpPr>
          <p:sp>
            <p:nvSpPr>
              <p:cNvPr id="39037" name="Google Shape;1591;p27"/>
              <p:cNvSpPr>
                <a:spLocks noChangeArrowheads="1"/>
              </p:cNvSpPr>
              <p:nvPr/>
            </p:nvSpPr>
            <p:spPr bwMode="auto">
              <a:xfrm>
                <a:off x="6793767" y="395725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38" name="Google Shape;1592;p27"/>
              <p:cNvSpPr>
                <a:spLocks noChangeArrowheads="1"/>
              </p:cNvSpPr>
              <p:nvPr/>
            </p:nvSpPr>
            <p:spPr bwMode="auto">
              <a:xfrm>
                <a:off x="6793958" y="4100322"/>
                <a:ext cx="87339" cy="116585"/>
              </a:xfrm>
              <a:custGeom>
                <a:avLst/>
                <a:gdLst>
                  <a:gd name="T0" fmla="*/ 0 w 87339"/>
                  <a:gd name="T1" fmla="*/ 0 h 116585"/>
                  <a:gd name="T2" fmla="*/ 87339 w 87339"/>
                  <a:gd name="T3" fmla="*/ 116585 h 116585"/>
                </a:gdLst>
                <a:ahLst/>
                <a:cxnLst/>
                <a:rect l="T0" t="T1" r="T2" b="T3"/>
                <a:pathLst>
                  <a:path w="87339" h="116585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39" name="Google Shape;1593;p27"/>
              <p:cNvSpPr>
                <a:spLocks noChangeArrowheads="1"/>
              </p:cNvSpPr>
              <p:nvPr/>
            </p:nvSpPr>
            <p:spPr bwMode="auto">
              <a:xfrm>
                <a:off x="7611093" y="4103369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0" name="Google Shape;1594;p27"/>
              <p:cNvSpPr>
                <a:spLocks noChangeArrowheads="1"/>
              </p:cNvSpPr>
              <p:nvPr/>
            </p:nvSpPr>
            <p:spPr bwMode="auto">
              <a:xfrm>
                <a:off x="6793767" y="384762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1" name="Google Shape;1595;p27"/>
              <p:cNvSpPr>
                <a:spLocks noChangeArrowheads="1"/>
              </p:cNvSpPr>
              <p:nvPr/>
            </p:nvSpPr>
            <p:spPr bwMode="auto">
              <a:xfrm>
                <a:off x="6919483" y="3917323"/>
                <a:ext cx="632596" cy="366021"/>
              </a:xfrm>
              <a:custGeom>
                <a:avLst/>
                <a:gdLst>
                  <a:gd name="T0" fmla="*/ 0 w 632596"/>
                  <a:gd name="T1" fmla="*/ 0 h 366021"/>
                  <a:gd name="T2" fmla="*/ 632596 w 632596"/>
                  <a:gd name="T3" fmla="*/ 366021 h 366021"/>
                </a:gdLst>
                <a:ahLst/>
                <a:cxnLst/>
                <a:rect l="T0" t="T1" r="T2" b="T3"/>
                <a:pathLst>
                  <a:path w="632596" h="366021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6" y="383881"/>
                      <a:pt x="216136" y="383881"/>
                      <a:pt x="92587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5"/>
                      <a:pt x="25965" y="92130"/>
                      <a:pt x="92587" y="53649"/>
                    </a:cubicBezTo>
                    <a:cubicBezTo>
                      <a:pt x="216136" y="-17883"/>
                      <a:pt x="416380" y="-17883"/>
                      <a:pt x="540025" y="53649"/>
                    </a:cubicBezTo>
                    <a:cubicBezTo>
                      <a:pt x="606836" y="92130"/>
                      <a:pt x="637249" y="143565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2" name="Google Shape;1596;p27"/>
              <p:cNvSpPr>
                <a:spLocks noChangeArrowheads="1"/>
              </p:cNvSpPr>
              <p:nvPr/>
            </p:nvSpPr>
            <p:spPr bwMode="auto">
              <a:xfrm>
                <a:off x="6920073" y="3939230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791" y="-17883"/>
                      <a:pt x="539435" y="53650"/>
                    </a:cubicBezTo>
                    <a:cubicBezTo>
                      <a:pt x="59674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3" name="Google Shape;1597;p27"/>
              <p:cNvSpPr>
                <a:spLocks noChangeArrowheads="1"/>
              </p:cNvSpPr>
              <p:nvPr/>
            </p:nvSpPr>
            <p:spPr bwMode="auto">
              <a:xfrm>
                <a:off x="7081637" y="4021645"/>
                <a:ext cx="294557" cy="185070"/>
              </a:xfrm>
              <a:custGeom>
                <a:avLst/>
                <a:gdLst>
                  <a:gd name="T0" fmla="*/ 0 w 294557"/>
                  <a:gd name="T1" fmla="*/ 0 h 185070"/>
                  <a:gd name="T2" fmla="*/ 294557 w 294557"/>
                  <a:gd name="T3" fmla="*/ 185070 h 185070"/>
                </a:gdLst>
                <a:ahLst/>
                <a:cxnLst/>
                <a:rect l="T0" t="T1" r="T2" b="T3"/>
                <a:pathLst>
                  <a:path w="294557" h="185070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2"/>
                      <a:pt x="126876" y="32480"/>
                      <a:pt x="120413" y="33814"/>
                    </a:cubicBezTo>
                    <a:cubicBezTo>
                      <a:pt x="113951" y="35147"/>
                      <a:pt x="107203" y="36957"/>
                      <a:pt x="100265" y="39053"/>
                    </a:cubicBezTo>
                    <a:cubicBezTo>
                      <a:pt x="93470" y="41072"/>
                      <a:pt x="86827" y="43586"/>
                      <a:pt x="80402" y="46577"/>
                    </a:cubicBezTo>
                    <a:lnTo>
                      <a:pt x="131057" y="76010"/>
                    </a:lnTo>
                    <a:lnTo>
                      <a:pt x="140561" y="72771"/>
                    </a:lnTo>
                    <a:cubicBezTo>
                      <a:pt x="153486" y="68485"/>
                      <a:pt x="165651" y="64865"/>
                      <a:pt x="177151" y="61817"/>
                    </a:cubicBezTo>
                    <a:cubicBezTo>
                      <a:pt x="187909" y="58931"/>
                      <a:pt x="198924" y="57112"/>
                      <a:pt x="210034" y="56388"/>
                    </a:cubicBezTo>
                    <a:cubicBezTo>
                      <a:pt x="220155" y="55702"/>
                      <a:pt x="230315" y="56369"/>
                      <a:pt x="240256" y="58388"/>
                    </a:cubicBezTo>
                    <a:cubicBezTo>
                      <a:pt x="250292" y="60646"/>
                      <a:pt x="259919" y="64465"/>
                      <a:pt x="268767" y="69723"/>
                    </a:cubicBezTo>
                    <a:cubicBezTo>
                      <a:pt x="277549" y="74114"/>
                      <a:pt x="285066" y="80667"/>
                      <a:pt x="290626" y="88773"/>
                    </a:cubicBezTo>
                    <a:cubicBezTo>
                      <a:pt x="294294" y="94717"/>
                      <a:pt x="295454" y="101879"/>
                      <a:pt x="293857" y="108680"/>
                    </a:cubicBezTo>
                    <a:cubicBezTo>
                      <a:pt x="291709" y="116157"/>
                      <a:pt x="287604" y="122939"/>
                      <a:pt x="281977" y="128302"/>
                    </a:cubicBezTo>
                    <a:cubicBezTo>
                      <a:pt x="274973" y="135331"/>
                      <a:pt x="267152" y="141503"/>
                      <a:pt x="258693" y="146685"/>
                    </a:cubicBezTo>
                    <a:lnTo>
                      <a:pt x="291006" y="165735"/>
                    </a:lnTo>
                    <a:lnTo>
                      <a:pt x="273614" y="175736"/>
                    </a:lnTo>
                    <a:lnTo>
                      <a:pt x="241016" y="156686"/>
                    </a:lnTo>
                    <a:cubicBezTo>
                      <a:pt x="225506" y="164402"/>
                      <a:pt x="209264" y="170555"/>
                      <a:pt x="192547" y="175070"/>
                    </a:cubicBezTo>
                    <a:cubicBezTo>
                      <a:pt x="175022" y="179918"/>
                      <a:pt x="157126" y="183261"/>
                      <a:pt x="139040" y="185071"/>
                    </a:cubicBezTo>
                    <a:lnTo>
                      <a:pt x="122029" y="154496"/>
                    </a:lnTo>
                    <a:cubicBezTo>
                      <a:pt x="125165" y="154496"/>
                      <a:pt x="129917" y="154496"/>
                      <a:pt x="136284" y="153448"/>
                    </a:cubicBezTo>
                    <a:cubicBezTo>
                      <a:pt x="142652" y="152400"/>
                      <a:pt x="149780" y="151447"/>
                      <a:pt x="157573" y="149733"/>
                    </a:cubicBezTo>
                    <a:cubicBezTo>
                      <a:pt x="165366" y="148019"/>
                      <a:pt x="173729" y="145923"/>
                      <a:pt x="182378" y="143351"/>
                    </a:cubicBezTo>
                    <a:cubicBezTo>
                      <a:pt x="190912" y="140827"/>
                      <a:pt x="199238" y="137646"/>
                      <a:pt x="207278" y="133826"/>
                    </a:cubicBezTo>
                    <a:lnTo>
                      <a:pt x="156718" y="104585"/>
                    </a:lnTo>
                    <a:lnTo>
                      <a:pt x="150065" y="106871"/>
                    </a:lnTo>
                    <a:lnTo>
                      <a:pt x="143222" y="109061"/>
                    </a:lnTo>
                    <a:cubicBezTo>
                      <a:pt x="130487" y="113252"/>
                      <a:pt x="118797" y="116491"/>
                      <a:pt x="108248" y="118586"/>
                    </a:cubicBezTo>
                    <a:cubicBezTo>
                      <a:pt x="98450" y="120863"/>
                      <a:pt x="88461" y="122206"/>
                      <a:pt x="78406" y="122587"/>
                    </a:cubicBezTo>
                    <a:cubicBezTo>
                      <a:pt x="69596" y="122901"/>
                      <a:pt x="60777" y="122072"/>
                      <a:pt x="52176" y="120110"/>
                    </a:cubicBezTo>
                    <a:cubicBezTo>
                      <a:pt x="43622" y="118129"/>
                      <a:pt x="35392" y="114919"/>
                      <a:pt x="27751" y="110585"/>
                    </a:cubicBezTo>
                    <a:cubicBezTo>
                      <a:pt x="19454" y="106175"/>
                      <a:pt x="12250" y="99955"/>
                      <a:pt x="6653" y="92393"/>
                    </a:cubicBezTo>
                    <a:cubicBezTo>
                      <a:pt x="2528" y="86716"/>
                      <a:pt x="485" y="79781"/>
                      <a:pt x="855" y="72771"/>
                    </a:cubicBezTo>
                    <a:cubicBezTo>
                      <a:pt x="1682" y="65503"/>
                      <a:pt x="4590" y="58617"/>
                      <a:pt x="9219" y="52959"/>
                    </a:cubicBezTo>
                    <a:cubicBezTo>
                      <a:pt x="15064" y="45577"/>
                      <a:pt x="22020" y="39148"/>
                      <a:pt x="29842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48" y="17050"/>
                      <a:pt x="75774" y="1165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37" y="86735"/>
                      <a:pt x="105568" y="84468"/>
                      <a:pt x="115376" y="81153"/>
                    </a:cubicBezTo>
                    <a:lnTo>
                      <a:pt x="67857" y="53530"/>
                    </a:lnTo>
                    <a:cubicBezTo>
                      <a:pt x="50370" y="65056"/>
                      <a:pt x="48850" y="74866"/>
                      <a:pt x="63105" y="83629"/>
                    </a:cubicBezTo>
                    <a:close/>
                    <a:moveTo>
                      <a:pt x="229992" y="97060"/>
                    </a:moveTo>
                    <a:cubicBezTo>
                      <a:pt x="222712" y="93097"/>
                      <a:pt x="214329" y="91621"/>
                      <a:pt x="206137" y="92869"/>
                    </a:cubicBezTo>
                    <a:cubicBezTo>
                      <a:pt x="194885" y="94288"/>
                      <a:pt x="183784" y="96717"/>
                      <a:pt x="172969" y="100108"/>
                    </a:cubicBezTo>
                    <a:lnTo>
                      <a:pt x="220488" y="127540"/>
                    </a:lnTo>
                    <a:cubicBezTo>
                      <a:pt x="240446" y="115157"/>
                      <a:pt x="243677" y="105061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4" name="Google Shape;1598;p27"/>
              <p:cNvSpPr>
                <a:spLocks noChangeArrowheads="1"/>
              </p:cNvSpPr>
              <p:nvPr/>
            </p:nvSpPr>
            <p:spPr bwMode="auto">
              <a:xfrm>
                <a:off x="7203761" y="4159186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5" name="Google Shape;1599;p27"/>
              <p:cNvSpPr>
                <a:spLocks noChangeArrowheads="1"/>
              </p:cNvSpPr>
              <p:nvPr/>
            </p:nvSpPr>
            <p:spPr bwMode="auto">
              <a:xfrm>
                <a:off x="7330922" y="4170044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6" name="Google Shape;1600;p27"/>
              <p:cNvSpPr>
                <a:spLocks noChangeArrowheads="1"/>
              </p:cNvSpPr>
              <p:nvPr/>
            </p:nvSpPr>
            <p:spPr bwMode="auto">
              <a:xfrm>
                <a:off x="7345082" y="4106799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7" name="Google Shape;1601;p27"/>
              <p:cNvSpPr>
                <a:spLocks noChangeArrowheads="1"/>
              </p:cNvSpPr>
              <p:nvPr/>
            </p:nvSpPr>
            <p:spPr bwMode="auto">
              <a:xfrm>
                <a:off x="7246148" y="4113180"/>
                <a:ext cx="47424" cy="33147"/>
              </a:xfrm>
              <a:custGeom>
                <a:avLst/>
                <a:gdLst>
                  <a:gd name="T0" fmla="*/ 0 w 47424"/>
                  <a:gd name="T1" fmla="*/ 0 h 33147"/>
                  <a:gd name="T2" fmla="*/ 47424 w 47424"/>
                  <a:gd name="T3" fmla="*/ 33147 h 33147"/>
                </a:gdLst>
                <a:ahLst/>
                <a:cxnLst/>
                <a:rect l="T0" t="T1" r="T2" b="T3"/>
                <a:pathLst>
                  <a:path w="47424" h="33147" extrusionOk="0">
                    <a:moveTo>
                      <a:pt x="0" y="10097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8" name="Google Shape;1602;p27"/>
              <p:cNvSpPr>
                <a:spLocks noChangeArrowheads="1"/>
              </p:cNvSpPr>
              <p:nvPr/>
            </p:nvSpPr>
            <p:spPr bwMode="auto">
              <a:xfrm>
                <a:off x="7149589" y="4058031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8004" y="18878"/>
                      <a:pt x="42872" y="14564"/>
                      <a:pt x="37160" y="11144"/>
                    </a:cubicBezTo>
                    <a:cubicBezTo>
                      <a:pt x="33549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49" name="Google Shape;1603;p27"/>
              <p:cNvSpPr>
                <a:spLocks noChangeArrowheads="1"/>
              </p:cNvSpPr>
              <p:nvPr/>
            </p:nvSpPr>
            <p:spPr bwMode="auto">
              <a:xfrm>
                <a:off x="7203761" y="4026884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717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0" name="Google Shape;1604;p27"/>
              <p:cNvSpPr>
                <a:spLocks noChangeArrowheads="1"/>
              </p:cNvSpPr>
              <p:nvPr/>
            </p:nvSpPr>
            <p:spPr bwMode="auto">
              <a:xfrm>
                <a:off x="7081637" y="4021835"/>
                <a:ext cx="26040" cy="19526"/>
              </a:xfrm>
              <a:custGeom>
                <a:avLst/>
                <a:gdLst>
                  <a:gd name="T0" fmla="*/ 0 w 26040"/>
                  <a:gd name="T1" fmla="*/ 0 h 19526"/>
                  <a:gd name="T2" fmla="*/ 26040 w 26040"/>
                  <a:gd name="T3" fmla="*/ 19526 h 19526"/>
                </a:gdLst>
                <a:ahLst/>
                <a:cxnLst/>
                <a:rect l="T0" t="T1" r="T2" b="T3"/>
                <a:pathLst>
                  <a:path w="26040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858"/>
                    </a:lnTo>
                    <a:lnTo>
                      <a:pt x="17582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1" name="Google Shape;1605;p27"/>
              <p:cNvSpPr>
                <a:spLocks noChangeArrowheads="1"/>
              </p:cNvSpPr>
              <p:nvPr/>
            </p:nvSpPr>
            <p:spPr bwMode="auto">
              <a:xfrm>
                <a:off x="7082588" y="4079462"/>
                <a:ext cx="29842" cy="30289"/>
              </a:xfrm>
              <a:custGeom>
                <a:avLst/>
                <a:gdLst>
                  <a:gd name="T0" fmla="*/ 0 w 29842"/>
                  <a:gd name="T1" fmla="*/ 0 h 30289"/>
                  <a:gd name="T2" fmla="*/ 29842 w 29842"/>
                  <a:gd name="T3" fmla="*/ 30289 h 30289"/>
                </a:gdLst>
                <a:ahLst/>
                <a:cxnLst/>
                <a:rect l="T0" t="T1" r="T2" b="T3"/>
                <a:pathLst>
                  <a:path w="29842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52" name="Google Shape;1606;p27"/>
              <p:cNvSpPr>
                <a:spLocks noChangeArrowheads="1"/>
              </p:cNvSpPr>
              <p:nvPr/>
            </p:nvSpPr>
            <p:spPr bwMode="auto">
              <a:xfrm>
                <a:off x="7081542" y="4004024"/>
                <a:ext cx="294657" cy="185547"/>
              </a:xfrm>
              <a:custGeom>
                <a:avLst/>
                <a:gdLst>
                  <a:gd name="T0" fmla="*/ 0 w 294657"/>
                  <a:gd name="T1" fmla="*/ 0 h 185547"/>
                  <a:gd name="T2" fmla="*/ 294657 w 294657"/>
                  <a:gd name="T3" fmla="*/ 185547 h 185547"/>
                </a:gdLst>
                <a:ahLst/>
                <a:cxnLst/>
                <a:rect l="T0" t="T1" r="T2" b="T3"/>
                <a:pathLst>
                  <a:path w="294657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298" y="37433"/>
                      <a:pt x="100360" y="39529"/>
                    </a:cubicBezTo>
                    <a:cubicBezTo>
                      <a:pt x="93565" y="41548"/>
                      <a:pt x="86922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406" y="61074"/>
                      <a:pt x="260033" y="64903"/>
                      <a:pt x="268862" y="70199"/>
                    </a:cubicBezTo>
                    <a:cubicBezTo>
                      <a:pt x="277644" y="74590"/>
                      <a:pt x="285161" y="81144"/>
                      <a:pt x="290721" y="89249"/>
                    </a:cubicBezTo>
                    <a:cubicBezTo>
                      <a:pt x="294399" y="95193"/>
                      <a:pt x="295558" y="102356"/>
                      <a:pt x="293952" y="109156"/>
                    </a:cubicBezTo>
                    <a:cubicBezTo>
                      <a:pt x="291776" y="116624"/>
                      <a:pt x="287680" y="123397"/>
                      <a:pt x="282072" y="128778"/>
                    </a:cubicBezTo>
                    <a:cubicBezTo>
                      <a:pt x="275068" y="135807"/>
                      <a:pt x="267246" y="141980"/>
                      <a:pt x="258788" y="147161"/>
                    </a:cubicBezTo>
                    <a:lnTo>
                      <a:pt x="29110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82" y="164830"/>
                      <a:pt x="209349" y="170993"/>
                      <a:pt x="192642" y="175546"/>
                    </a:cubicBezTo>
                    <a:cubicBezTo>
                      <a:pt x="175117" y="180394"/>
                      <a:pt x="157221" y="183737"/>
                      <a:pt x="139135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473" y="143828"/>
                    </a:cubicBezTo>
                    <a:cubicBezTo>
                      <a:pt x="190988" y="141256"/>
                      <a:pt x="199313" y="138074"/>
                      <a:pt x="207372" y="134303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04" y="87106"/>
                      <a:pt x="551" y="80172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35"/>
                      <a:pt x="85249" y="88392"/>
                    </a:cubicBezTo>
                    <a:cubicBezTo>
                      <a:pt x="95541" y="87211"/>
                      <a:pt x="105672" y="84915"/>
                      <a:pt x="115471" y="81534"/>
                    </a:cubicBezTo>
                    <a:lnTo>
                      <a:pt x="67952" y="54007"/>
                    </a:lnTo>
                    <a:cubicBezTo>
                      <a:pt x="50532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788" y="93612"/>
                      <a:pt x="214434" y="92116"/>
                      <a:pt x="206232" y="93250"/>
                    </a:cubicBezTo>
                    <a:cubicBezTo>
                      <a:pt x="194989" y="94755"/>
                      <a:pt x="183898" y="97212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4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38948" name="Google Shape;1607;p27"/>
            <p:cNvSpPr>
              <a:spLocks noChangeArrowheads="1"/>
            </p:cNvSpPr>
            <p:nvPr/>
          </p:nvSpPr>
          <p:spPr bwMode="auto">
            <a:xfrm>
              <a:off x="2890886" y="2508793"/>
              <a:ext cx="205462" cy="301290"/>
            </a:xfrm>
            <a:custGeom>
              <a:avLst/>
              <a:gdLst>
                <a:gd name="T0" fmla="*/ 0 w 205462"/>
                <a:gd name="T1" fmla="*/ 0 h 301290"/>
                <a:gd name="T2" fmla="*/ 205462 w 205462"/>
                <a:gd name="T3" fmla="*/ 301290 h 301290"/>
              </a:gdLst>
              <a:ahLst/>
              <a:cxnLst/>
              <a:rect l="T0" t="T1" r="T2" b="T3"/>
              <a:pathLst>
                <a:path w="205462" h="301290" extrusionOk="0">
                  <a:moveTo>
                    <a:pt x="72372" y="9965"/>
                  </a:moveTo>
                  <a:cubicBezTo>
                    <a:pt x="80545" y="-3179"/>
                    <a:pt x="142985" y="-11847"/>
                    <a:pt x="163608" y="41207"/>
                  </a:cubicBezTo>
                  <a:cubicBezTo>
                    <a:pt x="171306" y="61305"/>
                    <a:pt x="170166" y="112740"/>
                    <a:pt x="176628" y="145030"/>
                  </a:cubicBezTo>
                  <a:cubicBezTo>
                    <a:pt x="183091" y="177320"/>
                    <a:pt x="198582" y="195608"/>
                    <a:pt x="204094" y="221801"/>
                  </a:cubicBezTo>
                  <a:cubicBezTo>
                    <a:pt x="209606" y="247995"/>
                    <a:pt x="200578" y="292000"/>
                    <a:pt x="137568" y="299716"/>
                  </a:cubicBezTo>
                  <a:cubicBezTo>
                    <a:pt x="74558" y="307431"/>
                    <a:pt x="26088" y="285333"/>
                    <a:pt x="11262" y="265140"/>
                  </a:cubicBezTo>
                  <a:cubicBezTo>
                    <a:pt x="-3563" y="244947"/>
                    <a:pt x="-3944" y="202275"/>
                    <a:pt x="11262" y="179415"/>
                  </a:cubicBezTo>
                  <a:cubicBezTo>
                    <a:pt x="26468" y="156555"/>
                    <a:pt x="38443" y="137696"/>
                    <a:pt x="38063" y="10778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49" name="Google Shape;1608;p27"/>
            <p:cNvSpPr>
              <a:spLocks noChangeArrowheads="1"/>
            </p:cNvSpPr>
            <p:nvPr/>
          </p:nvSpPr>
          <p:spPr bwMode="auto">
            <a:xfrm>
              <a:off x="2906291" y="2506021"/>
              <a:ext cx="98213" cy="121997"/>
            </a:xfrm>
            <a:custGeom>
              <a:avLst/>
              <a:gdLst>
                <a:gd name="T0" fmla="*/ 0 w 98213"/>
                <a:gd name="T1" fmla="*/ 0 h 121997"/>
                <a:gd name="T2" fmla="*/ 98213 w 98213"/>
                <a:gd name="T3" fmla="*/ 121997 h 121997"/>
              </a:gdLst>
              <a:ahLst/>
              <a:cxnLst/>
              <a:rect l="T0" t="T1" r="T2" b="T3"/>
              <a:pathLst>
                <a:path w="98213" h="121997" extrusionOk="0">
                  <a:moveTo>
                    <a:pt x="98213" y="3593"/>
                  </a:moveTo>
                  <a:cubicBezTo>
                    <a:pt x="98213" y="3593"/>
                    <a:pt x="50694" y="-9932"/>
                    <a:pt x="22183" y="15499"/>
                  </a:cubicBezTo>
                  <a:cubicBezTo>
                    <a:pt x="3095" y="33359"/>
                    <a:pt x="-4458" y="60400"/>
                    <a:pt x="2605" y="85603"/>
                  </a:cubicBezTo>
                  <a:cubicBezTo>
                    <a:pt x="6407" y="100558"/>
                    <a:pt x="14010" y="120846"/>
                    <a:pt x="25794" y="121989"/>
                  </a:cubicBezTo>
                  <a:cubicBezTo>
                    <a:pt x="37579" y="123132"/>
                    <a:pt x="98213" y="3593"/>
                    <a:pt x="98213" y="3593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0" name="Google Shape;1609;p27"/>
            <p:cNvSpPr>
              <a:spLocks noChangeArrowheads="1"/>
            </p:cNvSpPr>
            <p:nvPr/>
          </p:nvSpPr>
          <p:spPr bwMode="auto">
            <a:xfrm>
              <a:off x="2925684" y="2638202"/>
              <a:ext cx="121328" cy="136036"/>
            </a:xfrm>
            <a:custGeom>
              <a:avLst/>
              <a:gdLst>
                <a:gd name="T0" fmla="*/ 0 w 121328"/>
                <a:gd name="T1" fmla="*/ 0 h 136036"/>
                <a:gd name="T2" fmla="*/ 121328 w 121328"/>
                <a:gd name="T3" fmla="*/ 136036 h 136036"/>
              </a:gdLst>
              <a:ahLst/>
              <a:cxnLst/>
              <a:rect l="T0" t="T1" r="T2" b="T3"/>
              <a:pathLst>
                <a:path w="121328" h="136036" extrusionOk="0">
                  <a:moveTo>
                    <a:pt x="96782" y="0"/>
                  </a:moveTo>
                  <a:cubicBezTo>
                    <a:pt x="96782" y="0"/>
                    <a:pt x="93741" y="52483"/>
                    <a:pt x="94691" y="56388"/>
                  </a:cubicBezTo>
                  <a:cubicBezTo>
                    <a:pt x="95641" y="60293"/>
                    <a:pt x="115219" y="64008"/>
                    <a:pt x="120731" y="68580"/>
                  </a:cubicBezTo>
                  <a:cubicBezTo>
                    <a:pt x="126244" y="73152"/>
                    <a:pt x="92220" y="126397"/>
                    <a:pt x="74923" y="134302"/>
                  </a:cubicBezTo>
                  <a:cubicBezTo>
                    <a:pt x="57626" y="142208"/>
                    <a:pt x="4120" y="122015"/>
                    <a:pt x="414" y="95345"/>
                  </a:cubicBezTo>
                  <a:cubicBezTo>
                    <a:pt x="-3008" y="70771"/>
                    <a:pt x="15715" y="51721"/>
                    <a:pt x="22937" y="45053"/>
                  </a:cubicBezTo>
                  <a:cubicBezTo>
                    <a:pt x="27873" y="44701"/>
                    <a:pt x="32828" y="44701"/>
                    <a:pt x="37763" y="45053"/>
                  </a:cubicBezTo>
                  <a:lnTo>
                    <a:pt x="39284" y="19526"/>
                  </a:lnTo>
                  <a:cubicBezTo>
                    <a:pt x="62758" y="11716"/>
                    <a:pt x="96782" y="0"/>
                    <a:pt x="96782" y="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1" name="Google Shape;1610;p27"/>
            <p:cNvSpPr>
              <a:spLocks noChangeArrowheads="1"/>
            </p:cNvSpPr>
            <p:nvPr/>
          </p:nvSpPr>
          <p:spPr bwMode="auto">
            <a:xfrm>
              <a:off x="2718513" y="2692113"/>
              <a:ext cx="229495" cy="326875"/>
            </a:xfrm>
            <a:custGeom>
              <a:avLst/>
              <a:gdLst>
                <a:gd name="T0" fmla="*/ 0 w 229495"/>
                <a:gd name="T1" fmla="*/ 0 h 326875"/>
                <a:gd name="T2" fmla="*/ 229495 w 229495"/>
                <a:gd name="T3" fmla="*/ 326875 h 326875"/>
              </a:gdLst>
              <a:ahLst/>
              <a:cxnLst/>
              <a:rect l="T0" t="T1" r="T2" b="T3"/>
              <a:pathLst>
                <a:path w="229495" h="326875" extrusionOk="0">
                  <a:moveTo>
                    <a:pt x="149801" y="226409"/>
                  </a:moveTo>
                  <a:cubicBezTo>
                    <a:pt x="134955" y="246860"/>
                    <a:pt x="117366" y="265167"/>
                    <a:pt x="97530" y="280797"/>
                  </a:cubicBezTo>
                  <a:cubicBezTo>
                    <a:pt x="91255" y="287379"/>
                    <a:pt x="85323" y="294275"/>
                    <a:pt x="79758" y="301466"/>
                  </a:cubicBezTo>
                  <a:cubicBezTo>
                    <a:pt x="70365" y="312277"/>
                    <a:pt x="58256" y="320364"/>
                    <a:pt x="44689" y="324898"/>
                  </a:cubicBezTo>
                  <a:cubicBezTo>
                    <a:pt x="32810" y="327946"/>
                    <a:pt x="27868" y="327089"/>
                    <a:pt x="25682" y="324898"/>
                  </a:cubicBezTo>
                  <a:cubicBezTo>
                    <a:pt x="23496" y="322707"/>
                    <a:pt x="24636" y="319278"/>
                    <a:pt x="29768" y="317183"/>
                  </a:cubicBezTo>
                  <a:cubicBezTo>
                    <a:pt x="38175" y="314620"/>
                    <a:pt x="45992" y="310410"/>
                    <a:pt x="52767" y="304800"/>
                  </a:cubicBezTo>
                  <a:cubicBezTo>
                    <a:pt x="52767" y="304800"/>
                    <a:pt x="41743" y="309943"/>
                    <a:pt x="34805" y="312325"/>
                  </a:cubicBezTo>
                  <a:cubicBezTo>
                    <a:pt x="28672" y="314449"/>
                    <a:pt x="22276" y="315735"/>
                    <a:pt x="15798" y="316135"/>
                  </a:cubicBezTo>
                  <a:cubicBezTo>
                    <a:pt x="9240" y="316135"/>
                    <a:pt x="2397" y="308515"/>
                    <a:pt x="7529" y="306610"/>
                  </a:cubicBezTo>
                  <a:cubicBezTo>
                    <a:pt x="12661" y="304705"/>
                    <a:pt x="17508" y="304228"/>
                    <a:pt x="27677" y="300418"/>
                  </a:cubicBezTo>
                  <a:cubicBezTo>
                    <a:pt x="33058" y="298542"/>
                    <a:pt x="38147" y="295913"/>
                    <a:pt x="42788" y="292608"/>
                  </a:cubicBezTo>
                  <a:cubicBezTo>
                    <a:pt x="35731" y="294684"/>
                    <a:pt x="28516" y="296189"/>
                    <a:pt x="21215" y="297085"/>
                  </a:cubicBezTo>
                  <a:cubicBezTo>
                    <a:pt x="15118" y="298075"/>
                    <a:pt x="8868" y="297351"/>
                    <a:pt x="3158" y="294989"/>
                  </a:cubicBezTo>
                  <a:cubicBezTo>
                    <a:pt x="116" y="293656"/>
                    <a:pt x="-2545" y="288131"/>
                    <a:pt x="4298" y="286321"/>
                  </a:cubicBezTo>
                  <a:cubicBezTo>
                    <a:pt x="13203" y="285417"/>
                    <a:pt x="21954" y="283369"/>
                    <a:pt x="30339" y="280225"/>
                  </a:cubicBezTo>
                  <a:cubicBezTo>
                    <a:pt x="38322" y="276606"/>
                    <a:pt x="43359" y="272796"/>
                    <a:pt x="41553" y="272034"/>
                  </a:cubicBezTo>
                  <a:cubicBezTo>
                    <a:pt x="39747" y="271272"/>
                    <a:pt x="35281" y="273749"/>
                    <a:pt x="27202" y="273177"/>
                  </a:cubicBezTo>
                  <a:cubicBezTo>
                    <a:pt x="19124" y="272606"/>
                    <a:pt x="11711" y="267462"/>
                    <a:pt x="11806" y="263081"/>
                  </a:cubicBezTo>
                  <a:cubicBezTo>
                    <a:pt x="11901" y="258699"/>
                    <a:pt x="13517" y="261175"/>
                    <a:pt x="21310" y="260509"/>
                  </a:cubicBezTo>
                  <a:cubicBezTo>
                    <a:pt x="29654" y="258470"/>
                    <a:pt x="38135" y="257042"/>
                    <a:pt x="46685" y="256223"/>
                  </a:cubicBezTo>
                  <a:cubicBezTo>
                    <a:pt x="55089" y="256594"/>
                    <a:pt x="63498" y="255594"/>
                    <a:pt x="71585" y="253270"/>
                  </a:cubicBezTo>
                  <a:cubicBezTo>
                    <a:pt x="80138" y="250698"/>
                    <a:pt x="99336" y="227648"/>
                    <a:pt x="113972" y="206597"/>
                  </a:cubicBezTo>
                  <a:cubicBezTo>
                    <a:pt x="130121" y="183099"/>
                    <a:pt x="142917" y="157448"/>
                    <a:pt x="151987" y="130397"/>
                  </a:cubicBezTo>
                  <a:cubicBezTo>
                    <a:pt x="160825" y="101251"/>
                    <a:pt x="170995" y="46863"/>
                    <a:pt x="178788" y="27908"/>
                  </a:cubicBezTo>
                  <a:cubicBezTo>
                    <a:pt x="186581" y="8954"/>
                    <a:pt x="199221" y="381"/>
                    <a:pt x="211576" y="0"/>
                  </a:cubicBezTo>
                  <a:cubicBezTo>
                    <a:pt x="226021" y="0"/>
                    <a:pt x="232199" y="19050"/>
                    <a:pt x="228397" y="35052"/>
                  </a:cubicBezTo>
                  <a:cubicBezTo>
                    <a:pt x="221175" y="63627"/>
                    <a:pt x="189052" y="174689"/>
                    <a:pt x="149801" y="226409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2" name="Google Shape;1611;p27"/>
            <p:cNvSpPr>
              <a:spLocks noChangeArrowheads="1"/>
            </p:cNvSpPr>
            <p:nvPr/>
          </p:nvSpPr>
          <p:spPr bwMode="auto">
            <a:xfrm>
              <a:off x="2890388" y="2682707"/>
              <a:ext cx="176857" cy="233853"/>
            </a:xfrm>
            <a:custGeom>
              <a:avLst/>
              <a:gdLst>
                <a:gd name="T0" fmla="*/ 0 w 176857"/>
                <a:gd name="T1" fmla="*/ 0 h 233853"/>
                <a:gd name="T2" fmla="*/ 176857 w 176857"/>
                <a:gd name="T3" fmla="*/ 233853 h 233853"/>
              </a:gdLst>
              <a:ahLst/>
              <a:cxnLst/>
              <a:rect l="T0" t="T1" r="T2" b="T3"/>
              <a:pathLst>
                <a:path w="176857" h="233853" extrusionOk="0">
                  <a:moveTo>
                    <a:pt x="139301" y="16931"/>
                  </a:moveTo>
                  <a:cubicBezTo>
                    <a:pt x="154031" y="19217"/>
                    <a:pt x="170853" y="27122"/>
                    <a:pt x="173134" y="35219"/>
                  </a:cubicBezTo>
                  <a:cubicBezTo>
                    <a:pt x="179252" y="64308"/>
                    <a:pt x="177812" y="94483"/>
                    <a:pt x="168952" y="122849"/>
                  </a:cubicBezTo>
                  <a:cubicBezTo>
                    <a:pt x="156217" y="156663"/>
                    <a:pt x="141772" y="218099"/>
                    <a:pt x="134454" y="232196"/>
                  </a:cubicBezTo>
                  <a:cubicBezTo>
                    <a:pt x="96503" y="237510"/>
                    <a:pt x="57869" y="229967"/>
                    <a:pt x="24685" y="210764"/>
                  </a:cubicBezTo>
                  <a:cubicBezTo>
                    <a:pt x="24685" y="210764"/>
                    <a:pt x="21644" y="151995"/>
                    <a:pt x="21454" y="132564"/>
                  </a:cubicBezTo>
                  <a:cubicBezTo>
                    <a:pt x="-26065" y="91130"/>
                    <a:pt x="14516" y="39981"/>
                    <a:pt x="54717" y="357"/>
                  </a:cubicBezTo>
                  <a:cubicBezTo>
                    <a:pt x="59520" y="-119"/>
                    <a:pt x="64359" y="-119"/>
                    <a:pt x="69163" y="357"/>
                  </a:cubicBezTo>
                  <a:cubicBezTo>
                    <a:pt x="69163" y="357"/>
                    <a:pt x="33333" y="42743"/>
                    <a:pt x="58233" y="67032"/>
                  </a:cubicBezTo>
                  <a:cubicBezTo>
                    <a:pt x="111645" y="50554"/>
                    <a:pt x="122194" y="26551"/>
                    <a:pt x="139301" y="1693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3" name="Google Shape;1612;p27"/>
            <p:cNvSpPr>
              <a:spLocks noChangeArrowheads="1"/>
            </p:cNvSpPr>
            <p:nvPr/>
          </p:nvSpPr>
          <p:spPr bwMode="auto">
            <a:xfrm>
              <a:off x="2921860" y="2515790"/>
              <a:ext cx="130560" cy="160797"/>
            </a:xfrm>
            <a:custGeom>
              <a:avLst/>
              <a:gdLst>
                <a:gd name="T0" fmla="*/ 0 w 130560"/>
                <a:gd name="T1" fmla="*/ 0 h 160797"/>
                <a:gd name="T2" fmla="*/ 130560 w 130560"/>
                <a:gd name="T3" fmla="*/ 160797 h 160797"/>
              </a:gdLst>
              <a:ahLst/>
              <a:cxnLst/>
              <a:rect l="T0" t="T1" r="T2" b="T3"/>
              <a:pathLst>
                <a:path w="130560" h="160797" extrusionOk="0">
                  <a:moveTo>
                    <a:pt x="2717" y="57260"/>
                  </a:moveTo>
                  <a:lnTo>
                    <a:pt x="2717" y="57260"/>
                  </a:lnTo>
                  <a:cubicBezTo>
                    <a:pt x="8039" y="23542"/>
                    <a:pt x="32369" y="-1890"/>
                    <a:pt x="67058" y="110"/>
                  </a:cubicBezTo>
                  <a:cubicBezTo>
                    <a:pt x="103762" y="1787"/>
                    <a:pt x="132161" y="32962"/>
                    <a:pt x="130490" y="69748"/>
                  </a:cubicBezTo>
                  <a:cubicBezTo>
                    <a:pt x="129521" y="91084"/>
                    <a:pt x="118410" y="110667"/>
                    <a:pt x="100606" y="122411"/>
                  </a:cubicBezTo>
                  <a:cubicBezTo>
                    <a:pt x="99408" y="127526"/>
                    <a:pt x="97622" y="132479"/>
                    <a:pt x="95284" y="137175"/>
                  </a:cubicBezTo>
                  <a:cubicBezTo>
                    <a:pt x="82929" y="151463"/>
                    <a:pt x="50331" y="160607"/>
                    <a:pt x="39497" y="160797"/>
                  </a:cubicBezTo>
                  <a:cubicBezTo>
                    <a:pt x="29993" y="160797"/>
                    <a:pt x="22200" y="152129"/>
                    <a:pt x="13457" y="137651"/>
                  </a:cubicBezTo>
                  <a:cubicBezTo>
                    <a:pt x="-4791" y="107457"/>
                    <a:pt x="-134" y="74024"/>
                    <a:pt x="2717" y="5726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4" name="Google Shape;1613;p27"/>
            <p:cNvSpPr>
              <a:spLocks noChangeArrowheads="1"/>
            </p:cNvSpPr>
            <p:nvPr/>
          </p:nvSpPr>
          <p:spPr bwMode="auto">
            <a:xfrm>
              <a:off x="2927048" y="2514816"/>
              <a:ext cx="130747" cy="123290"/>
            </a:xfrm>
            <a:custGeom>
              <a:avLst/>
              <a:gdLst>
                <a:gd name="T0" fmla="*/ 0 w 130747"/>
                <a:gd name="T1" fmla="*/ 0 h 123290"/>
                <a:gd name="T2" fmla="*/ 130747 w 130747"/>
                <a:gd name="T3" fmla="*/ 123290 h 123290"/>
              </a:gdLst>
              <a:ahLst/>
              <a:cxnLst/>
              <a:rect l="T0" t="T1" r="T2" b="T3"/>
              <a:pathLst>
                <a:path w="130747" h="123290" extrusionOk="0">
                  <a:moveTo>
                    <a:pt x="72609" y="1657"/>
                  </a:moveTo>
                  <a:cubicBezTo>
                    <a:pt x="97034" y="6514"/>
                    <a:pt x="116992" y="13372"/>
                    <a:pt x="123644" y="37280"/>
                  </a:cubicBezTo>
                  <a:cubicBezTo>
                    <a:pt x="128206" y="53853"/>
                    <a:pt x="134098" y="84905"/>
                    <a:pt x="128396" y="98526"/>
                  </a:cubicBezTo>
                  <a:lnTo>
                    <a:pt x="124975" y="108051"/>
                  </a:lnTo>
                  <a:lnTo>
                    <a:pt x="95418" y="123291"/>
                  </a:lnTo>
                  <a:cubicBezTo>
                    <a:pt x="95418" y="123291"/>
                    <a:pt x="81637" y="111765"/>
                    <a:pt x="85914" y="78047"/>
                  </a:cubicBezTo>
                  <a:cubicBezTo>
                    <a:pt x="85678" y="73494"/>
                    <a:pt x="84234" y="69094"/>
                    <a:pt x="81733" y="65283"/>
                  </a:cubicBezTo>
                  <a:cubicBezTo>
                    <a:pt x="79886" y="62102"/>
                    <a:pt x="78510" y="58673"/>
                    <a:pt x="77646" y="55092"/>
                  </a:cubicBezTo>
                  <a:cubicBezTo>
                    <a:pt x="74170" y="46024"/>
                    <a:pt x="67371" y="38633"/>
                    <a:pt x="58638" y="34423"/>
                  </a:cubicBezTo>
                  <a:cubicBezTo>
                    <a:pt x="36685" y="22040"/>
                    <a:pt x="4562" y="32708"/>
                    <a:pt x="0" y="37185"/>
                  </a:cubicBezTo>
                  <a:cubicBezTo>
                    <a:pt x="12785" y="9638"/>
                    <a:pt x="43070" y="-5182"/>
                    <a:pt x="72609" y="165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5" name="Google Shape;1614;p27"/>
            <p:cNvSpPr>
              <a:spLocks noChangeArrowheads="1"/>
            </p:cNvSpPr>
            <p:nvPr/>
          </p:nvSpPr>
          <p:spPr bwMode="auto">
            <a:xfrm>
              <a:off x="2770258" y="3324285"/>
              <a:ext cx="102779" cy="78901"/>
            </a:xfrm>
            <a:custGeom>
              <a:avLst/>
              <a:gdLst>
                <a:gd name="T0" fmla="*/ 0 w 102779"/>
                <a:gd name="T1" fmla="*/ 0 h 78901"/>
                <a:gd name="T2" fmla="*/ 102779 w 102779"/>
                <a:gd name="T3" fmla="*/ 78901 h 78901"/>
              </a:gdLst>
              <a:ahLst/>
              <a:cxnLst/>
              <a:rect l="T0" t="T1" r="T2" b="T3"/>
              <a:pathLst>
                <a:path w="102779" h="78901" extrusionOk="0">
                  <a:moveTo>
                    <a:pt x="95300" y="3"/>
                  </a:moveTo>
                  <a:cubicBezTo>
                    <a:pt x="82945" y="10099"/>
                    <a:pt x="63843" y="3146"/>
                    <a:pt x="62892" y="4003"/>
                  </a:cubicBezTo>
                  <a:cubicBezTo>
                    <a:pt x="48523" y="16481"/>
                    <a:pt x="33449" y="28120"/>
                    <a:pt x="17749" y="38864"/>
                  </a:cubicBezTo>
                  <a:cubicBezTo>
                    <a:pt x="10051" y="44961"/>
                    <a:pt x="-1924" y="53057"/>
                    <a:pt x="262" y="64677"/>
                  </a:cubicBezTo>
                  <a:cubicBezTo>
                    <a:pt x="4064" y="85537"/>
                    <a:pt x="37327" y="79060"/>
                    <a:pt x="49872" y="72678"/>
                  </a:cubicBezTo>
                  <a:cubicBezTo>
                    <a:pt x="62417" y="66297"/>
                    <a:pt x="72681" y="55819"/>
                    <a:pt x="84561" y="48389"/>
                  </a:cubicBezTo>
                  <a:cubicBezTo>
                    <a:pt x="93019" y="43151"/>
                    <a:pt x="101383" y="40389"/>
                    <a:pt x="102713" y="29339"/>
                  </a:cubicBezTo>
                  <a:cubicBezTo>
                    <a:pt x="103473" y="22958"/>
                    <a:pt x="97486" y="-283"/>
                    <a:pt x="95300" y="3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6" name="Google Shape;1615;p27"/>
            <p:cNvSpPr>
              <a:spLocks noChangeArrowheads="1"/>
            </p:cNvSpPr>
            <p:nvPr/>
          </p:nvSpPr>
          <p:spPr bwMode="auto">
            <a:xfrm>
              <a:off x="2770711" y="3349338"/>
              <a:ext cx="102274" cy="53559"/>
            </a:xfrm>
            <a:custGeom>
              <a:avLst/>
              <a:gdLst>
                <a:gd name="T0" fmla="*/ 0 w 102274"/>
                <a:gd name="T1" fmla="*/ 0 h 53559"/>
                <a:gd name="T2" fmla="*/ 102274 w 102274"/>
                <a:gd name="T3" fmla="*/ 53559 h 53559"/>
              </a:gdLst>
              <a:ahLst/>
              <a:cxnLst/>
              <a:rect l="T0" t="T1" r="T2" b="T3"/>
              <a:pathLst>
                <a:path w="102274" h="53559" extrusionOk="0">
                  <a:moveTo>
                    <a:pt x="102071" y="0"/>
                  </a:moveTo>
                  <a:cubicBezTo>
                    <a:pt x="100455" y="10287"/>
                    <a:pt x="92567" y="13145"/>
                    <a:pt x="83823" y="18383"/>
                  </a:cubicBezTo>
                  <a:cubicBezTo>
                    <a:pt x="71754" y="25908"/>
                    <a:pt x="61109" y="36671"/>
                    <a:pt x="48564" y="43053"/>
                  </a:cubicBezTo>
                  <a:cubicBezTo>
                    <a:pt x="36019" y="49435"/>
                    <a:pt x="8078" y="54769"/>
                    <a:pt x="0" y="39910"/>
                  </a:cubicBezTo>
                  <a:cubicBezTo>
                    <a:pt x="4372" y="60008"/>
                    <a:pt x="37065" y="53721"/>
                    <a:pt x="49420" y="47339"/>
                  </a:cubicBezTo>
                  <a:cubicBezTo>
                    <a:pt x="61775" y="40958"/>
                    <a:pt x="72229" y="30480"/>
                    <a:pt x="84109" y="23051"/>
                  </a:cubicBezTo>
                  <a:cubicBezTo>
                    <a:pt x="92567" y="17812"/>
                    <a:pt x="100930" y="15050"/>
                    <a:pt x="102261" y="4001"/>
                  </a:cubicBezTo>
                  <a:cubicBezTo>
                    <a:pt x="102304" y="2667"/>
                    <a:pt x="102241" y="1324"/>
                    <a:pt x="102071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7" name="Google Shape;1616;p27"/>
            <p:cNvSpPr>
              <a:spLocks noChangeArrowheads="1"/>
            </p:cNvSpPr>
            <p:nvPr/>
          </p:nvSpPr>
          <p:spPr bwMode="auto">
            <a:xfrm>
              <a:off x="2718772" y="3290474"/>
              <a:ext cx="94135" cy="73100"/>
            </a:xfrm>
            <a:custGeom>
              <a:avLst/>
              <a:gdLst>
                <a:gd name="T0" fmla="*/ 0 w 94135"/>
                <a:gd name="T1" fmla="*/ 0 h 73100"/>
                <a:gd name="T2" fmla="*/ 94135 w 94135"/>
                <a:gd name="T3" fmla="*/ 73100 h 73100"/>
              </a:gdLst>
              <a:ahLst/>
              <a:cxnLst/>
              <a:rect l="T0" t="T1" r="T2" b="T3"/>
              <a:pathLst>
                <a:path w="94135" h="73100" extrusionOk="0">
                  <a:moveTo>
                    <a:pt x="86722" y="0"/>
                  </a:moveTo>
                  <a:cubicBezTo>
                    <a:pt x="75413" y="9525"/>
                    <a:pt x="58211" y="4096"/>
                    <a:pt x="57546" y="4953"/>
                  </a:cubicBezTo>
                  <a:cubicBezTo>
                    <a:pt x="44378" y="16202"/>
                    <a:pt x="30609" y="26727"/>
                    <a:pt x="16299" y="36481"/>
                  </a:cubicBezTo>
                  <a:cubicBezTo>
                    <a:pt x="9266" y="42005"/>
                    <a:pt x="-1758" y="49435"/>
                    <a:pt x="238" y="60103"/>
                  </a:cubicBezTo>
                  <a:cubicBezTo>
                    <a:pt x="3849" y="79153"/>
                    <a:pt x="34261" y="73247"/>
                    <a:pt x="45761" y="67437"/>
                  </a:cubicBezTo>
                  <a:cubicBezTo>
                    <a:pt x="57260" y="61627"/>
                    <a:pt x="66669" y="51911"/>
                    <a:pt x="77504" y="45148"/>
                  </a:cubicBezTo>
                  <a:cubicBezTo>
                    <a:pt x="85297" y="40386"/>
                    <a:pt x="92900" y="37814"/>
                    <a:pt x="94135" y="28004"/>
                  </a:cubicBezTo>
                  <a:cubicBezTo>
                    <a:pt x="93742" y="18240"/>
                    <a:pt x="91212" y="8677"/>
                    <a:pt x="86722" y="0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8" name="Google Shape;1617;p27"/>
            <p:cNvSpPr>
              <a:spLocks noChangeArrowheads="1"/>
            </p:cNvSpPr>
            <p:nvPr/>
          </p:nvSpPr>
          <p:spPr bwMode="auto">
            <a:xfrm>
              <a:off x="2719200" y="3314572"/>
              <a:ext cx="93731" cy="48987"/>
            </a:xfrm>
            <a:custGeom>
              <a:avLst/>
              <a:gdLst>
                <a:gd name="T0" fmla="*/ 0 w 93731"/>
                <a:gd name="T1" fmla="*/ 0 h 48987"/>
                <a:gd name="T2" fmla="*/ 93731 w 93731"/>
                <a:gd name="T3" fmla="*/ 48987 h 48987"/>
              </a:gdLst>
              <a:ahLst/>
              <a:cxnLst/>
              <a:rect l="T0" t="T1" r="T2" b="T3"/>
              <a:pathLst>
                <a:path w="93731" h="48987" extrusionOk="0">
                  <a:moveTo>
                    <a:pt x="93517" y="0"/>
                  </a:moveTo>
                  <a:cubicBezTo>
                    <a:pt x="91997" y="9525"/>
                    <a:pt x="84014" y="12002"/>
                    <a:pt x="76791" y="16764"/>
                  </a:cubicBezTo>
                  <a:cubicBezTo>
                    <a:pt x="65766" y="23622"/>
                    <a:pt x="55977" y="33528"/>
                    <a:pt x="44573" y="39434"/>
                  </a:cubicBezTo>
                  <a:cubicBezTo>
                    <a:pt x="33168" y="45339"/>
                    <a:pt x="7413" y="50102"/>
                    <a:pt x="0" y="36481"/>
                  </a:cubicBezTo>
                  <a:cubicBezTo>
                    <a:pt x="4087" y="54864"/>
                    <a:pt x="33929" y="49149"/>
                    <a:pt x="45333" y="43339"/>
                  </a:cubicBezTo>
                  <a:cubicBezTo>
                    <a:pt x="56738" y="37529"/>
                    <a:pt x="66241" y="27813"/>
                    <a:pt x="77076" y="21050"/>
                  </a:cubicBezTo>
                  <a:cubicBezTo>
                    <a:pt x="84869" y="16288"/>
                    <a:pt x="92472" y="13716"/>
                    <a:pt x="93707" y="3905"/>
                  </a:cubicBezTo>
                  <a:cubicBezTo>
                    <a:pt x="93771" y="2600"/>
                    <a:pt x="93707" y="1296"/>
                    <a:pt x="93517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59" name="Google Shape;1618;p27"/>
            <p:cNvSpPr>
              <a:spLocks noChangeArrowheads="1"/>
            </p:cNvSpPr>
            <p:nvPr/>
          </p:nvSpPr>
          <p:spPr bwMode="auto">
            <a:xfrm>
              <a:off x="2753699" y="2913665"/>
              <a:ext cx="223980" cy="387148"/>
            </a:xfrm>
            <a:custGeom>
              <a:avLst/>
              <a:gdLst>
                <a:gd name="T0" fmla="*/ 0 w 223980"/>
                <a:gd name="T1" fmla="*/ 0 h 387148"/>
                <a:gd name="T2" fmla="*/ 223980 w 223980"/>
                <a:gd name="T3" fmla="*/ 387148 h 387148"/>
              </a:gdLst>
              <a:ahLst/>
              <a:cxnLst/>
              <a:rect l="T0" t="T1" r="T2" b="T3"/>
              <a:pathLst>
                <a:path w="223980" h="387148" extrusionOk="0">
                  <a:moveTo>
                    <a:pt x="222484" y="14288"/>
                  </a:moveTo>
                  <a:cubicBezTo>
                    <a:pt x="189070" y="18698"/>
                    <a:pt x="155091" y="13754"/>
                    <a:pt x="124310" y="0"/>
                  </a:cubicBezTo>
                  <a:cubicBezTo>
                    <a:pt x="124310" y="10478"/>
                    <a:pt x="125355" y="19717"/>
                    <a:pt x="125355" y="19717"/>
                  </a:cubicBezTo>
                  <a:cubicBezTo>
                    <a:pt x="85439" y="48292"/>
                    <a:pt x="5227" y="95917"/>
                    <a:pt x="0" y="128683"/>
                  </a:cubicBezTo>
                  <a:cubicBezTo>
                    <a:pt x="5227" y="232601"/>
                    <a:pt x="21003" y="381000"/>
                    <a:pt x="25470" y="383096"/>
                  </a:cubicBezTo>
                  <a:cubicBezTo>
                    <a:pt x="38015" y="389096"/>
                    <a:pt x="46759" y="388144"/>
                    <a:pt x="52651" y="382143"/>
                  </a:cubicBezTo>
                  <a:cubicBezTo>
                    <a:pt x="52651" y="382143"/>
                    <a:pt x="77836" y="294132"/>
                    <a:pt x="70518" y="164973"/>
                  </a:cubicBezTo>
                  <a:cubicBezTo>
                    <a:pt x="70518" y="164973"/>
                    <a:pt x="210414" y="102870"/>
                    <a:pt x="219537" y="68961"/>
                  </a:cubicBezTo>
                  <a:cubicBezTo>
                    <a:pt x="223607" y="55254"/>
                    <a:pt x="224900" y="40881"/>
                    <a:pt x="223339" y="26670"/>
                  </a:cubicBezTo>
                  <a:cubicBezTo>
                    <a:pt x="223244" y="22574"/>
                    <a:pt x="222959" y="18383"/>
                    <a:pt x="222484" y="14288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0" name="Google Shape;1619;p27"/>
            <p:cNvSpPr>
              <a:spLocks noChangeArrowheads="1"/>
            </p:cNvSpPr>
            <p:nvPr/>
          </p:nvSpPr>
          <p:spPr bwMode="auto">
            <a:xfrm>
              <a:off x="2814713" y="2914427"/>
              <a:ext cx="222989" cy="419220"/>
            </a:xfrm>
            <a:custGeom>
              <a:avLst/>
              <a:gdLst>
                <a:gd name="T0" fmla="*/ 0 w 222989"/>
                <a:gd name="T1" fmla="*/ 0 h 419220"/>
                <a:gd name="T2" fmla="*/ 222989 w 222989"/>
                <a:gd name="T3" fmla="*/ 419220 h 419220"/>
              </a:gdLst>
              <a:ahLst/>
              <a:cxnLst/>
              <a:rect l="T0" t="T1" r="T2" b="T3"/>
              <a:pathLst>
                <a:path w="222989" h="419220" extrusionOk="0">
                  <a:moveTo>
                    <a:pt x="207943" y="0"/>
                  </a:moveTo>
                  <a:cubicBezTo>
                    <a:pt x="181465" y="11887"/>
                    <a:pt x="152119" y="15821"/>
                    <a:pt x="123454" y="11334"/>
                  </a:cubicBezTo>
                  <a:cubicBezTo>
                    <a:pt x="123454" y="25241"/>
                    <a:pt x="125450" y="51340"/>
                    <a:pt x="125450" y="51340"/>
                  </a:cubicBezTo>
                  <a:cubicBezTo>
                    <a:pt x="85534" y="79915"/>
                    <a:pt x="5227" y="127540"/>
                    <a:pt x="0" y="160210"/>
                  </a:cubicBezTo>
                  <a:cubicBezTo>
                    <a:pt x="5227" y="264128"/>
                    <a:pt x="14921" y="414623"/>
                    <a:pt x="19008" y="416528"/>
                  </a:cubicBezTo>
                  <a:cubicBezTo>
                    <a:pt x="30005" y="421205"/>
                    <a:pt x="42648" y="419719"/>
                    <a:pt x="52271" y="412623"/>
                  </a:cubicBezTo>
                  <a:cubicBezTo>
                    <a:pt x="52271" y="412623"/>
                    <a:pt x="77456" y="325755"/>
                    <a:pt x="70138" y="196596"/>
                  </a:cubicBezTo>
                  <a:cubicBezTo>
                    <a:pt x="70138" y="194119"/>
                    <a:pt x="189981" y="134969"/>
                    <a:pt x="205187" y="119348"/>
                  </a:cubicBezTo>
                  <a:cubicBezTo>
                    <a:pt x="220393" y="103727"/>
                    <a:pt x="223339" y="80486"/>
                    <a:pt x="222959" y="58293"/>
                  </a:cubicBezTo>
                  <a:cubicBezTo>
                    <a:pt x="221907" y="38052"/>
                    <a:pt x="216800" y="18221"/>
                    <a:pt x="207943" y="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1" name="Google Shape;1620;p27"/>
            <p:cNvSpPr>
              <a:spLocks noChangeArrowheads="1"/>
            </p:cNvSpPr>
            <p:nvPr/>
          </p:nvSpPr>
          <p:spPr bwMode="auto">
            <a:xfrm>
              <a:off x="2731717" y="2888138"/>
              <a:ext cx="333476" cy="307358"/>
            </a:xfrm>
            <a:custGeom>
              <a:avLst/>
              <a:gdLst>
                <a:gd name="T0" fmla="*/ 0 w 333476"/>
                <a:gd name="T1" fmla="*/ 0 h 307358"/>
                <a:gd name="T2" fmla="*/ 333476 w 333476"/>
                <a:gd name="T3" fmla="*/ 307358 h 307358"/>
              </a:gdLst>
              <a:ahLst/>
              <a:cxnLst/>
              <a:rect l="T0" t="T1" r="T2" b="T3"/>
              <a:pathLst>
                <a:path w="333476" h="307358" extrusionOk="0">
                  <a:moveTo>
                    <a:pt x="320305" y="48292"/>
                  </a:moveTo>
                  <a:cubicBezTo>
                    <a:pt x="320305" y="48292"/>
                    <a:pt x="364593" y="126968"/>
                    <a:pt x="290749" y="167449"/>
                  </a:cubicBezTo>
                  <a:cubicBezTo>
                    <a:pt x="212818" y="210121"/>
                    <a:pt x="165299" y="220123"/>
                    <a:pt x="165299" y="220123"/>
                  </a:cubicBezTo>
                  <a:lnTo>
                    <a:pt x="153609" y="222885"/>
                  </a:lnTo>
                  <a:cubicBezTo>
                    <a:pt x="157270" y="250003"/>
                    <a:pt x="157270" y="277492"/>
                    <a:pt x="153609" y="304609"/>
                  </a:cubicBezTo>
                  <a:cubicBezTo>
                    <a:pt x="153609" y="304609"/>
                    <a:pt x="98012" y="323659"/>
                    <a:pt x="27114" y="261461"/>
                  </a:cubicBezTo>
                  <a:lnTo>
                    <a:pt x="3544" y="185261"/>
                  </a:lnTo>
                  <a:lnTo>
                    <a:pt x="788" y="165545"/>
                  </a:lnTo>
                  <a:cubicBezTo>
                    <a:pt x="-1935" y="151667"/>
                    <a:pt x="2495" y="137350"/>
                    <a:pt x="12573" y="127445"/>
                  </a:cubicBezTo>
                  <a:cubicBezTo>
                    <a:pt x="29585" y="112014"/>
                    <a:pt x="83566" y="72390"/>
                    <a:pt x="117114" y="49721"/>
                  </a:cubicBezTo>
                  <a:cubicBezTo>
                    <a:pt x="150663" y="27051"/>
                    <a:pt x="177463" y="5429"/>
                    <a:pt x="177463" y="5429"/>
                  </a:cubicBezTo>
                  <a:lnTo>
                    <a:pt x="183261" y="0"/>
                  </a:lnTo>
                  <a:cubicBezTo>
                    <a:pt x="183261" y="0"/>
                    <a:pt x="223082" y="31718"/>
                    <a:pt x="295786" y="21050"/>
                  </a:cubicBezTo>
                  <a:cubicBezTo>
                    <a:pt x="305324" y="28794"/>
                    <a:pt x="313597" y="37986"/>
                    <a:pt x="320305" y="4829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2" name="Google Shape;1621;p27"/>
            <p:cNvSpPr>
              <a:spLocks noChangeArrowheads="1"/>
            </p:cNvSpPr>
            <p:nvPr/>
          </p:nvSpPr>
          <p:spPr bwMode="auto">
            <a:xfrm>
              <a:off x="2999836" y="2706202"/>
              <a:ext cx="116284" cy="406848"/>
            </a:xfrm>
            <a:custGeom>
              <a:avLst/>
              <a:gdLst>
                <a:gd name="T0" fmla="*/ 0 w 116284"/>
                <a:gd name="T1" fmla="*/ 0 h 406848"/>
                <a:gd name="T2" fmla="*/ 116284 w 116284"/>
                <a:gd name="T3" fmla="*/ 406848 h 406848"/>
              </a:gdLst>
              <a:ahLst/>
              <a:cxnLst/>
              <a:rect l="T0" t="T1" r="T2" b="T3"/>
              <a:pathLst>
                <a:path w="116284" h="406848" extrusionOk="0">
                  <a:moveTo>
                    <a:pt x="8279" y="347003"/>
                  </a:moveTo>
                  <a:cubicBezTo>
                    <a:pt x="15045" y="340870"/>
                    <a:pt x="22221" y="335202"/>
                    <a:pt x="29758" y="330049"/>
                  </a:cubicBezTo>
                  <a:cubicBezTo>
                    <a:pt x="37682" y="326020"/>
                    <a:pt x="44955" y="320819"/>
                    <a:pt x="51331" y="314619"/>
                  </a:cubicBezTo>
                  <a:cubicBezTo>
                    <a:pt x="58174" y="307761"/>
                    <a:pt x="68153" y="279186"/>
                    <a:pt x="73475" y="251373"/>
                  </a:cubicBezTo>
                  <a:cubicBezTo>
                    <a:pt x="78266" y="220207"/>
                    <a:pt x="77720" y="188441"/>
                    <a:pt x="71860" y="157456"/>
                  </a:cubicBezTo>
                  <a:cubicBezTo>
                    <a:pt x="62686" y="120423"/>
                    <a:pt x="50251" y="84276"/>
                    <a:pt x="34700" y="49443"/>
                  </a:cubicBezTo>
                  <a:cubicBezTo>
                    <a:pt x="25196" y="28583"/>
                    <a:pt x="30423" y="15819"/>
                    <a:pt x="39452" y="6580"/>
                  </a:cubicBezTo>
                  <a:cubicBezTo>
                    <a:pt x="50001" y="-4278"/>
                    <a:pt x="61025" y="-3993"/>
                    <a:pt x="73570" y="25154"/>
                  </a:cubicBezTo>
                  <a:cubicBezTo>
                    <a:pt x="91364" y="65864"/>
                    <a:pt x="104534" y="108459"/>
                    <a:pt x="112821" y="152122"/>
                  </a:cubicBezTo>
                  <a:cubicBezTo>
                    <a:pt x="117848" y="183869"/>
                    <a:pt x="117402" y="216254"/>
                    <a:pt x="111490" y="247848"/>
                  </a:cubicBezTo>
                  <a:cubicBezTo>
                    <a:pt x="106282" y="275538"/>
                    <a:pt x="97767" y="302503"/>
                    <a:pt x="86115" y="328144"/>
                  </a:cubicBezTo>
                  <a:cubicBezTo>
                    <a:pt x="82884" y="335669"/>
                    <a:pt x="82314" y="342051"/>
                    <a:pt x="77847" y="356719"/>
                  </a:cubicBezTo>
                  <a:cubicBezTo>
                    <a:pt x="73538" y="371788"/>
                    <a:pt x="65683" y="385608"/>
                    <a:pt x="54943" y="397010"/>
                  </a:cubicBezTo>
                  <a:cubicBezTo>
                    <a:pt x="45439" y="405963"/>
                    <a:pt x="40402" y="407678"/>
                    <a:pt x="37741" y="406535"/>
                  </a:cubicBezTo>
                  <a:cubicBezTo>
                    <a:pt x="35080" y="405392"/>
                    <a:pt x="34605" y="401677"/>
                    <a:pt x="38501" y="397010"/>
                  </a:cubicBezTo>
                  <a:cubicBezTo>
                    <a:pt x="45267" y="390181"/>
                    <a:pt x="50741" y="382180"/>
                    <a:pt x="54658" y="373388"/>
                  </a:cubicBezTo>
                  <a:cubicBezTo>
                    <a:pt x="54658" y="373388"/>
                    <a:pt x="46294" y="384532"/>
                    <a:pt x="40877" y="390247"/>
                  </a:cubicBezTo>
                  <a:cubicBezTo>
                    <a:pt x="36077" y="395448"/>
                    <a:pt x="30612" y="400001"/>
                    <a:pt x="24626" y="403773"/>
                  </a:cubicBezTo>
                  <a:cubicBezTo>
                    <a:pt x="18829" y="407202"/>
                    <a:pt x="9610" y="403106"/>
                    <a:pt x="13411" y="398343"/>
                  </a:cubicBezTo>
                  <a:cubicBezTo>
                    <a:pt x="17213" y="393581"/>
                    <a:pt x="21490" y="391009"/>
                    <a:pt x="29283" y="382246"/>
                  </a:cubicBezTo>
                  <a:cubicBezTo>
                    <a:pt x="33505" y="377636"/>
                    <a:pt x="37144" y="372512"/>
                    <a:pt x="40117" y="367006"/>
                  </a:cubicBezTo>
                  <a:cubicBezTo>
                    <a:pt x="34526" y="372540"/>
                    <a:pt x="28521" y="377636"/>
                    <a:pt x="22155" y="382246"/>
                  </a:cubicBezTo>
                  <a:cubicBezTo>
                    <a:pt x="17168" y="386199"/>
                    <a:pt x="11176" y="388675"/>
                    <a:pt x="4858" y="389390"/>
                  </a:cubicBezTo>
                  <a:cubicBezTo>
                    <a:pt x="1627" y="389390"/>
                    <a:pt x="-2935" y="385580"/>
                    <a:pt x="2577" y="380341"/>
                  </a:cubicBezTo>
                  <a:cubicBezTo>
                    <a:pt x="10475" y="374912"/>
                    <a:pt x="17659" y="368511"/>
                    <a:pt x="23961" y="361291"/>
                  </a:cubicBezTo>
                  <a:cubicBezTo>
                    <a:pt x="29853" y="353671"/>
                    <a:pt x="32989" y="347575"/>
                    <a:pt x="31088" y="347670"/>
                  </a:cubicBezTo>
                  <a:cubicBezTo>
                    <a:pt x="29188" y="347766"/>
                    <a:pt x="25956" y="352433"/>
                    <a:pt x="18353" y="355957"/>
                  </a:cubicBezTo>
                  <a:cubicBezTo>
                    <a:pt x="10750" y="359481"/>
                    <a:pt x="2007" y="358338"/>
                    <a:pt x="486" y="354052"/>
                  </a:cubicBezTo>
                  <a:cubicBezTo>
                    <a:pt x="-1034" y="349766"/>
                    <a:pt x="1342" y="351576"/>
                    <a:pt x="8279" y="347003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3" name="Google Shape;1622;p27"/>
            <p:cNvSpPr>
              <a:spLocks noChangeArrowheads="1"/>
            </p:cNvSpPr>
            <p:nvPr/>
          </p:nvSpPr>
          <p:spPr bwMode="auto">
            <a:xfrm>
              <a:off x="3022743" y="2701064"/>
              <a:ext cx="69955" cy="89236"/>
            </a:xfrm>
            <a:custGeom>
              <a:avLst/>
              <a:gdLst>
                <a:gd name="T0" fmla="*/ 0 w 69955"/>
                <a:gd name="T1" fmla="*/ 0 h 89236"/>
                <a:gd name="T2" fmla="*/ 69955 w 69955"/>
                <a:gd name="T3" fmla="*/ 89236 h 89236"/>
              </a:gdLst>
              <a:ahLst/>
              <a:cxnLst/>
              <a:rect l="T0" t="T1" r="T2" b="T3"/>
              <a:pathLst>
                <a:path w="69955" h="89236" extrusionOk="0">
                  <a:moveTo>
                    <a:pt x="69956" y="69535"/>
                  </a:moveTo>
                  <a:cubicBezTo>
                    <a:pt x="69956" y="69535"/>
                    <a:pt x="43060" y="93443"/>
                    <a:pt x="12933" y="88585"/>
                  </a:cubicBezTo>
                  <a:lnTo>
                    <a:pt x="1338" y="38484"/>
                  </a:lnTo>
                  <a:cubicBezTo>
                    <a:pt x="1338" y="38484"/>
                    <a:pt x="-6550" y="12099"/>
                    <a:pt x="15974" y="2098"/>
                  </a:cubicBezTo>
                  <a:cubicBezTo>
                    <a:pt x="38498" y="-7903"/>
                    <a:pt x="60167" y="18386"/>
                    <a:pt x="69956" y="69535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4" name="Google Shape;1623;p27"/>
            <p:cNvSpPr>
              <a:spLocks noChangeArrowheads="1"/>
            </p:cNvSpPr>
            <p:nvPr/>
          </p:nvSpPr>
          <p:spPr bwMode="auto">
            <a:xfrm>
              <a:off x="2885136" y="2682643"/>
              <a:ext cx="59968" cy="63096"/>
            </a:xfrm>
            <a:custGeom>
              <a:avLst/>
              <a:gdLst>
                <a:gd name="T0" fmla="*/ 0 w 59968"/>
                <a:gd name="T1" fmla="*/ 0 h 63096"/>
                <a:gd name="T2" fmla="*/ 59968 w 59968"/>
                <a:gd name="T3" fmla="*/ 63096 h 63096"/>
              </a:gdLst>
              <a:ahLst/>
              <a:cxnLst/>
              <a:rect l="T0" t="T1" r="T2" b="T3"/>
              <a:pathLst>
                <a:path w="59968" h="63096" extrusionOk="0">
                  <a:moveTo>
                    <a:pt x="59969" y="422"/>
                  </a:moveTo>
                  <a:cubicBezTo>
                    <a:pt x="59969" y="422"/>
                    <a:pt x="30887" y="-8532"/>
                    <a:pt x="0" y="56048"/>
                  </a:cubicBezTo>
                  <a:lnTo>
                    <a:pt x="11500" y="63096"/>
                  </a:lnTo>
                  <a:cubicBezTo>
                    <a:pt x="25902" y="40903"/>
                    <a:pt x="42113" y="19939"/>
                    <a:pt x="59969" y="422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5" name="Google Shape;1624;p27"/>
            <p:cNvSpPr>
              <a:spLocks noChangeArrowheads="1"/>
            </p:cNvSpPr>
            <p:nvPr/>
          </p:nvSpPr>
          <p:spPr bwMode="auto">
            <a:xfrm>
              <a:off x="4136405" y="305709"/>
              <a:ext cx="1608303" cy="2009690"/>
            </a:xfrm>
            <a:custGeom>
              <a:avLst/>
              <a:gdLst>
                <a:gd name="T0" fmla="*/ 0 w 1608303"/>
                <a:gd name="T1" fmla="*/ 0 h 2009690"/>
                <a:gd name="T2" fmla="*/ 1608303 w 1608303"/>
                <a:gd name="T3" fmla="*/ 2009690 h 2009690"/>
              </a:gdLst>
              <a:ahLst/>
              <a:cxnLst/>
              <a:rect l="T0" t="T1" r="T2" b="T3"/>
              <a:pathLst>
                <a:path w="1608303" h="2009690" extrusionOk="0">
                  <a:moveTo>
                    <a:pt x="1566509" y="879931"/>
                  </a:moveTo>
                  <a:lnTo>
                    <a:pt x="54267" y="4869"/>
                  </a:lnTo>
                  <a:cubicBezTo>
                    <a:pt x="46749" y="-388"/>
                    <a:pt x="37093" y="-1464"/>
                    <a:pt x="28606" y="2011"/>
                  </a:cubicBezTo>
                  <a:cubicBezTo>
                    <a:pt x="27970" y="2304"/>
                    <a:pt x="27371" y="2654"/>
                    <a:pt x="26801" y="3059"/>
                  </a:cubicBezTo>
                  <a:lnTo>
                    <a:pt x="0" y="18966"/>
                  </a:lnTo>
                  <a:lnTo>
                    <a:pt x="12925" y="42302"/>
                  </a:lnTo>
                  <a:lnTo>
                    <a:pt x="12925" y="1035093"/>
                  </a:lnTo>
                  <a:cubicBezTo>
                    <a:pt x="12925" y="1065573"/>
                    <a:pt x="31458" y="1101006"/>
                    <a:pt x="54267" y="1114150"/>
                  </a:cubicBezTo>
                  <a:lnTo>
                    <a:pt x="1557195" y="1983783"/>
                  </a:lnTo>
                  <a:lnTo>
                    <a:pt x="1561282" y="2009691"/>
                  </a:lnTo>
                  <a:lnTo>
                    <a:pt x="1591884" y="1992070"/>
                  </a:lnTo>
                  <a:cubicBezTo>
                    <a:pt x="1593367" y="1991412"/>
                    <a:pt x="1594773" y="1990574"/>
                    <a:pt x="1596066" y="1989593"/>
                  </a:cubicBezTo>
                  <a:cubicBezTo>
                    <a:pt x="1604800" y="1981363"/>
                    <a:pt x="1609248" y="1969552"/>
                    <a:pt x="1608136" y="1957589"/>
                  </a:cubicBezTo>
                  <a:lnTo>
                    <a:pt x="1608136" y="958988"/>
                  </a:lnTo>
                  <a:cubicBezTo>
                    <a:pt x="1607851" y="928508"/>
                    <a:pt x="1589793" y="893075"/>
                    <a:pt x="1566509" y="879931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6" name="Google Shape;1625;p27"/>
            <p:cNvSpPr>
              <a:spLocks noChangeArrowheads="1"/>
            </p:cNvSpPr>
            <p:nvPr/>
          </p:nvSpPr>
          <p:spPr bwMode="auto">
            <a:xfrm>
              <a:off x="4119583" y="322825"/>
              <a:ext cx="1594925" cy="1994313"/>
            </a:xfrm>
            <a:custGeom>
              <a:avLst/>
              <a:gdLst>
                <a:gd name="T0" fmla="*/ 0 w 1594925"/>
                <a:gd name="T1" fmla="*/ 0 h 1994313"/>
                <a:gd name="T2" fmla="*/ 1594925 w 1594925"/>
                <a:gd name="T3" fmla="*/ 1994313 h 1994313"/>
              </a:gdLst>
              <a:ahLst/>
              <a:cxnLst/>
              <a:rect l="T0" t="T1" r="T2" b="T3"/>
              <a:pathLst>
                <a:path w="1594925" h="1994313" extrusionOk="0">
                  <a:moveTo>
                    <a:pt x="1553584" y="1989336"/>
                  </a:moveTo>
                  <a:lnTo>
                    <a:pt x="41342" y="1114274"/>
                  </a:lnTo>
                  <a:cubicBezTo>
                    <a:pt x="18532" y="1101035"/>
                    <a:pt x="0" y="1065697"/>
                    <a:pt x="0" y="1035122"/>
                  </a:cubicBezTo>
                  <a:lnTo>
                    <a:pt x="0" y="36235"/>
                  </a:lnTo>
                  <a:cubicBezTo>
                    <a:pt x="0" y="5755"/>
                    <a:pt x="19008" y="-8247"/>
                    <a:pt x="41342" y="4993"/>
                  </a:cubicBezTo>
                  <a:lnTo>
                    <a:pt x="1553584" y="880055"/>
                  </a:lnTo>
                  <a:cubicBezTo>
                    <a:pt x="1576393" y="893199"/>
                    <a:pt x="1594925" y="928632"/>
                    <a:pt x="1594925" y="959112"/>
                  </a:cubicBezTo>
                  <a:lnTo>
                    <a:pt x="1594925" y="1957999"/>
                  </a:lnTo>
                  <a:cubicBezTo>
                    <a:pt x="1594925" y="1988479"/>
                    <a:pt x="1576393" y="2002576"/>
                    <a:pt x="1553584" y="1989336"/>
                  </a:cubicBezTo>
                  <a:close/>
                </a:path>
              </a:pathLst>
            </a:custGeom>
            <a:solidFill>
              <a:srgbClr val="F8F9FF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7" name="Google Shape;1626;p27"/>
            <p:cNvSpPr>
              <a:spLocks noChangeArrowheads="1"/>
            </p:cNvSpPr>
            <p:nvPr/>
          </p:nvSpPr>
          <p:spPr bwMode="auto">
            <a:xfrm>
              <a:off x="4241517" y="588041"/>
              <a:ext cx="58543" cy="817911"/>
            </a:xfrm>
            <a:custGeom>
              <a:avLst/>
              <a:gdLst>
                <a:gd name="T0" fmla="*/ 0 w 58543"/>
                <a:gd name="T1" fmla="*/ 0 h 817911"/>
                <a:gd name="T2" fmla="*/ 58543 w 58543"/>
                <a:gd name="T3" fmla="*/ 817911 h 817911"/>
              </a:gdLst>
              <a:ahLst/>
              <a:cxnLst/>
              <a:rect l="T0" t="T1" r="T2" b="T3"/>
              <a:pathLst>
                <a:path w="58543" h="817911" extrusionOk="0">
                  <a:moveTo>
                    <a:pt x="57878" y="817912"/>
                  </a:moveTo>
                  <a:lnTo>
                    <a:pt x="0" y="783431"/>
                  </a:lnTo>
                  <a:lnTo>
                    <a:pt x="760" y="0"/>
                  </a:lnTo>
                  <a:lnTo>
                    <a:pt x="58543" y="34481"/>
                  </a:lnTo>
                  <a:lnTo>
                    <a:pt x="57878" y="817912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8" name="Google Shape;1627;p27"/>
            <p:cNvSpPr>
              <a:spLocks noChangeArrowheads="1"/>
            </p:cNvSpPr>
            <p:nvPr/>
          </p:nvSpPr>
          <p:spPr bwMode="auto">
            <a:xfrm>
              <a:off x="4241517" y="1216214"/>
              <a:ext cx="58448" cy="189833"/>
            </a:xfrm>
            <a:custGeom>
              <a:avLst/>
              <a:gdLst>
                <a:gd name="T0" fmla="*/ 0 w 58448"/>
                <a:gd name="T1" fmla="*/ 0 h 189833"/>
                <a:gd name="T2" fmla="*/ 58448 w 58448"/>
                <a:gd name="T3" fmla="*/ 189833 h 189833"/>
              </a:gdLst>
              <a:ahLst/>
              <a:cxnLst/>
              <a:rect l="T0" t="T1" r="T2" b="T3"/>
              <a:pathLst>
                <a:path w="58448" h="189833" extrusionOk="0">
                  <a:moveTo>
                    <a:pt x="57878" y="189833"/>
                  </a:moveTo>
                  <a:lnTo>
                    <a:pt x="0" y="156115"/>
                  </a:lnTo>
                  <a:lnTo>
                    <a:pt x="570" y="0"/>
                  </a:lnTo>
                  <a:lnTo>
                    <a:pt x="58448" y="33814"/>
                  </a:lnTo>
                  <a:lnTo>
                    <a:pt x="57878" y="18983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69" name="Google Shape;1628;p27"/>
            <p:cNvSpPr>
              <a:spLocks noChangeArrowheads="1"/>
            </p:cNvSpPr>
            <p:nvPr/>
          </p:nvSpPr>
          <p:spPr bwMode="auto">
            <a:xfrm>
              <a:off x="4424940" y="694149"/>
              <a:ext cx="58353" cy="818006"/>
            </a:xfrm>
            <a:custGeom>
              <a:avLst/>
              <a:gdLst>
                <a:gd name="T0" fmla="*/ 0 w 58353"/>
                <a:gd name="T1" fmla="*/ 0 h 818006"/>
                <a:gd name="T2" fmla="*/ 58353 w 58353"/>
                <a:gd name="T3" fmla="*/ 818006 h 818006"/>
              </a:gdLst>
              <a:ahLst/>
              <a:cxnLst/>
              <a:rect l="T0" t="T1" r="T2" b="T3"/>
              <a:pathLst>
                <a:path w="58353" h="818006" extrusionOk="0">
                  <a:moveTo>
                    <a:pt x="57878" y="818007"/>
                  </a:moveTo>
                  <a:lnTo>
                    <a:pt x="0" y="783336"/>
                  </a:lnTo>
                  <a:lnTo>
                    <a:pt x="570" y="0"/>
                  </a:lnTo>
                  <a:lnTo>
                    <a:pt x="58353" y="34766"/>
                  </a:lnTo>
                  <a:lnTo>
                    <a:pt x="57878" y="818007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0" name="Google Shape;1629;p27"/>
            <p:cNvSpPr>
              <a:spLocks noChangeArrowheads="1"/>
            </p:cNvSpPr>
            <p:nvPr/>
          </p:nvSpPr>
          <p:spPr bwMode="auto">
            <a:xfrm>
              <a:off x="4424940" y="1350993"/>
              <a:ext cx="58353" cy="161258"/>
            </a:xfrm>
            <a:custGeom>
              <a:avLst/>
              <a:gdLst>
                <a:gd name="T0" fmla="*/ 0 w 58353"/>
                <a:gd name="T1" fmla="*/ 0 h 161258"/>
                <a:gd name="T2" fmla="*/ 58353 w 58353"/>
                <a:gd name="T3" fmla="*/ 161258 h 161258"/>
              </a:gdLst>
              <a:ahLst/>
              <a:cxnLst/>
              <a:rect l="T0" t="T1" r="T2" b="T3"/>
              <a:pathLst>
                <a:path w="58353" h="161258" extrusionOk="0">
                  <a:moveTo>
                    <a:pt x="57878" y="161258"/>
                  </a:moveTo>
                  <a:lnTo>
                    <a:pt x="0" y="127444"/>
                  </a:lnTo>
                  <a:lnTo>
                    <a:pt x="475" y="0"/>
                  </a:lnTo>
                  <a:lnTo>
                    <a:pt x="58353" y="33719"/>
                  </a:lnTo>
                  <a:lnTo>
                    <a:pt x="57878" y="16125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1" name="Google Shape;1630;p27"/>
            <p:cNvSpPr>
              <a:spLocks noChangeArrowheads="1"/>
            </p:cNvSpPr>
            <p:nvPr/>
          </p:nvSpPr>
          <p:spPr bwMode="auto">
            <a:xfrm>
              <a:off x="4608458" y="801877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2" name="Google Shape;1631;p27"/>
            <p:cNvSpPr>
              <a:spLocks noChangeArrowheads="1"/>
            </p:cNvSpPr>
            <p:nvPr/>
          </p:nvSpPr>
          <p:spPr bwMode="auto">
            <a:xfrm>
              <a:off x="4608458" y="1266316"/>
              <a:ext cx="59113" cy="352044"/>
            </a:xfrm>
            <a:custGeom>
              <a:avLst/>
              <a:gdLst>
                <a:gd name="T0" fmla="*/ 0 w 59113"/>
                <a:gd name="T1" fmla="*/ 0 h 352044"/>
                <a:gd name="T2" fmla="*/ 59113 w 59113"/>
                <a:gd name="T3" fmla="*/ 352044 h 352044"/>
              </a:gdLst>
              <a:ahLst/>
              <a:cxnLst/>
              <a:rect l="T0" t="T1" r="T2" b="T3"/>
              <a:pathLst>
                <a:path w="59113" h="352044" extrusionOk="0">
                  <a:moveTo>
                    <a:pt x="57878" y="352044"/>
                  </a:moveTo>
                  <a:lnTo>
                    <a:pt x="0" y="318325"/>
                  </a:lnTo>
                  <a:lnTo>
                    <a:pt x="1235" y="0"/>
                  </a:lnTo>
                  <a:lnTo>
                    <a:pt x="59113" y="33814"/>
                  </a:lnTo>
                  <a:lnTo>
                    <a:pt x="57878" y="3520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3" name="Google Shape;1632;p27"/>
            <p:cNvSpPr>
              <a:spLocks noChangeArrowheads="1"/>
            </p:cNvSpPr>
            <p:nvPr/>
          </p:nvSpPr>
          <p:spPr bwMode="auto">
            <a:xfrm>
              <a:off x="4793306" y="908938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4" name="Google Shape;1633;p27"/>
            <p:cNvSpPr>
              <a:spLocks noChangeArrowheads="1"/>
            </p:cNvSpPr>
            <p:nvPr/>
          </p:nvSpPr>
          <p:spPr bwMode="auto">
            <a:xfrm>
              <a:off x="4793306" y="1421097"/>
              <a:ext cx="58923" cy="304228"/>
            </a:xfrm>
            <a:custGeom>
              <a:avLst/>
              <a:gdLst>
                <a:gd name="T0" fmla="*/ 0 w 58923"/>
                <a:gd name="T1" fmla="*/ 0 h 304228"/>
                <a:gd name="T2" fmla="*/ 58923 w 58923"/>
                <a:gd name="T3" fmla="*/ 304228 h 304228"/>
              </a:gdLst>
              <a:ahLst/>
              <a:cxnLst/>
              <a:rect l="T0" t="T1" r="T2" b="T3"/>
              <a:pathLst>
                <a:path w="58923" h="304228" extrusionOk="0">
                  <a:moveTo>
                    <a:pt x="57783" y="304229"/>
                  </a:moveTo>
                  <a:lnTo>
                    <a:pt x="0" y="270510"/>
                  </a:lnTo>
                  <a:lnTo>
                    <a:pt x="1046" y="0"/>
                  </a:lnTo>
                  <a:lnTo>
                    <a:pt x="58924" y="33719"/>
                  </a:lnTo>
                  <a:lnTo>
                    <a:pt x="57783" y="30422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5" name="Google Shape;1634;p27"/>
            <p:cNvSpPr>
              <a:spLocks noChangeArrowheads="1"/>
            </p:cNvSpPr>
            <p:nvPr/>
          </p:nvSpPr>
          <p:spPr bwMode="auto">
            <a:xfrm>
              <a:off x="4978440" y="1016189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6" name="Google Shape;1635;p27"/>
            <p:cNvSpPr>
              <a:spLocks noChangeArrowheads="1"/>
            </p:cNvSpPr>
            <p:nvPr/>
          </p:nvSpPr>
          <p:spPr bwMode="auto">
            <a:xfrm>
              <a:off x="4978440" y="1384997"/>
              <a:ext cx="59493" cy="447484"/>
            </a:xfrm>
            <a:custGeom>
              <a:avLst/>
              <a:gdLst>
                <a:gd name="T0" fmla="*/ 0 w 59493"/>
                <a:gd name="T1" fmla="*/ 0 h 447484"/>
                <a:gd name="T2" fmla="*/ 59493 w 59493"/>
                <a:gd name="T3" fmla="*/ 447484 h 447484"/>
              </a:gdLst>
              <a:ahLst/>
              <a:cxnLst/>
              <a:rect l="T0" t="T1" r="T2" b="T3"/>
              <a:pathLst>
                <a:path w="59493" h="447484" extrusionOk="0">
                  <a:moveTo>
                    <a:pt x="57878" y="447485"/>
                  </a:moveTo>
                  <a:lnTo>
                    <a:pt x="0" y="413671"/>
                  </a:lnTo>
                  <a:lnTo>
                    <a:pt x="1615" y="0"/>
                  </a:lnTo>
                  <a:lnTo>
                    <a:pt x="59494" y="33719"/>
                  </a:lnTo>
                  <a:lnTo>
                    <a:pt x="57878" y="44748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7" name="Google Shape;1636;p27"/>
            <p:cNvSpPr>
              <a:spLocks noChangeArrowheads="1"/>
            </p:cNvSpPr>
            <p:nvPr/>
          </p:nvSpPr>
          <p:spPr bwMode="auto">
            <a:xfrm>
              <a:off x="5164524" y="1123917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8" name="Google Shape;1637;p27"/>
            <p:cNvSpPr>
              <a:spLocks noChangeArrowheads="1"/>
            </p:cNvSpPr>
            <p:nvPr/>
          </p:nvSpPr>
          <p:spPr bwMode="auto">
            <a:xfrm>
              <a:off x="5164524" y="1368614"/>
              <a:ext cx="59968" cy="571500"/>
            </a:xfrm>
            <a:custGeom>
              <a:avLst/>
              <a:gdLst>
                <a:gd name="T0" fmla="*/ 0 w 59968"/>
                <a:gd name="T1" fmla="*/ 0 h 571500"/>
                <a:gd name="T2" fmla="*/ 59968 w 59968"/>
                <a:gd name="T3" fmla="*/ 571500 h 571500"/>
              </a:gdLst>
              <a:ahLst/>
              <a:cxnLst/>
              <a:rect l="T0" t="T1" r="T2" b="T3"/>
              <a:pathLst>
                <a:path w="59968" h="571500" extrusionOk="0">
                  <a:moveTo>
                    <a:pt x="57783" y="571500"/>
                  </a:moveTo>
                  <a:lnTo>
                    <a:pt x="0" y="537782"/>
                  </a:lnTo>
                  <a:lnTo>
                    <a:pt x="2091" y="0"/>
                  </a:lnTo>
                  <a:lnTo>
                    <a:pt x="59969" y="33814"/>
                  </a:lnTo>
                  <a:lnTo>
                    <a:pt x="57783" y="5715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79" name="Google Shape;1638;p27"/>
            <p:cNvSpPr>
              <a:spLocks noChangeArrowheads="1"/>
            </p:cNvSpPr>
            <p:nvPr/>
          </p:nvSpPr>
          <p:spPr bwMode="auto">
            <a:xfrm>
              <a:off x="5351084" y="1231931"/>
              <a:ext cx="61014" cy="816578"/>
            </a:xfrm>
            <a:custGeom>
              <a:avLst/>
              <a:gdLst>
                <a:gd name="T0" fmla="*/ 0 w 61014"/>
                <a:gd name="T1" fmla="*/ 0 h 816578"/>
                <a:gd name="T2" fmla="*/ 61014 w 61014"/>
                <a:gd name="T3" fmla="*/ 816578 h 816578"/>
              </a:gdLst>
              <a:ahLst/>
              <a:cxnLst/>
              <a:rect l="T0" t="T1" r="T2" b="T3"/>
              <a:pathLst>
                <a:path w="61014" h="816578" extrusionOk="0">
                  <a:moveTo>
                    <a:pt x="57878" y="816578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0" name="Google Shape;1639;p27"/>
            <p:cNvSpPr>
              <a:spLocks noChangeArrowheads="1"/>
            </p:cNvSpPr>
            <p:nvPr/>
          </p:nvSpPr>
          <p:spPr bwMode="auto">
            <a:xfrm>
              <a:off x="5351179" y="1342992"/>
              <a:ext cx="60443" cy="705135"/>
            </a:xfrm>
            <a:custGeom>
              <a:avLst/>
              <a:gdLst>
                <a:gd name="T0" fmla="*/ 0 w 60443"/>
                <a:gd name="T1" fmla="*/ 0 h 705135"/>
                <a:gd name="T2" fmla="*/ 60443 w 60443"/>
                <a:gd name="T3" fmla="*/ 705135 h 705135"/>
              </a:gdLst>
              <a:ahLst/>
              <a:cxnLst/>
              <a:rect l="T0" t="T1" r="T2" b="T3"/>
              <a:pathLst>
                <a:path w="60443" h="705135" extrusionOk="0">
                  <a:moveTo>
                    <a:pt x="57783" y="705136"/>
                  </a:moveTo>
                  <a:lnTo>
                    <a:pt x="0" y="671417"/>
                  </a:lnTo>
                  <a:lnTo>
                    <a:pt x="2661" y="0"/>
                  </a:lnTo>
                  <a:lnTo>
                    <a:pt x="60444" y="33814"/>
                  </a:lnTo>
                  <a:lnTo>
                    <a:pt x="57783" y="70513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1" name="Google Shape;1640;p27"/>
            <p:cNvSpPr>
              <a:spLocks noChangeArrowheads="1"/>
            </p:cNvSpPr>
            <p:nvPr/>
          </p:nvSpPr>
          <p:spPr bwMode="auto">
            <a:xfrm>
              <a:off x="5538879" y="1340706"/>
              <a:ext cx="61014" cy="816483"/>
            </a:xfrm>
            <a:custGeom>
              <a:avLst/>
              <a:gdLst>
                <a:gd name="T0" fmla="*/ 0 w 61014"/>
                <a:gd name="T1" fmla="*/ 0 h 816483"/>
                <a:gd name="T2" fmla="*/ 61014 w 61014"/>
                <a:gd name="T3" fmla="*/ 816483 h 816483"/>
              </a:gdLst>
              <a:ahLst/>
              <a:cxnLst/>
              <a:rect l="T0" t="T1" r="T2" b="T3"/>
              <a:pathLst>
                <a:path w="61014" h="816483" extrusionOk="0">
                  <a:moveTo>
                    <a:pt x="57878" y="816483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2" name="Google Shape;1641;p27"/>
            <p:cNvSpPr>
              <a:spLocks noChangeArrowheads="1"/>
            </p:cNvSpPr>
            <p:nvPr/>
          </p:nvSpPr>
          <p:spPr bwMode="auto">
            <a:xfrm>
              <a:off x="5538879" y="1442147"/>
              <a:ext cx="60634" cy="714660"/>
            </a:xfrm>
            <a:custGeom>
              <a:avLst/>
              <a:gdLst>
                <a:gd name="T0" fmla="*/ 0 w 60634"/>
                <a:gd name="T1" fmla="*/ 0 h 714660"/>
                <a:gd name="T2" fmla="*/ 60634 w 60634"/>
                <a:gd name="T3" fmla="*/ 714660 h 714660"/>
              </a:gdLst>
              <a:ahLst/>
              <a:cxnLst/>
              <a:rect l="T0" t="T1" r="T2" b="T3"/>
              <a:pathLst>
                <a:path w="60634" h="714660" extrusionOk="0">
                  <a:moveTo>
                    <a:pt x="57878" y="714661"/>
                  </a:moveTo>
                  <a:lnTo>
                    <a:pt x="0" y="680847"/>
                  </a:lnTo>
                  <a:lnTo>
                    <a:pt x="2756" y="0"/>
                  </a:lnTo>
                  <a:lnTo>
                    <a:pt x="60634" y="33814"/>
                  </a:lnTo>
                  <a:lnTo>
                    <a:pt x="57878" y="71466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3" name="Google Shape;1642;p27"/>
            <p:cNvSpPr>
              <a:spLocks noChangeArrowheads="1"/>
            </p:cNvSpPr>
            <p:nvPr/>
          </p:nvSpPr>
          <p:spPr bwMode="auto">
            <a:xfrm>
              <a:off x="4516176" y="748442"/>
              <a:ext cx="61299" cy="816768"/>
            </a:xfrm>
            <a:custGeom>
              <a:avLst/>
              <a:gdLst>
                <a:gd name="T0" fmla="*/ 0 w 61299"/>
                <a:gd name="T1" fmla="*/ 0 h 816768"/>
                <a:gd name="T2" fmla="*/ 61299 w 61299"/>
                <a:gd name="T3" fmla="*/ 816768 h 816768"/>
              </a:gdLst>
              <a:ahLst/>
              <a:cxnLst/>
              <a:rect l="T0" t="T1" r="T2" b="T3"/>
              <a:pathLst>
                <a:path w="61299" h="816768" extrusionOk="0">
                  <a:moveTo>
                    <a:pt x="58163" y="816769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300" y="34004"/>
                  </a:lnTo>
                  <a:lnTo>
                    <a:pt x="58163" y="816769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4" name="Google Shape;1643;p27"/>
            <p:cNvSpPr>
              <a:spLocks noChangeArrowheads="1"/>
            </p:cNvSpPr>
            <p:nvPr/>
          </p:nvSpPr>
          <p:spPr bwMode="auto">
            <a:xfrm>
              <a:off x="4516366" y="1270221"/>
              <a:ext cx="58923" cy="294893"/>
            </a:xfrm>
            <a:custGeom>
              <a:avLst/>
              <a:gdLst>
                <a:gd name="T0" fmla="*/ 0 w 58923"/>
                <a:gd name="T1" fmla="*/ 0 h 294893"/>
                <a:gd name="T2" fmla="*/ 58923 w 58923"/>
                <a:gd name="T3" fmla="*/ 294893 h 294893"/>
              </a:gdLst>
              <a:ahLst/>
              <a:cxnLst/>
              <a:rect l="T0" t="T1" r="T2" b="T3"/>
              <a:pathLst>
                <a:path w="58923" h="294893" extrusionOk="0">
                  <a:moveTo>
                    <a:pt x="57783" y="294894"/>
                  </a:moveTo>
                  <a:lnTo>
                    <a:pt x="0" y="261080"/>
                  </a:lnTo>
                  <a:lnTo>
                    <a:pt x="1045" y="0"/>
                  </a:lnTo>
                  <a:lnTo>
                    <a:pt x="58923" y="33814"/>
                  </a:lnTo>
                  <a:lnTo>
                    <a:pt x="57783" y="29489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5" name="Google Shape;1644;p27"/>
            <p:cNvSpPr>
              <a:spLocks noChangeArrowheads="1"/>
            </p:cNvSpPr>
            <p:nvPr/>
          </p:nvSpPr>
          <p:spPr bwMode="auto">
            <a:xfrm>
              <a:off x="4700740" y="855312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6" name="Google Shape;1645;p27"/>
            <p:cNvSpPr>
              <a:spLocks noChangeArrowheads="1"/>
            </p:cNvSpPr>
            <p:nvPr/>
          </p:nvSpPr>
          <p:spPr bwMode="auto">
            <a:xfrm>
              <a:off x="4700740" y="1272031"/>
              <a:ext cx="59303" cy="399764"/>
            </a:xfrm>
            <a:custGeom>
              <a:avLst/>
              <a:gdLst>
                <a:gd name="T0" fmla="*/ 0 w 59303"/>
                <a:gd name="T1" fmla="*/ 0 h 399764"/>
                <a:gd name="T2" fmla="*/ 59303 w 59303"/>
                <a:gd name="T3" fmla="*/ 399764 h 399764"/>
              </a:gdLst>
              <a:ahLst/>
              <a:cxnLst/>
              <a:rect l="T0" t="T1" r="T2" b="T3"/>
              <a:pathLst>
                <a:path w="59303" h="399764" extrusionOk="0">
                  <a:moveTo>
                    <a:pt x="57783" y="399764"/>
                  </a:moveTo>
                  <a:lnTo>
                    <a:pt x="0" y="365951"/>
                  </a:lnTo>
                  <a:lnTo>
                    <a:pt x="1426" y="0"/>
                  </a:lnTo>
                  <a:lnTo>
                    <a:pt x="59304" y="33814"/>
                  </a:lnTo>
                  <a:lnTo>
                    <a:pt x="57783" y="3997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7" name="Google Shape;1646;p27"/>
            <p:cNvSpPr>
              <a:spLocks noChangeArrowheads="1"/>
            </p:cNvSpPr>
            <p:nvPr/>
          </p:nvSpPr>
          <p:spPr bwMode="auto">
            <a:xfrm>
              <a:off x="4885398" y="962278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8" name="Google Shape;1647;p27"/>
            <p:cNvSpPr>
              <a:spLocks noChangeArrowheads="1"/>
            </p:cNvSpPr>
            <p:nvPr/>
          </p:nvSpPr>
          <p:spPr bwMode="auto">
            <a:xfrm>
              <a:off x="4885398" y="1264506"/>
              <a:ext cx="59778" cy="514159"/>
            </a:xfrm>
            <a:custGeom>
              <a:avLst/>
              <a:gdLst>
                <a:gd name="T0" fmla="*/ 0 w 59778"/>
                <a:gd name="T1" fmla="*/ 0 h 514159"/>
                <a:gd name="T2" fmla="*/ 59778 w 59778"/>
                <a:gd name="T3" fmla="*/ 514159 h 514159"/>
              </a:gdLst>
              <a:ahLst/>
              <a:cxnLst/>
              <a:rect l="T0" t="T1" r="T2" b="T3"/>
              <a:pathLst>
                <a:path w="59778" h="514159" extrusionOk="0">
                  <a:moveTo>
                    <a:pt x="57783" y="514159"/>
                  </a:moveTo>
                  <a:lnTo>
                    <a:pt x="0" y="480346"/>
                  </a:lnTo>
                  <a:lnTo>
                    <a:pt x="1901" y="0"/>
                  </a:lnTo>
                  <a:lnTo>
                    <a:pt x="59779" y="33719"/>
                  </a:lnTo>
                  <a:lnTo>
                    <a:pt x="57783" y="51415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89" name="Google Shape;1648;p27"/>
            <p:cNvSpPr>
              <a:spLocks noChangeArrowheads="1"/>
            </p:cNvSpPr>
            <p:nvPr/>
          </p:nvSpPr>
          <p:spPr bwMode="auto">
            <a:xfrm>
              <a:off x="5071197" y="1069910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878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0" name="Google Shape;1649;p27"/>
            <p:cNvSpPr>
              <a:spLocks noChangeArrowheads="1"/>
            </p:cNvSpPr>
            <p:nvPr/>
          </p:nvSpPr>
          <p:spPr bwMode="auto">
            <a:xfrm>
              <a:off x="5071197" y="1371948"/>
              <a:ext cx="59778" cy="514254"/>
            </a:xfrm>
            <a:custGeom>
              <a:avLst/>
              <a:gdLst>
                <a:gd name="T0" fmla="*/ 0 w 59778"/>
                <a:gd name="T1" fmla="*/ 0 h 514254"/>
                <a:gd name="T2" fmla="*/ 59778 w 59778"/>
                <a:gd name="T3" fmla="*/ 514254 h 514254"/>
              </a:gdLst>
              <a:ahLst/>
              <a:cxnLst/>
              <a:rect l="T0" t="T1" r="T2" b="T3"/>
              <a:pathLst>
                <a:path w="59778" h="514254" extrusionOk="0">
                  <a:moveTo>
                    <a:pt x="57878" y="514255"/>
                  </a:moveTo>
                  <a:lnTo>
                    <a:pt x="0" y="480441"/>
                  </a:lnTo>
                  <a:lnTo>
                    <a:pt x="1901" y="0"/>
                  </a:lnTo>
                  <a:lnTo>
                    <a:pt x="59779" y="33814"/>
                  </a:lnTo>
                  <a:lnTo>
                    <a:pt x="57878" y="514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1" name="Google Shape;1650;p27"/>
            <p:cNvSpPr>
              <a:spLocks noChangeArrowheads="1"/>
            </p:cNvSpPr>
            <p:nvPr/>
          </p:nvSpPr>
          <p:spPr bwMode="auto">
            <a:xfrm>
              <a:off x="5257662" y="1177829"/>
              <a:ext cx="60919" cy="816482"/>
            </a:xfrm>
            <a:custGeom>
              <a:avLst/>
              <a:gdLst>
                <a:gd name="T0" fmla="*/ 0 w 60919"/>
                <a:gd name="T1" fmla="*/ 0 h 816482"/>
                <a:gd name="T2" fmla="*/ 60919 w 60919"/>
                <a:gd name="T3" fmla="*/ 816482 h 816482"/>
              </a:gdLst>
              <a:ahLst/>
              <a:cxnLst/>
              <a:rect l="T0" t="T1" r="T2" b="T3"/>
              <a:pathLst>
                <a:path w="60919" h="816482" extrusionOk="0">
                  <a:moveTo>
                    <a:pt x="57783" y="816483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2" name="Google Shape;1651;p27"/>
            <p:cNvSpPr>
              <a:spLocks noChangeArrowheads="1"/>
            </p:cNvSpPr>
            <p:nvPr/>
          </p:nvSpPr>
          <p:spPr bwMode="auto">
            <a:xfrm>
              <a:off x="5257662" y="1365376"/>
              <a:ext cx="60253" cy="628649"/>
            </a:xfrm>
            <a:custGeom>
              <a:avLst/>
              <a:gdLst>
                <a:gd name="T0" fmla="*/ 0 w 60253"/>
                <a:gd name="T1" fmla="*/ 0 h 628649"/>
                <a:gd name="T2" fmla="*/ 60253 w 60253"/>
                <a:gd name="T3" fmla="*/ 628649 h 628649"/>
              </a:gdLst>
              <a:ahLst/>
              <a:cxnLst/>
              <a:rect l="T0" t="T1" r="T2" b="T3"/>
              <a:pathLst>
                <a:path w="60253" h="628649" extrusionOk="0">
                  <a:moveTo>
                    <a:pt x="57878" y="628650"/>
                  </a:moveTo>
                  <a:lnTo>
                    <a:pt x="0" y="594932"/>
                  </a:lnTo>
                  <a:lnTo>
                    <a:pt x="2376" y="0"/>
                  </a:lnTo>
                  <a:lnTo>
                    <a:pt x="60254" y="33719"/>
                  </a:lnTo>
                  <a:lnTo>
                    <a:pt x="57878" y="6286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3" name="Google Shape;1652;p27"/>
            <p:cNvSpPr>
              <a:spLocks noChangeArrowheads="1"/>
            </p:cNvSpPr>
            <p:nvPr/>
          </p:nvSpPr>
          <p:spPr bwMode="auto">
            <a:xfrm>
              <a:off x="5444886" y="1286223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4" name="Google Shape;1653;p27"/>
            <p:cNvSpPr>
              <a:spLocks noChangeArrowheads="1"/>
            </p:cNvSpPr>
            <p:nvPr/>
          </p:nvSpPr>
          <p:spPr bwMode="auto">
            <a:xfrm>
              <a:off x="5444886" y="1359185"/>
              <a:ext cx="60729" cy="743235"/>
            </a:xfrm>
            <a:custGeom>
              <a:avLst/>
              <a:gdLst>
                <a:gd name="T0" fmla="*/ 0 w 60729"/>
                <a:gd name="T1" fmla="*/ 0 h 743235"/>
                <a:gd name="T2" fmla="*/ 60729 w 60729"/>
                <a:gd name="T3" fmla="*/ 743235 h 743235"/>
              </a:gdLst>
              <a:ahLst/>
              <a:cxnLst/>
              <a:rect l="T0" t="T1" r="T2" b="T3"/>
              <a:pathLst>
                <a:path w="60729" h="743235" extrusionOk="0">
                  <a:moveTo>
                    <a:pt x="57878" y="743236"/>
                  </a:moveTo>
                  <a:lnTo>
                    <a:pt x="0" y="709422"/>
                  </a:lnTo>
                  <a:lnTo>
                    <a:pt x="2851" y="0"/>
                  </a:lnTo>
                  <a:lnTo>
                    <a:pt x="60729" y="33814"/>
                  </a:lnTo>
                  <a:lnTo>
                    <a:pt x="57878" y="74323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5" name="Google Shape;1654;p27"/>
            <p:cNvSpPr>
              <a:spLocks noChangeArrowheads="1"/>
            </p:cNvSpPr>
            <p:nvPr/>
          </p:nvSpPr>
          <p:spPr bwMode="auto">
            <a:xfrm>
              <a:off x="4333133" y="641190"/>
              <a:ext cx="58828" cy="817816"/>
            </a:xfrm>
            <a:custGeom>
              <a:avLst/>
              <a:gdLst>
                <a:gd name="T0" fmla="*/ 0 w 58828"/>
                <a:gd name="T1" fmla="*/ 0 h 817816"/>
                <a:gd name="T2" fmla="*/ 58828 w 58828"/>
                <a:gd name="T3" fmla="*/ 817816 h 817816"/>
              </a:gdLst>
              <a:ahLst/>
              <a:cxnLst/>
              <a:rect l="T0" t="T1" r="T2" b="T3"/>
              <a:pathLst>
                <a:path w="58828" h="817816" extrusionOk="0">
                  <a:moveTo>
                    <a:pt x="57878" y="817817"/>
                  </a:moveTo>
                  <a:lnTo>
                    <a:pt x="0" y="783527"/>
                  </a:lnTo>
                  <a:lnTo>
                    <a:pt x="950" y="0"/>
                  </a:lnTo>
                  <a:lnTo>
                    <a:pt x="58828" y="34385"/>
                  </a:lnTo>
                  <a:lnTo>
                    <a:pt x="57878" y="817817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6" name="Google Shape;1655;p27"/>
            <p:cNvSpPr>
              <a:spLocks noChangeArrowheads="1"/>
            </p:cNvSpPr>
            <p:nvPr/>
          </p:nvSpPr>
          <p:spPr bwMode="auto">
            <a:xfrm>
              <a:off x="4333133" y="1231074"/>
              <a:ext cx="58638" cy="228028"/>
            </a:xfrm>
            <a:custGeom>
              <a:avLst/>
              <a:gdLst>
                <a:gd name="T0" fmla="*/ 0 w 58638"/>
                <a:gd name="T1" fmla="*/ 0 h 228028"/>
                <a:gd name="T2" fmla="*/ 58638 w 58638"/>
                <a:gd name="T3" fmla="*/ 228028 h 228028"/>
              </a:gdLst>
              <a:ahLst/>
              <a:cxnLst/>
              <a:rect l="T0" t="T1" r="T2" b="T3"/>
              <a:pathLst>
                <a:path w="58638" h="228028" extrusionOk="0">
                  <a:moveTo>
                    <a:pt x="57783" y="228028"/>
                  </a:moveTo>
                  <a:lnTo>
                    <a:pt x="0" y="194215"/>
                  </a:lnTo>
                  <a:lnTo>
                    <a:pt x="760" y="0"/>
                  </a:lnTo>
                  <a:lnTo>
                    <a:pt x="58638" y="33718"/>
                  </a:lnTo>
                  <a:lnTo>
                    <a:pt x="57783" y="2280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7" name="Google Shape;1656;p27"/>
            <p:cNvSpPr>
              <a:spLocks noChangeArrowheads="1"/>
            </p:cNvSpPr>
            <p:nvPr/>
          </p:nvSpPr>
          <p:spPr bwMode="auto">
            <a:xfrm rot="-1801764">
              <a:off x="4182051" y="402648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8" name="Google Shape;1657;p27"/>
            <p:cNvSpPr>
              <a:spLocks noChangeArrowheads="1"/>
            </p:cNvSpPr>
            <p:nvPr/>
          </p:nvSpPr>
          <p:spPr bwMode="auto">
            <a:xfrm rot="-1801764">
              <a:off x="4256393" y="445744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8999" name="Google Shape;1658;p27"/>
            <p:cNvSpPr>
              <a:spLocks noChangeArrowheads="1"/>
            </p:cNvSpPr>
            <p:nvPr/>
          </p:nvSpPr>
          <p:spPr bwMode="auto">
            <a:xfrm rot="-1801764">
              <a:off x="4330817" y="488696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0" name="Google Shape;1659;p27"/>
            <p:cNvSpPr>
              <a:spLocks noChangeArrowheads="1"/>
            </p:cNvSpPr>
            <p:nvPr/>
          </p:nvSpPr>
          <p:spPr bwMode="auto">
            <a:xfrm>
              <a:off x="4106792" y="1565782"/>
              <a:ext cx="86160" cy="187928"/>
            </a:xfrm>
            <a:custGeom>
              <a:avLst/>
              <a:gdLst>
                <a:gd name="T0" fmla="*/ 0 w 86160"/>
                <a:gd name="T1" fmla="*/ 0 h 187928"/>
                <a:gd name="T2" fmla="*/ 86160 w 86160"/>
                <a:gd name="T3" fmla="*/ 187928 h 187928"/>
              </a:gdLst>
              <a:ahLst/>
              <a:cxnLst/>
              <a:rect l="T0" t="T1" r="T2" b="T3"/>
              <a:pathLst>
                <a:path w="86160" h="187928" extrusionOk="0">
                  <a:moveTo>
                    <a:pt x="18969" y="0"/>
                  </a:moveTo>
                  <a:cubicBezTo>
                    <a:pt x="16973" y="17526"/>
                    <a:pt x="-3840" y="92964"/>
                    <a:pt x="627" y="118777"/>
                  </a:cubicBezTo>
                  <a:cubicBezTo>
                    <a:pt x="5093" y="144589"/>
                    <a:pt x="76657" y="187928"/>
                    <a:pt x="76657" y="187928"/>
                  </a:cubicBezTo>
                  <a:lnTo>
                    <a:pt x="86161" y="143637"/>
                  </a:lnTo>
                  <a:lnTo>
                    <a:pt x="46815" y="104966"/>
                  </a:lnTo>
                  <a:lnTo>
                    <a:pt x="57459" y="31718"/>
                  </a:ln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1" name="Google Shape;1660;p27"/>
            <p:cNvSpPr>
              <a:spLocks noChangeArrowheads="1"/>
            </p:cNvSpPr>
            <p:nvPr/>
          </p:nvSpPr>
          <p:spPr bwMode="auto">
            <a:xfrm>
              <a:off x="4118918" y="1488575"/>
              <a:ext cx="61869" cy="119039"/>
            </a:xfrm>
            <a:custGeom>
              <a:avLst/>
              <a:gdLst>
                <a:gd name="T0" fmla="*/ 0 w 61869"/>
                <a:gd name="T1" fmla="*/ 0 h 119039"/>
                <a:gd name="T2" fmla="*/ 61869 w 61869"/>
                <a:gd name="T3" fmla="*/ 119039 h 119039"/>
              </a:gdLst>
              <a:ahLst/>
              <a:cxnLst/>
              <a:rect l="T0" t="T1" r="T2" b="T3"/>
              <a:pathLst>
                <a:path w="61869" h="119039" extrusionOk="0">
                  <a:moveTo>
                    <a:pt x="61870" y="2912"/>
                  </a:moveTo>
                  <a:cubicBezTo>
                    <a:pt x="47538" y="-3775"/>
                    <a:pt x="30479" y="1397"/>
                    <a:pt x="22239" y="14913"/>
                  </a:cubicBezTo>
                  <a:cubicBezTo>
                    <a:pt x="11785" y="32249"/>
                    <a:pt x="950" y="91780"/>
                    <a:pt x="0" y="101972"/>
                  </a:cubicBezTo>
                  <a:cubicBezTo>
                    <a:pt x="8496" y="113573"/>
                    <a:pt x="22362" y="119984"/>
                    <a:pt x="36685" y="118926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2" name="Google Shape;1661;p27"/>
            <p:cNvSpPr>
              <a:spLocks noChangeArrowheads="1"/>
            </p:cNvSpPr>
            <p:nvPr/>
          </p:nvSpPr>
          <p:spPr bwMode="auto">
            <a:xfrm>
              <a:off x="4255221" y="2314593"/>
              <a:ext cx="133508" cy="75339"/>
            </a:xfrm>
            <a:custGeom>
              <a:avLst/>
              <a:gdLst>
                <a:gd name="T0" fmla="*/ 0 w 133508"/>
                <a:gd name="T1" fmla="*/ 0 h 75339"/>
                <a:gd name="T2" fmla="*/ 133508 w 133508"/>
                <a:gd name="T3" fmla="*/ 75339 h 75339"/>
              </a:gdLst>
              <a:ahLst/>
              <a:cxnLst/>
              <a:rect l="T0" t="T1" r="T2" b="T3"/>
              <a:pathLst>
                <a:path w="133508" h="75339" extrusionOk="0">
                  <a:moveTo>
                    <a:pt x="6824" y="18142"/>
                  </a:moveTo>
                  <a:cubicBezTo>
                    <a:pt x="22296" y="22429"/>
                    <a:pt x="38833" y="20409"/>
                    <a:pt x="52822" y="12522"/>
                  </a:cubicBezTo>
                  <a:cubicBezTo>
                    <a:pt x="63942" y="12522"/>
                    <a:pt x="124101" y="-12909"/>
                    <a:pt x="132274" y="8712"/>
                  </a:cubicBezTo>
                  <a:cubicBezTo>
                    <a:pt x="139497" y="27762"/>
                    <a:pt x="113266" y="45288"/>
                    <a:pt x="99486" y="48717"/>
                  </a:cubicBezTo>
                  <a:cubicBezTo>
                    <a:pt x="69074" y="56052"/>
                    <a:pt x="46550" y="71292"/>
                    <a:pt x="34385" y="73863"/>
                  </a:cubicBezTo>
                  <a:cubicBezTo>
                    <a:pt x="24881" y="75768"/>
                    <a:pt x="13477" y="77007"/>
                    <a:pt x="5874" y="69863"/>
                  </a:cubicBezTo>
                  <a:cubicBezTo>
                    <a:pt x="-2110" y="61291"/>
                    <a:pt x="-2110" y="29382"/>
                    <a:pt x="6824" y="18142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3" name="Google Shape;1662;p27"/>
            <p:cNvSpPr>
              <a:spLocks noChangeArrowheads="1"/>
            </p:cNvSpPr>
            <p:nvPr/>
          </p:nvSpPr>
          <p:spPr bwMode="auto">
            <a:xfrm>
              <a:off x="4257103" y="2327115"/>
              <a:ext cx="131644" cy="62816"/>
            </a:xfrm>
            <a:custGeom>
              <a:avLst/>
              <a:gdLst>
                <a:gd name="T0" fmla="*/ 0 w 131644"/>
                <a:gd name="T1" fmla="*/ 0 h 62816"/>
                <a:gd name="T2" fmla="*/ 131644 w 131644"/>
                <a:gd name="T3" fmla="*/ 62816 h 62816"/>
              </a:gdLst>
              <a:ahLst/>
              <a:cxnLst/>
              <a:rect l="T0" t="T1" r="T2" b="T3"/>
              <a:pathLst>
                <a:path w="131644" h="62816" extrusionOk="0">
                  <a:moveTo>
                    <a:pt x="32503" y="56102"/>
                  </a:moveTo>
                  <a:cubicBezTo>
                    <a:pt x="44668" y="53531"/>
                    <a:pt x="67192" y="38291"/>
                    <a:pt x="97604" y="30956"/>
                  </a:cubicBezTo>
                  <a:cubicBezTo>
                    <a:pt x="109294" y="28099"/>
                    <a:pt x="129347" y="15240"/>
                    <a:pt x="131437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93"/>
                    <a:pt x="713" y="52807"/>
                    <a:pt x="0" y="50102"/>
                  </a:cubicBezTo>
                  <a:cubicBezTo>
                    <a:pt x="9266" y="57169"/>
                    <a:pt x="21336" y="59398"/>
                    <a:pt x="32503" y="56102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4" name="Google Shape;1663;p27"/>
            <p:cNvSpPr>
              <a:spLocks noChangeArrowheads="1"/>
            </p:cNvSpPr>
            <p:nvPr/>
          </p:nvSpPr>
          <p:spPr bwMode="auto">
            <a:xfrm>
              <a:off x="4157606" y="2270641"/>
              <a:ext cx="133494" cy="75381"/>
            </a:xfrm>
            <a:custGeom>
              <a:avLst/>
              <a:gdLst>
                <a:gd name="T0" fmla="*/ 0 w 133494"/>
                <a:gd name="T1" fmla="*/ 0 h 75381"/>
                <a:gd name="T2" fmla="*/ 133494 w 133494"/>
                <a:gd name="T3" fmla="*/ 75381 h 75381"/>
              </a:gdLst>
              <a:ahLst/>
              <a:cxnLst/>
              <a:rect l="T0" t="T1" r="T2" b="T3"/>
              <a:pathLst>
                <a:path w="133494" h="75381" extrusionOk="0">
                  <a:moveTo>
                    <a:pt x="6835" y="18184"/>
                  </a:moveTo>
                  <a:cubicBezTo>
                    <a:pt x="22307" y="22413"/>
                    <a:pt x="38825" y="20394"/>
                    <a:pt x="52833" y="12564"/>
                  </a:cubicBezTo>
                  <a:cubicBezTo>
                    <a:pt x="63953" y="12564"/>
                    <a:pt x="124112" y="-12963"/>
                    <a:pt x="132285" y="8754"/>
                  </a:cubicBezTo>
                  <a:cubicBezTo>
                    <a:pt x="139413" y="27804"/>
                    <a:pt x="113277" y="45330"/>
                    <a:pt x="99497" y="48759"/>
                  </a:cubicBezTo>
                  <a:cubicBezTo>
                    <a:pt x="69085" y="56094"/>
                    <a:pt x="46561" y="71334"/>
                    <a:pt x="34396" y="73905"/>
                  </a:cubicBezTo>
                  <a:cubicBezTo>
                    <a:pt x="24892" y="75810"/>
                    <a:pt x="13488" y="77049"/>
                    <a:pt x="5885" y="69905"/>
                  </a:cubicBezTo>
                  <a:cubicBezTo>
                    <a:pt x="-2479" y="61332"/>
                    <a:pt x="-1718" y="29519"/>
                    <a:pt x="6835" y="18184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5" name="Google Shape;1664;p27"/>
            <p:cNvSpPr>
              <a:spLocks noChangeArrowheads="1"/>
            </p:cNvSpPr>
            <p:nvPr/>
          </p:nvSpPr>
          <p:spPr bwMode="auto">
            <a:xfrm>
              <a:off x="4159499" y="2283205"/>
              <a:ext cx="131564" cy="62816"/>
            </a:xfrm>
            <a:custGeom>
              <a:avLst/>
              <a:gdLst>
                <a:gd name="T0" fmla="*/ 0 w 131564"/>
                <a:gd name="T1" fmla="*/ 0 h 62816"/>
                <a:gd name="T2" fmla="*/ 131564 w 131564"/>
                <a:gd name="T3" fmla="*/ 62816 h 62816"/>
              </a:gdLst>
              <a:ahLst/>
              <a:cxnLst/>
              <a:rect l="T0" t="T1" r="T2" b="T3"/>
              <a:pathLst>
                <a:path w="131564" h="62816" extrusionOk="0">
                  <a:moveTo>
                    <a:pt x="32503" y="56007"/>
                  </a:moveTo>
                  <a:cubicBezTo>
                    <a:pt x="44668" y="53435"/>
                    <a:pt x="67192" y="38291"/>
                    <a:pt x="97604" y="30861"/>
                  </a:cubicBezTo>
                  <a:cubicBezTo>
                    <a:pt x="109199" y="28099"/>
                    <a:pt x="129347" y="15240"/>
                    <a:pt x="131342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55"/>
                    <a:pt x="713" y="52740"/>
                    <a:pt x="0" y="50006"/>
                  </a:cubicBezTo>
                  <a:cubicBezTo>
                    <a:pt x="9228" y="57160"/>
                    <a:pt x="21336" y="59398"/>
                    <a:pt x="32503" y="56007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6" name="Google Shape;1665;p27"/>
            <p:cNvSpPr>
              <a:spLocks noChangeArrowheads="1"/>
            </p:cNvSpPr>
            <p:nvPr/>
          </p:nvSpPr>
          <p:spPr bwMode="auto">
            <a:xfrm>
              <a:off x="4157684" y="1783524"/>
              <a:ext cx="195217" cy="552238"/>
            </a:xfrm>
            <a:custGeom>
              <a:avLst/>
              <a:gdLst>
                <a:gd name="T0" fmla="*/ 0 w 195217"/>
                <a:gd name="T1" fmla="*/ 0 h 552238"/>
                <a:gd name="T2" fmla="*/ 195217 w 195217"/>
                <a:gd name="T3" fmla="*/ 552238 h 552238"/>
              </a:gdLst>
              <a:ahLst/>
              <a:cxnLst/>
              <a:rect l="T0" t="T1" r="T2" b="T3"/>
              <a:pathLst>
                <a:path w="195217" h="552238" extrusionOk="0">
                  <a:moveTo>
                    <a:pt x="5522" y="341376"/>
                  </a:moveTo>
                  <a:cubicBezTo>
                    <a:pt x="8135" y="318964"/>
                    <a:pt x="12783" y="296837"/>
                    <a:pt x="19397" y="275272"/>
                  </a:cubicBezTo>
                  <a:cubicBezTo>
                    <a:pt x="19397" y="275272"/>
                    <a:pt x="15311" y="218122"/>
                    <a:pt x="13220" y="164211"/>
                  </a:cubicBezTo>
                  <a:cubicBezTo>
                    <a:pt x="10844" y="102870"/>
                    <a:pt x="-10350" y="48863"/>
                    <a:pt x="6377" y="0"/>
                  </a:cubicBezTo>
                  <a:lnTo>
                    <a:pt x="195217" y="42005"/>
                  </a:lnTo>
                  <a:cubicBezTo>
                    <a:pt x="195217" y="42005"/>
                    <a:pt x="183813" y="286607"/>
                    <a:pt x="181247" y="316230"/>
                  </a:cubicBezTo>
                  <a:cubicBezTo>
                    <a:pt x="179869" y="339280"/>
                    <a:pt x="177046" y="362217"/>
                    <a:pt x="172789" y="384905"/>
                  </a:cubicBezTo>
                  <a:cubicBezTo>
                    <a:pt x="164140" y="432530"/>
                    <a:pt x="150169" y="545306"/>
                    <a:pt x="150169" y="545306"/>
                  </a:cubicBezTo>
                  <a:cubicBezTo>
                    <a:pt x="135800" y="552212"/>
                    <a:pt x="119510" y="554022"/>
                    <a:pt x="103981" y="550450"/>
                  </a:cubicBezTo>
                  <a:cubicBezTo>
                    <a:pt x="103981" y="550450"/>
                    <a:pt x="105407" y="407575"/>
                    <a:pt x="106737" y="373475"/>
                  </a:cubicBezTo>
                  <a:cubicBezTo>
                    <a:pt x="108258" y="331660"/>
                    <a:pt x="109588" y="334899"/>
                    <a:pt x="109588" y="334899"/>
                  </a:cubicBezTo>
                  <a:lnTo>
                    <a:pt x="103316" y="230791"/>
                  </a:lnTo>
                  <a:lnTo>
                    <a:pt x="99229" y="179451"/>
                  </a:lnTo>
                  <a:cubicBezTo>
                    <a:pt x="99229" y="179451"/>
                    <a:pt x="94002" y="217551"/>
                    <a:pt x="90581" y="251365"/>
                  </a:cubicBezTo>
                  <a:cubicBezTo>
                    <a:pt x="87635" y="280988"/>
                    <a:pt x="80507" y="307753"/>
                    <a:pt x="72524" y="362807"/>
                  </a:cubicBezTo>
                  <a:cubicBezTo>
                    <a:pt x="65681" y="410432"/>
                    <a:pt x="54466" y="506539"/>
                    <a:pt x="54466" y="506539"/>
                  </a:cubicBezTo>
                  <a:cubicBezTo>
                    <a:pt x="34508" y="518160"/>
                    <a:pt x="6947" y="508540"/>
                    <a:pt x="6947" y="508540"/>
                  </a:cubicBezTo>
                  <a:cubicBezTo>
                    <a:pt x="6947" y="508540"/>
                    <a:pt x="390" y="382810"/>
                    <a:pt x="5522" y="3413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7" name="Google Shape;1666;p27"/>
            <p:cNvSpPr>
              <a:spLocks noChangeArrowheads="1"/>
            </p:cNvSpPr>
            <p:nvPr/>
          </p:nvSpPr>
          <p:spPr bwMode="auto">
            <a:xfrm>
              <a:off x="4182697" y="1330426"/>
              <a:ext cx="141754" cy="227198"/>
            </a:xfrm>
            <a:custGeom>
              <a:avLst/>
              <a:gdLst>
                <a:gd name="T0" fmla="*/ 0 w 141754"/>
                <a:gd name="T1" fmla="*/ 0 h 227198"/>
                <a:gd name="T2" fmla="*/ 141754 w 141754"/>
                <a:gd name="T3" fmla="*/ 227198 h 227198"/>
              </a:gdLst>
              <a:ahLst/>
              <a:cxnLst/>
              <a:rect l="T0" t="T1" r="T2" b="T3"/>
              <a:pathLst>
                <a:path w="141754" h="227198" extrusionOk="0">
                  <a:moveTo>
                    <a:pt x="8069" y="162109"/>
                  </a:moveTo>
                  <a:cubicBezTo>
                    <a:pt x="22515" y="162776"/>
                    <a:pt x="33159" y="166490"/>
                    <a:pt x="34965" y="162109"/>
                  </a:cubicBezTo>
                  <a:cubicBezTo>
                    <a:pt x="36533" y="154689"/>
                    <a:pt x="37645" y="147183"/>
                    <a:pt x="38291" y="139630"/>
                  </a:cubicBezTo>
                  <a:cubicBezTo>
                    <a:pt x="36581" y="135439"/>
                    <a:pt x="35155" y="130962"/>
                    <a:pt x="35155" y="130962"/>
                  </a:cubicBezTo>
                  <a:cubicBezTo>
                    <a:pt x="17098" y="119818"/>
                    <a:pt x="11395" y="100196"/>
                    <a:pt x="9019" y="77432"/>
                  </a:cubicBezTo>
                  <a:cubicBezTo>
                    <a:pt x="5028" y="38474"/>
                    <a:pt x="25936" y="4375"/>
                    <a:pt x="64807" y="374"/>
                  </a:cubicBezTo>
                  <a:cubicBezTo>
                    <a:pt x="101396" y="-3436"/>
                    <a:pt x="128197" y="22282"/>
                    <a:pt x="135420" y="57524"/>
                  </a:cubicBezTo>
                  <a:cubicBezTo>
                    <a:pt x="139221" y="74955"/>
                    <a:pt x="146919" y="107912"/>
                    <a:pt x="136560" y="136582"/>
                  </a:cubicBezTo>
                  <a:cubicBezTo>
                    <a:pt x="130763" y="152584"/>
                    <a:pt x="123255" y="165157"/>
                    <a:pt x="115747" y="167824"/>
                  </a:cubicBezTo>
                  <a:cubicBezTo>
                    <a:pt x="108524" y="167652"/>
                    <a:pt x="101320" y="167014"/>
                    <a:pt x="94173" y="165919"/>
                  </a:cubicBezTo>
                  <a:cubicBezTo>
                    <a:pt x="94173" y="165919"/>
                    <a:pt x="92273" y="176777"/>
                    <a:pt x="90942" y="183731"/>
                  </a:cubicBezTo>
                  <a:cubicBezTo>
                    <a:pt x="89612" y="190684"/>
                    <a:pt x="90087" y="194303"/>
                    <a:pt x="103867" y="202781"/>
                  </a:cubicBezTo>
                  <a:cubicBezTo>
                    <a:pt x="117648" y="211258"/>
                    <a:pt x="83054" y="228879"/>
                    <a:pt x="60435" y="227069"/>
                  </a:cubicBezTo>
                  <a:cubicBezTo>
                    <a:pt x="37816" y="225260"/>
                    <a:pt x="12346" y="211734"/>
                    <a:pt x="5313" y="197066"/>
                  </a:cubicBezTo>
                  <a:cubicBezTo>
                    <a:pt x="-2480" y="180873"/>
                    <a:pt x="-1815" y="161633"/>
                    <a:pt x="8069" y="162109"/>
                  </a:cubicBez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8" name="Google Shape;1667;p27"/>
            <p:cNvSpPr>
              <a:spLocks noChangeArrowheads="1"/>
            </p:cNvSpPr>
            <p:nvPr/>
          </p:nvSpPr>
          <p:spPr bwMode="auto">
            <a:xfrm>
              <a:off x="4136412" y="1491278"/>
              <a:ext cx="217917" cy="361626"/>
            </a:xfrm>
            <a:custGeom>
              <a:avLst/>
              <a:gdLst>
                <a:gd name="T0" fmla="*/ 0 w 217917"/>
                <a:gd name="T1" fmla="*/ 0 h 361626"/>
                <a:gd name="T2" fmla="*/ 217917 w 217917"/>
                <a:gd name="T3" fmla="*/ 361626 h 361626"/>
              </a:gdLst>
              <a:ahLst/>
              <a:cxnLst/>
              <a:rect l="T0" t="T1" r="T2" b="T3"/>
              <a:pathLst>
                <a:path w="217917" h="361626" extrusionOk="0">
                  <a:moveTo>
                    <a:pt x="75168" y="3353"/>
                  </a:moveTo>
                  <a:cubicBezTo>
                    <a:pt x="71176" y="12878"/>
                    <a:pt x="81345" y="25451"/>
                    <a:pt x="108336" y="34023"/>
                  </a:cubicBezTo>
                  <a:cubicBezTo>
                    <a:pt x="135327" y="42596"/>
                    <a:pt x="137797" y="31547"/>
                    <a:pt x="137797" y="31547"/>
                  </a:cubicBezTo>
                  <a:cubicBezTo>
                    <a:pt x="155779" y="39595"/>
                    <a:pt x="173294" y="48663"/>
                    <a:pt x="190258" y="58693"/>
                  </a:cubicBezTo>
                  <a:cubicBezTo>
                    <a:pt x="206510" y="70028"/>
                    <a:pt x="213638" y="102889"/>
                    <a:pt x="215823" y="158420"/>
                  </a:cubicBezTo>
                  <a:cubicBezTo>
                    <a:pt x="218390" y="222618"/>
                    <a:pt x="218580" y="317868"/>
                    <a:pt x="216489" y="334251"/>
                  </a:cubicBezTo>
                  <a:cubicBezTo>
                    <a:pt x="216489" y="334251"/>
                    <a:pt x="186172" y="364541"/>
                    <a:pt x="147396" y="361397"/>
                  </a:cubicBezTo>
                  <a:cubicBezTo>
                    <a:pt x="108621" y="358254"/>
                    <a:pt x="43425" y="323774"/>
                    <a:pt x="27554" y="297199"/>
                  </a:cubicBezTo>
                  <a:cubicBezTo>
                    <a:pt x="27554" y="240906"/>
                    <a:pt x="34586" y="231762"/>
                    <a:pt x="25463" y="199377"/>
                  </a:cubicBezTo>
                  <a:cubicBezTo>
                    <a:pt x="4649" y="125082"/>
                    <a:pt x="-6280" y="94602"/>
                    <a:pt x="3794" y="45358"/>
                  </a:cubicBezTo>
                  <a:cubicBezTo>
                    <a:pt x="12157" y="4686"/>
                    <a:pt x="23847" y="-362"/>
                    <a:pt x="39908" y="19"/>
                  </a:cubicBezTo>
                  <a:cubicBezTo>
                    <a:pt x="51712" y="495"/>
                    <a:pt x="63487" y="1610"/>
                    <a:pt x="75168" y="3353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09" name="Google Shape;1668;p27"/>
            <p:cNvSpPr>
              <a:spLocks noChangeArrowheads="1"/>
            </p:cNvSpPr>
            <p:nvPr/>
          </p:nvSpPr>
          <p:spPr bwMode="auto">
            <a:xfrm>
              <a:off x="4290792" y="1536579"/>
              <a:ext cx="276750" cy="215760"/>
            </a:xfrm>
            <a:custGeom>
              <a:avLst/>
              <a:gdLst>
                <a:gd name="T0" fmla="*/ 0 w 276750"/>
                <a:gd name="T1" fmla="*/ 0 h 215760"/>
                <a:gd name="T2" fmla="*/ 276750 w 276750"/>
                <a:gd name="T3" fmla="*/ 215760 h 215760"/>
              </a:gdLst>
              <a:ahLst/>
              <a:cxnLst/>
              <a:rect l="T0" t="T1" r="T2" b="T3"/>
              <a:pathLst>
                <a:path w="276750" h="215760" extrusionOk="0">
                  <a:moveTo>
                    <a:pt x="122458" y="166173"/>
                  </a:moveTo>
                  <a:cubicBezTo>
                    <a:pt x="90621" y="174174"/>
                    <a:pt x="83113" y="154076"/>
                    <a:pt x="78931" y="137598"/>
                  </a:cubicBezTo>
                  <a:cubicBezTo>
                    <a:pt x="68857" y="97307"/>
                    <a:pt x="63345" y="61398"/>
                    <a:pt x="55837" y="38062"/>
                  </a:cubicBezTo>
                  <a:cubicBezTo>
                    <a:pt x="46998" y="11011"/>
                    <a:pt x="37685" y="6724"/>
                    <a:pt x="24569" y="1486"/>
                  </a:cubicBezTo>
                  <a:cubicBezTo>
                    <a:pt x="9173" y="-4706"/>
                    <a:pt x="-3942" y="8344"/>
                    <a:pt x="1095" y="42729"/>
                  </a:cubicBezTo>
                  <a:cubicBezTo>
                    <a:pt x="7368" y="82562"/>
                    <a:pt x="17128" y="121767"/>
                    <a:pt x="30272" y="159886"/>
                  </a:cubicBezTo>
                  <a:cubicBezTo>
                    <a:pt x="34168" y="172459"/>
                    <a:pt x="43102" y="194748"/>
                    <a:pt x="56407" y="205511"/>
                  </a:cubicBezTo>
                  <a:cubicBezTo>
                    <a:pt x="72754" y="218846"/>
                    <a:pt x="97558" y="218274"/>
                    <a:pt x="134908" y="208940"/>
                  </a:cubicBezTo>
                  <a:cubicBezTo>
                    <a:pt x="150875" y="204940"/>
                    <a:pt x="168362" y="195415"/>
                    <a:pt x="198584" y="181318"/>
                  </a:cubicBezTo>
                  <a:cubicBezTo>
                    <a:pt x="206662" y="177508"/>
                    <a:pt x="212934" y="175031"/>
                    <a:pt x="228521" y="167792"/>
                  </a:cubicBezTo>
                  <a:cubicBezTo>
                    <a:pt x="244126" y="160734"/>
                    <a:pt x="257821" y="150018"/>
                    <a:pt x="268437" y="136550"/>
                  </a:cubicBezTo>
                  <a:cubicBezTo>
                    <a:pt x="276515" y="124739"/>
                    <a:pt x="277940" y="119215"/>
                    <a:pt x="275945" y="116452"/>
                  </a:cubicBezTo>
                  <a:cubicBezTo>
                    <a:pt x="273949" y="113690"/>
                    <a:pt x="270147" y="113881"/>
                    <a:pt x="265871" y="118834"/>
                  </a:cubicBezTo>
                  <a:cubicBezTo>
                    <a:pt x="259541" y="127206"/>
                    <a:pt x="251786" y="134397"/>
                    <a:pt x="242966" y="140074"/>
                  </a:cubicBezTo>
                  <a:cubicBezTo>
                    <a:pt x="242966" y="140074"/>
                    <a:pt x="252945" y="129692"/>
                    <a:pt x="258458" y="122929"/>
                  </a:cubicBezTo>
                  <a:cubicBezTo>
                    <a:pt x="263305" y="116919"/>
                    <a:pt x="267334" y="110290"/>
                    <a:pt x="270432" y="103213"/>
                  </a:cubicBezTo>
                  <a:cubicBezTo>
                    <a:pt x="273379" y="96259"/>
                    <a:pt x="267391" y="86925"/>
                    <a:pt x="262924" y="91783"/>
                  </a:cubicBezTo>
                  <a:cubicBezTo>
                    <a:pt x="258458" y="96640"/>
                    <a:pt x="256272" y="101784"/>
                    <a:pt x="248003" y="111595"/>
                  </a:cubicBezTo>
                  <a:cubicBezTo>
                    <a:pt x="243708" y="116900"/>
                    <a:pt x="238756" y="121634"/>
                    <a:pt x="233273" y="125691"/>
                  </a:cubicBezTo>
                  <a:cubicBezTo>
                    <a:pt x="238386" y="118767"/>
                    <a:pt x="242938" y="111442"/>
                    <a:pt x="246863" y="103784"/>
                  </a:cubicBezTo>
                  <a:cubicBezTo>
                    <a:pt x="250398" y="97840"/>
                    <a:pt x="252119" y="90982"/>
                    <a:pt x="251805" y="84067"/>
                  </a:cubicBezTo>
                  <a:cubicBezTo>
                    <a:pt x="251805" y="80448"/>
                    <a:pt x="246578" y="76162"/>
                    <a:pt x="241731" y="82924"/>
                  </a:cubicBezTo>
                  <a:cubicBezTo>
                    <a:pt x="237160" y="92325"/>
                    <a:pt x="231438" y="101117"/>
                    <a:pt x="224719" y="109118"/>
                  </a:cubicBezTo>
                  <a:cubicBezTo>
                    <a:pt x="217401" y="116738"/>
                    <a:pt x="211224" y="121024"/>
                    <a:pt x="211034" y="118643"/>
                  </a:cubicBezTo>
                  <a:cubicBezTo>
                    <a:pt x="210844" y="116262"/>
                    <a:pt x="215405" y="112452"/>
                    <a:pt x="218067" y="103594"/>
                  </a:cubicBezTo>
                  <a:cubicBezTo>
                    <a:pt x="220728" y="94735"/>
                    <a:pt x="218067" y="85496"/>
                    <a:pt x="213220" y="84544"/>
                  </a:cubicBezTo>
                  <a:cubicBezTo>
                    <a:pt x="208373" y="83591"/>
                    <a:pt x="209228" y="83877"/>
                    <a:pt x="205331" y="92068"/>
                  </a:cubicBezTo>
                  <a:cubicBezTo>
                    <a:pt x="199952" y="100536"/>
                    <a:pt x="195124" y="109356"/>
                    <a:pt x="190886" y="118453"/>
                  </a:cubicBezTo>
                  <a:cubicBezTo>
                    <a:pt x="188443" y="126930"/>
                    <a:pt x="183967" y="134674"/>
                    <a:pt x="177865" y="141027"/>
                  </a:cubicBezTo>
                  <a:cubicBezTo>
                    <a:pt x="169977" y="149314"/>
                    <a:pt x="152395" y="158553"/>
                    <a:pt x="122458" y="166173"/>
                  </a:cubicBez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0" name="Google Shape;1669;p27"/>
            <p:cNvSpPr>
              <a:spLocks noChangeArrowheads="1"/>
            </p:cNvSpPr>
            <p:nvPr/>
          </p:nvSpPr>
          <p:spPr bwMode="auto">
            <a:xfrm>
              <a:off x="4280886" y="1531786"/>
              <a:ext cx="84275" cy="123474"/>
            </a:xfrm>
            <a:custGeom>
              <a:avLst/>
              <a:gdLst>
                <a:gd name="T0" fmla="*/ 0 w 84275"/>
                <a:gd name="T1" fmla="*/ 0 h 123474"/>
                <a:gd name="T2" fmla="*/ 84275 w 84275"/>
                <a:gd name="T3" fmla="*/ 123474 h 123474"/>
              </a:gdLst>
              <a:ahLst/>
              <a:cxnLst/>
              <a:rect l="T0" t="T1" r="T2" b="T3"/>
              <a:pathLst>
                <a:path w="84275" h="123474" extrusionOk="0">
                  <a:moveTo>
                    <a:pt x="22691" y="563"/>
                  </a:moveTo>
                  <a:cubicBezTo>
                    <a:pt x="43884" y="-2580"/>
                    <a:pt x="58900" y="7040"/>
                    <a:pt x="68309" y="39330"/>
                  </a:cubicBezTo>
                  <a:cubicBezTo>
                    <a:pt x="77718" y="71620"/>
                    <a:pt x="84275" y="98004"/>
                    <a:pt x="84275" y="98004"/>
                  </a:cubicBezTo>
                  <a:cubicBezTo>
                    <a:pt x="75921" y="110244"/>
                    <a:pt x="63139" y="118749"/>
                    <a:pt x="48636" y="121721"/>
                  </a:cubicBezTo>
                  <a:cubicBezTo>
                    <a:pt x="23261" y="127913"/>
                    <a:pt x="14137" y="115721"/>
                    <a:pt x="14137" y="115721"/>
                  </a:cubicBezTo>
                  <a:cubicBezTo>
                    <a:pt x="14137" y="115721"/>
                    <a:pt x="7104" y="81907"/>
                    <a:pt x="2638" y="58571"/>
                  </a:cubicBezTo>
                  <a:cubicBezTo>
                    <a:pt x="-1829" y="35234"/>
                    <a:pt x="-3635" y="4469"/>
                    <a:pt x="22691" y="563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1" name="Google Shape;1670;p27"/>
            <p:cNvSpPr>
              <a:spLocks noChangeArrowheads="1"/>
            </p:cNvSpPr>
            <p:nvPr/>
          </p:nvSpPr>
          <p:spPr bwMode="auto">
            <a:xfrm>
              <a:off x="4187208" y="1320312"/>
              <a:ext cx="137401" cy="151685"/>
            </a:xfrm>
            <a:custGeom>
              <a:avLst/>
              <a:gdLst>
                <a:gd name="T0" fmla="*/ 0 w 137401"/>
                <a:gd name="T1" fmla="*/ 0 h 151685"/>
                <a:gd name="T2" fmla="*/ 137401 w 137401"/>
                <a:gd name="T3" fmla="*/ 151685 h 151685"/>
              </a:gdLst>
              <a:ahLst/>
              <a:cxnLst/>
              <a:rect l="T0" t="T1" r="T2" b="T3"/>
              <a:pathLst>
                <a:path w="137401" h="151685" extrusionOk="0">
                  <a:moveTo>
                    <a:pt x="129674" y="62685"/>
                  </a:moveTo>
                  <a:cubicBezTo>
                    <a:pt x="129674" y="62685"/>
                    <a:pt x="163222" y="11441"/>
                    <a:pt x="90518" y="1058"/>
                  </a:cubicBezTo>
                  <a:cubicBezTo>
                    <a:pt x="38057" y="-6466"/>
                    <a:pt x="4319" y="27347"/>
                    <a:pt x="422" y="64019"/>
                  </a:cubicBezTo>
                  <a:cubicBezTo>
                    <a:pt x="-3284" y="98975"/>
                    <a:pt x="18194" y="135361"/>
                    <a:pt x="33781" y="149744"/>
                  </a:cubicBezTo>
                  <a:cubicBezTo>
                    <a:pt x="49053" y="153620"/>
                    <a:pt x="65219" y="151649"/>
                    <a:pt x="79114" y="144219"/>
                  </a:cubicBezTo>
                  <a:cubicBezTo>
                    <a:pt x="79931" y="134713"/>
                    <a:pt x="80245" y="125179"/>
                    <a:pt x="80064" y="115644"/>
                  </a:cubicBezTo>
                  <a:cubicBezTo>
                    <a:pt x="80064" y="115644"/>
                    <a:pt x="54499" y="61637"/>
                    <a:pt x="129674" y="62685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2" name="Google Shape;1671;p27"/>
            <p:cNvSpPr>
              <a:spLocks noChangeArrowheads="1"/>
            </p:cNvSpPr>
            <p:nvPr/>
          </p:nvSpPr>
          <p:spPr bwMode="auto">
            <a:xfrm>
              <a:off x="5589453" y="3105692"/>
              <a:ext cx="158988" cy="313238"/>
            </a:xfrm>
            <a:custGeom>
              <a:avLst/>
              <a:gdLst>
                <a:gd name="T0" fmla="*/ 0 w 158988"/>
                <a:gd name="T1" fmla="*/ 0 h 313238"/>
                <a:gd name="T2" fmla="*/ 158988 w 158988"/>
                <a:gd name="T3" fmla="*/ 313238 h 313238"/>
              </a:gdLst>
              <a:ahLst/>
              <a:cxnLst/>
              <a:rect l="T0" t="T1" r="T2" b="T3"/>
              <a:pathLst>
                <a:path w="158988" h="313238" extrusionOk="0">
                  <a:moveTo>
                    <a:pt x="67938" y="242313"/>
                  </a:moveTo>
                  <a:cubicBezTo>
                    <a:pt x="82079" y="267420"/>
                    <a:pt x="99176" y="290738"/>
                    <a:pt x="118878" y="311750"/>
                  </a:cubicBezTo>
                  <a:cubicBezTo>
                    <a:pt x="124390" y="318132"/>
                    <a:pt x="166397" y="302225"/>
                    <a:pt x="157843" y="297367"/>
                  </a:cubicBezTo>
                  <a:cubicBezTo>
                    <a:pt x="149290" y="292509"/>
                    <a:pt x="121254" y="254124"/>
                    <a:pt x="107378" y="228311"/>
                  </a:cubicBezTo>
                  <a:cubicBezTo>
                    <a:pt x="95708" y="197469"/>
                    <a:pt x="85805" y="165989"/>
                    <a:pt x="77727" y="134013"/>
                  </a:cubicBezTo>
                  <a:cubicBezTo>
                    <a:pt x="68983" y="102390"/>
                    <a:pt x="61570" y="56099"/>
                    <a:pt x="55203" y="34191"/>
                  </a:cubicBezTo>
                  <a:cubicBezTo>
                    <a:pt x="51810" y="17751"/>
                    <a:pt x="39132" y="4826"/>
                    <a:pt x="22795" y="1140"/>
                  </a:cubicBezTo>
                  <a:cubicBezTo>
                    <a:pt x="7589" y="-2385"/>
                    <a:pt x="-2295" y="1806"/>
                    <a:pt x="461" y="20190"/>
                  </a:cubicBezTo>
                  <a:cubicBezTo>
                    <a:pt x="5308" y="52670"/>
                    <a:pt x="30588" y="178590"/>
                    <a:pt x="67938" y="242313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3" name="Google Shape;1672;p27"/>
            <p:cNvSpPr>
              <a:spLocks noChangeArrowheads="1"/>
            </p:cNvSpPr>
            <p:nvPr/>
          </p:nvSpPr>
          <p:spPr bwMode="auto">
            <a:xfrm>
              <a:off x="5625064" y="3841302"/>
              <a:ext cx="109135" cy="84940"/>
            </a:xfrm>
            <a:custGeom>
              <a:avLst/>
              <a:gdLst>
                <a:gd name="T0" fmla="*/ 0 w 109135"/>
                <a:gd name="T1" fmla="*/ 0 h 84940"/>
                <a:gd name="T2" fmla="*/ 109135 w 109135"/>
                <a:gd name="T3" fmla="*/ 84940 h 84940"/>
              </a:gdLst>
              <a:ahLst/>
              <a:cxnLst/>
              <a:rect l="T0" t="T1" r="T2" b="T3"/>
              <a:pathLst>
                <a:path w="109135" h="84940" extrusionOk="0">
                  <a:moveTo>
                    <a:pt x="8092" y="2"/>
                  </a:moveTo>
                  <a:cubicBezTo>
                    <a:pt x="21207" y="10670"/>
                    <a:pt x="40595" y="955"/>
                    <a:pt x="41546" y="1907"/>
                  </a:cubicBezTo>
                  <a:cubicBezTo>
                    <a:pt x="56923" y="16242"/>
                    <a:pt x="73079" y="29720"/>
                    <a:pt x="89920" y="42293"/>
                  </a:cubicBezTo>
                  <a:cubicBezTo>
                    <a:pt x="98093" y="48770"/>
                    <a:pt x="110923" y="57438"/>
                    <a:pt x="108927" y="69820"/>
                  </a:cubicBezTo>
                  <a:cubicBezTo>
                    <a:pt x="104841" y="91919"/>
                    <a:pt x="69392" y="85156"/>
                    <a:pt x="56086" y="78393"/>
                  </a:cubicBezTo>
                  <a:cubicBezTo>
                    <a:pt x="42781" y="71630"/>
                    <a:pt x="31852" y="60295"/>
                    <a:pt x="19212" y="52485"/>
                  </a:cubicBezTo>
                  <a:cubicBezTo>
                    <a:pt x="10183" y="46865"/>
                    <a:pt x="1344" y="43912"/>
                    <a:pt x="204" y="32578"/>
                  </a:cubicBezTo>
                  <a:cubicBezTo>
                    <a:pt x="-1317" y="25625"/>
                    <a:pt x="6096" y="-283"/>
                    <a:pt x="8092" y="2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4" name="Google Shape;1673;p27"/>
            <p:cNvSpPr>
              <a:spLocks noChangeArrowheads="1"/>
            </p:cNvSpPr>
            <p:nvPr/>
          </p:nvSpPr>
          <p:spPr bwMode="auto">
            <a:xfrm>
              <a:off x="5624449" y="3869213"/>
              <a:ext cx="108591" cy="56989"/>
            </a:xfrm>
            <a:custGeom>
              <a:avLst/>
              <a:gdLst>
                <a:gd name="T0" fmla="*/ 0 w 108591"/>
                <a:gd name="T1" fmla="*/ 0 h 56989"/>
                <a:gd name="T2" fmla="*/ 108591 w 108591"/>
                <a:gd name="T3" fmla="*/ 56989 h 56989"/>
              </a:gdLst>
              <a:ahLst/>
              <a:cxnLst/>
              <a:rect l="T0" t="T1" r="T2" b="T3"/>
              <a:pathLst>
                <a:path w="108591" h="56989" extrusionOk="0">
                  <a:moveTo>
                    <a:pt x="343" y="0"/>
                  </a:moveTo>
                  <a:cubicBezTo>
                    <a:pt x="2054" y="10954"/>
                    <a:pt x="10797" y="14002"/>
                    <a:pt x="19351" y="19526"/>
                  </a:cubicBezTo>
                  <a:cubicBezTo>
                    <a:pt x="32181" y="27527"/>
                    <a:pt x="43490" y="39053"/>
                    <a:pt x="56891" y="45815"/>
                  </a:cubicBezTo>
                  <a:cubicBezTo>
                    <a:pt x="70291" y="52578"/>
                    <a:pt x="99943" y="58293"/>
                    <a:pt x="108591" y="42481"/>
                  </a:cubicBezTo>
                  <a:cubicBezTo>
                    <a:pt x="103935" y="63817"/>
                    <a:pt x="69151" y="57150"/>
                    <a:pt x="55940" y="50482"/>
                  </a:cubicBezTo>
                  <a:cubicBezTo>
                    <a:pt x="42730" y="43815"/>
                    <a:pt x="31706" y="32385"/>
                    <a:pt x="19066" y="24574"/>
                  </a:cubicBezTo>
                  <a:cubicBezTo>
                    <a:pt x="10037" y="18955"/>
                    <a:pt x="1199" y="16002"/>
                    <a:pt x="58" y="4667"/>
                  </a:cubicBezTo>
                  <a:cubicBezTo>
                    <a:pt x="-75" y="3105"/>
                    <a:pt x="20" y="1533"/>
                    <a:pt x="343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5" name="Google Shape;1674;p27"/>
            <p:cNvSpPr>
              <a:spLocks noChangeArrowheads="1"/>
            </p:cNvSpPr>
            <p:nvPr/>
          </p:nvSpPr>
          <p:spPr bwMode="auto">
            <a:xfrm>
              <a:off x="5756800" y="3764382"/>
              <a:ext cx="108931" cy="81850"/>
            </a:xfrm>
            <a:custGeom>
              <a:avLst/>
              <a:gdLst>
                <a:gd name="T0" fmla="*/ 0 w 108931"/>
                <a:gd name="T1" fmla="*/ 0 h 81850"/>
                <a:gd name="T2" fmla="*/ 108931 w 108931"/>
                <a:gd name="T3" fmla="*/ 81850 h 81850"/>
              </a:gdLst>
              <a:ahLst/>
              <a:cxnLst/>
              <a:rect l="T0" t="T1" r="T2" b="T3"/>
              <a:pathLst>
                <a:path w="108931" h="81850" extrusionOk="0">
                  <a:moveTo>
                    <a:pt x="9409" y="56"/>
                  </a:moveTo>
                  <a:cubicBezTo>
                    <a:pt x="22524" y="10819"/>
                    <a:pt x="45523" y="-897"/>
                    <a:pt x="46473" y="56"/>
                  </a:cubicBezTo>
                  <a:cubicBezTo>
                    <a:pt x="60102" y="13943"/>
                    <a:pt x="74548" y="27021"/>
                    <a:pt x="89716" y="39203"/>
                  </a:cubicBezTo>
                  <a:cubicBezTo>
                    <a:pt x="97889" y="45681"/>
                    <a:pt x="110719" y="54348"/>
                    <a:pt x="108723" y="66731"/>
                  </a:cubicBezTo>
                  <a:cubicBezTo>
                    <a:pt x="104637" y="88829"/>
                    <a:pt x="69188" y="82066"/>
                    <a:pt x="55882" y="75303"/>
                  </a:cubicBezTo>
                  <a:cubicBezTo>
                    <a:pt x="42577" y="68541"/>
                    <a:pt x="31647" y="57301"/>
                    <a:pt x="19008" y="49395"/>
                  </a:cubicBezTo>
                  <a:cubicBezTo>
                    <a:pt x="9979" y="43775"/>
                    <a:pt x="1045" y="40918"/>
                    <a:pt x="0" y="29488"/>
                  </a:cubicBezTo>
                  <a:cubicBezTo>
                    <a:pt x="561" y="19030"/>
                    <a:pt x="3801" y="8895"/>
                    <a:pt x="9409" y="56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6" name="Google Shape;1675;p27"/>
            <p:cNvSpPr>
              <a:spLocks noChangeArrowheads="1"/>
            </p:cNvSpPr>
            <p:nvPr/>
          </p:nvSpPr>
          <p:spPr bwMode="auto">
            <a:xfrm>
              <a:off x="5756201" y="3790822"/>
              <a:ext cx="108657" cy="56976"/>
            </a:xfrm>
            <a:custGeom>
              <a:avLst/>
              <a:gdLst>
                <a:gd name="T0" fmla="*/ 0 w 108657"/>
                <a:gd name="T1" fmla="*/ 0 h 56976"/>
                <a:gd name="T2" fmla="*/ 108657 w 108657"/>
                <a:gd name="T3" fmla="*/ 56976 h 56976"/>
              </a:gdLst>
              <a:ahLst/>
              <a:cxnLst/>
              <a:rect l="T0" t="T1" r="T2" b="T3"/>
              <a:pathLst>
                <a:path w="108657" h="56976" extrusionOk="0">
                  <a:moveTo>
                    <a:pt x="314" y="0"/>
                  </a:moveTo>
                  <a:cubicBezTo>
                    <a:pt x="2025" y="10954"/>
                    <a:pt x="10769" y="13906"/>
                    <a:pt x="19322" y="19526"/>
                  </a:cubicBezTo>
                  <a:cubicBezTo>
                    <a:pt x="32152" y="27527"/>
                    <a:pt x="43462" y="39053"/>
                    <a:pt x="56862" y="45815"/>
                  </a:cubicBezTo>
                  <a:cubicBezTo>
                    <a:pt x="70262" y="52578"/>
                    <a:pt x="100009" y="58293"/>
                    <a:pt x="108657" y="42481"/>
                  </a:cubicBezTo>
                  <a:cubicBezTo>
                    <a:pt x="103906" y="63818"/>
                    <a:pt x="69122" y="57150"/>
                    <a:pt x="55912" y="50387"/>
                  </a:cubicBezTo>
                  <a:cubicBezTo>
                    <a:pt x="42701" y="43625"/>
                    <a:pt x="31677" y="32385"/>
                    <a:pt x="19037" y="24479"/>
                  </a:cubicBezTo>
                  <a:cubicBezTo>
                    <a:pt x="10008" y="18955"/>
                    <a:pt x="1170" y="16002"/>
                    <a:pt x="29" y="4572"/>
                  </a:cubicBezTo>
                  <a:cubicBezTo>
                    <a:pt x="-56" y="3038"/>
                    <a:pt x="48" y="1505"/>
                    <a:pt x="314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7" name="Google Shape;1676;p27"/>
            <p:cNvSpPr>
              <a:spLocks noChangeArrowheads="1"/>
            </p:cNvSpPr>
            <p:nvPr/>
          </p:nvSpPr>
          <p:spPr bwMode="auto">
            <a:xfrm>
              <a:off x="5454721" y="3387696"/>
              <a:ext cx="383168" cy="465480"/>
            </a:xfrm>
            <a:custGeom>
              <a:avLst/>
              <a:gdLst>
                <a:gd name="T0" fmla="*/ 0 w 383168"/>
                <a:gd name="T1" fmla="*/ 0 h 465480"/>
                <a:gd name="T2" fmla="*/ 383168 w 383168"/>
                <a:gd name="T3" fmla="*/ 465480 h 465480"/>
              </a:gdLst>
              <a:ahLst/>
              <a:cxnLst/>
              <a:rect l="T0" t="T1" r="T2" b="T3"/>
              <a:pathLst>
                <a:path w="383168" h="465480" extrusionOk="0">
                  <a:moveTo>
                    <a:pt x="2995" y="32603"/>
                  </a:moveTo>
                  <a:cubicBezTo>
                    <a:pt x="-11546" y="123662"/>
                    <a:pt x="28845" y="157571"/>
                    <a:pt x="81306" y="177003"/>
                  </a:cubicBezTo>
                  <a:cubicBezTo>
                    <a:pt x="119321" y="190909"/>
                    <a:pt x="172922" y="212340"/>
                    <a:pt x="172922" y="212340"/>
                  </a:cubicBezTo>
                  <a:cubicBezTo>
                    <a:pt x="172922" y="212340"/>
                    <a:pt x="172162" y="232247"/>
                    <a:pt x="171782" y="277110"/>
                  </a:cubicBezTo>
                  <a:cubicBezTo>
                    <a:pt x="171782" y="316639"/>
                    <a:pt x="176534" y="460847"/>
                    <a:pt x="176534" y="460847"/>
                  </a:cubicBezTo>
                  <a:cubicBezTo>
                    <a:pt x="189231" y="467191"/>
                    <a:pt x="204199" y="467010"/>
                    <a:pt x="216735" y="460371"/>
                  </a:cubicBezTo>
                  <a:cubicBezTo>
                    <a:pt x="216735" y="460371"/>
                    <a:pt x="237833" y="349881"/>
                    <a:pt x="242395" y="300065"/>
                  </a:cubicBezTo>
                  <a:cubicBezTo>
                    <a:pt x="248477" y="232533"/>
                    <a:pt x="258837" y="188337"/>
                    <a:pt x="255320" y="173764"/>
                  </a:cubicBezTo>
                  <a:cubicBezTo>
                    <a:pt x="252279" y="161001"/>
                    <a:pt x="178625" y="124710"/>
                    <a:pt x="155245" y="105184"/>
                  </a:cubicBezTo>
                  <a:lnTo>
                    <a:pt x="309492" y="156428"/>
                  </a:lnTo>
                  <a:cubicBezTo>
                    <a:pt x="306460" y="173211"/>
                    <a:pt x="304968" y="190233"/>
                    <a:pt x="305025" y="207292"/>
                  </a:cubicBezTo>
                  <a:cubicBezTo>
                    <a:pt x="306451" y="260918"/>
                    <a:pt x="309397" y="376932"/>
                    <a:pt x="309397" y="376932"/>
                  </a:cubicBezTo>
                  <a:cubicBezTo>
                    <a:pt x="309397" y="376932"/>
                    <a:pt x="330590" y="392268"/>
                    <a:pt x="348647" y="376932"/>
                  </a:cubicBezTo>
                  <a:cubicBezTo>
                    <a:pt x="348647" y="376932"/>
                    <a:pt x="387518" y="147189"/>
                    <a:pt x="382766" y="116804"/>
                  </a:cubicBezTo>
                  <a:cubicBezTo>
                    <a:pt x="378299" y="88229"/>
                    <a:pt x="242300" y="28984"/>
                    <a:pt x="218351" y="8601"/>
                  </a:cubicBezTo>
                  <a:cubicBezTo>
                    <a:pt x="209902" y="1676"/>
                    <a:pt x="198896" y="-1267"/>
                    <a:pt x="188129" y="5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8" name="Google Shape;1677;p27"/>
            <p:cNvSpPr>
              <a:spLocks noChangeArrowheads="1"/>
            </p:cNvSpPr>
            <p:nvPr/>
          </p:nvSpPr>
          <p:spPr bwMode="auto">
            <a:xfrm>
              <a:off x="5486791" y="3077400"/>
              <a:ext cx="120860" cy="118150"/>
            </a:xfrm>
            <a:custGeom>
              <a:avLst/>
              <a:gdLst>
                <a:gd name="T0" fmla="*/ 0 w 120860"/>
                <a:gd name="T1" fmla="*/ 0 h 118150"/>
                <a:gd name="T2" fmla="*/ 120860 w 120860"/>
                <a:gd name="T3" fmla="*/ 118150 h 118150"/>
              </a:gdLst>
              <a:ahLst/>
              <a:cxnLst/>
              <a:rect l="T0" t="T1" r="T2" b="T3"/>
              <a:pathLst>
                <a:path w="120860" h="118150" extrusionOk="0">
                  <a:moveTo>
                    <a:pt x="24622" y="0"/>
                  </a:moveTo>
                  <a:cubicBezTo>
                    <a:pt x="24622" y="0"/>
                    <a:pt x="26903" y="43434"/>
                    <a:pt x="25952" y="47625"/>
                  </a:cubicBezTo>
                  <a:cubicBezTo>
                    <a:pt x="25002" y="51816"/>
                    <a:pt x="6089" y="64198"/>
                    <a:pt x="577" y="68771"/>
                  </a:cubicBezTo>
                  <a:cubicBezTo>
                    <a:pt x="-4935" y="73343"/>
                    <a:pt x="30419" y="108299"/>
                    <a:pt x="48096" y="116396"/>
                  </a:cubicBezTo>
                  <a:cubicBezTo>
                    <a:pt x="65773" y="124492"/>
                    <a:pt x="119850" y="103441"/>
                    <a:pt x="120800" y="76581"/>
                  </a:cubicBezTo>
                  <a:cubicBezTo>
                    <a:pt x="121750" y="49721"/>
                    <a:pt x="111296" y="27146"/>
                    <a:pt x="103123" y="26003"/>
                  </a:cubicBezTo>
                  <a:cubicBezTo>
                    <a:pt x="94950" y="24860"/>
                    <a:pt x="24622" y="0"/>
                    <a:pt x="24622" y="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19" name="Google Shape;1678;p27"/>
            <p:cNvSpPr>
              <a:spLocks noChangeArrowheads="1"/>
            </p:cNvSpPr>
            <p:nvPr/>
          </p:nvSpPr>
          <p:spPr bwMode="auto">
            <a:xfrm>
              <a:off x="5455024" y="3093521"/>
              <a:ext cx="195218" cy="382396"/>
            </a:xfrm>
            <a:custGeom>
              <a:avLst/>
              <a:gdLst>
                <a:gd name="T0" fmla="*/ 0 w 195218"/>
                <a:gd name="T1" fmla="*/ 0 h 382396"/>
                <a:gd name="T2" fmla="*/ 195218 w 195218"/>
                <a:gd name="T3" fmla="*/ 382396 h 382396"/>
              </a:gdLst>
              <a:ahLst/>
              <a:cxnLst/>
              <a:rect l="T0" t="T1" r="T2" b="T3"/>
              <a:pathLst>
                <a:path w="195218" h="382396" extrusionOk="0">
                  <a:moveTo>
                    <a:pt x="51542" y="38266"/>
                  </a:moveTo>
                  <a:cubicBezTo>
                    <a:pt x="51542" y="38266"/>
                    <a:pt x="83000" y="85129"/>
                    <a:pt x="126812" y="89510"/>
                  </a:cubicBezTo>
                  <a:cubicBezTo>
                    <a:pt x="140593" y="75890"/>
                    <a:pt x="141828" y="27312"/>
                    <a:pt x="122725" y="11786"/>
                  </a:cubicBezTo>
                  <a:cubicBezTo>
                    <a:pt x="122725" y="11786"/>
                    <a:pt x="140307" y="-2406"/>
                    <a:pt x="152282" y="357"/>
                  </a:cubicBezTo>
                  <a:cubicBezTo>
                    <a:pt x="165226" y="8176"/>
                    <a:pt x="174863" y="20473"/>
                    <a:pt x="179368" y="34932"/>
                  </a:cubicBezTo>
                  <a:cubicBezTo>
                    <a:pt x="190582" y="67184"/>
                    <a:pt x="195924" y="101188"/>
                    <a:pt x="195144" y="135326"/>
                  </a:cubicBezTo>
                  <a:cubicBezTo>
                    <a:pt x="194384" y="181332"/>
                    <a:pt x="195144" y="297251"/>
                    <a:pt x="195144" y="297251"/>
                  </a:cubicBezTo>
                  <a:cubicBezTo>
                    <a:pt x="189965" y="325073"/>
                    <a:pt x="173153" y="349343"/>
                    <a:pt x="148956" y="363926"/>
                  </a:cubicBezTo>
                  <a:cubicBezTo>
                    <a:pt x="117384" y="381795"/>
                    <a:pt x="80206" y="386938"/>
                    <a:pt x="44985" y="378309"/>
                  </a:cubicBezTo>
                  <a:cubicBezTo>
                    <a:pt x="27260" y="374527"/>
                    <a:pt x="12824" y="361687"/>
                    <a:pt x="6969" y="344495"/>
                  </a:cubicBezTo>
                  <a:cubicBezTo>
                    <a:pt x="8965" y="312300"/>
                    <a:pt x="21700" y="245911"/>
                    <a:pt x="16473" y="205335"/>
                  </a:cubicBezTo>
                  <a:cubicBezTo>
                    <a:pt x="11246" y="164758"/>
                    <a:pt x="2597" y="134564"/>
                    <a:pt x="412" y="101798"/>
                  </a:cubicBezTo>
                  <a:cubicBezTo>
                    <a:pt x="-1774" y="69032"/>
                    <a:pt x="4688" y="69603"/>
                    <a:pt x="21130" y="57983"/>
                  </a:cubicBezTo>
                  <a:cubicBezTo>
                    <a:pt x="30795" y="50715"/>
                    <a:pt x="40964" y="44124"/>
                    <a:pt x="51542" y="38266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20" name="Google Shape;1679;p27"/>
            <p:cNvSpPr>
              <a:spLocks noChangeArrowheads="1"/>
            </p:cNvSpPr>
            <p:nvPr/>
          </p:nvSpPr>
          <p:spPr bwMode="auto">
            <a:xfrm>
              <a:off x="5481752" y="2955179"/>
              <a:ext cx="130450" cy="158871"/>
            </a:xfrm>
            <a:custGeom>
              <a:avLst/>
              <a:gdLst>
                <a:gd name="T0" fmla="*/ 0 w 130450"/>
                <a:gd name="T1" fmla="*/ 0 h 158871"/>
                <a:gd name="T2" fmla="*/ 130450 w 130450"/>
                <a:gd name="T3" fmla="*/ 158871 h 158871"/>
              </a:gdLst>
              <a:ahLst/>
              <a:cxnLst/>
              <a:rect l="T0" t="T1" r="T2" b="T3"/>
              <a:pathLst>
                <a:path w="130450" h="158871" extrusionOk="0">
                  <a:moveTo>
                    <a:pt x="127645" y="57260"/>
                  </a:moveTo>
                  <a:lnTo>
                    <a:pt x="127645" y="57260"/>
                  </a:lnTo>
                  <a:cubicBezTo>
                    <a:pt x="122418" y="23542"/>
                    <a:pt x="98278" y="-1890"/>
                    <a:pt x="63590" y="110"/>
                  </a:cubicBezTo>
                  <a:cubicBezTo>
                    <a:pt x="26886" y="1739"/>
                    <a:pt x="-1559" y="32876"/>
                    <a:pt x="66" y="69662"/>
                  </a:cubicBezTo>
                  <a:cubicBezTo>
                    <a:pt x="1007" y="90912"/>
                    <a:pt x="11993" y="110438"/>
                    <a:pt x="29661" y="122221"/>
                  </a:cubicBezTo>
                  <a:cubicBezTo>
                    <a:pt x="30906" y="127336"/>
                    <a:pt x="32721" y="132289"/>
                    <a:pt x="35078" y="136985"/>
                  </a:cubicBezTo>
                  <a:cubicBezTo>
                    <a:pt x="47338" y="151367"/>
                    <a:pt x="84308" y="160226"/>
                    <a:pt x="94952" y="158702"/>
                  </a:cubicBezTo>
                  <a:cubicBezTo>
                    <a:pt x="107925" y="157502"/>
                    <a:pt x="118864" y="148538"/>
                    <a:pt x="122608" y="136032"/>
                  </a:cubicBezTo>
                  <a:cubicBezTo>
                    <a:pt x="134013" y="109172"/>
                    <a:pt x="130401" y="73834"/>
                    <a:pt x="127645" y="5726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21" name="Google Shape;1680;p27"/>
            <p:cNvSpPr>
              <a:spLocks noChangeArrowheads="1"/>
            </p:cNvSpPr>
            <p:nvPr/>
          </p:nvSpPr>
          <p:spPr bwMode="auto">
            <a:xfrm>
              <a:off x="5470442" y="2941583"/>
              <a:ext cx="136833" cy="135816"/>
            </a:xfrm>
            <a:custGeom>
              <a:avLst/>
              <a:gdLst>
                <a:gd name="T0" fmla="*/ 0 w 136833"/>
                <a:gd name="T1" fmla="*/ 0 h 135816"/>
                <a:gd name="T2" fmla="*/ 136833 w 136833"/>
                <a:gd name="T3" fmla="*/ 135816 h 135816"/>
              </a:gdLst>
              <a:ahLst/>
              <a:cxnLst/>
              <a:rect l="T0" t="T1" r="T2" b="T3"/>
              <a:pathLst>
                <a:path w="136833" h="135816" extrusionOk="0">
                  <a:moveTo>
                    <a:pt x="40971" y="135817"/>
                  </a:moveTo>
                  <a:lnTo>
                    <a:pt x="40971" y="135817"/>
                  </a:lnTo>
                  <a:lnTo>
                    <a:pt x="44202" y="106480"/>
                  </a:lnTo>
                  <a:cubicBezTo>
                    <a:pt x="44202" y="106480"/>
                    <a:pt x="20253" y="44377"/>
                    <a:pt x="76800" y="56283"/>
                  </a:cubicBezTo>
                  <a:cubicBezTo>
                    <a:pt x="114150" y="64189"/>
                    <a:pt x="123464" y="67618"/>
                    <a:pt x="134868" y="42472"/>
                  </a:cubicBezTo>
                  <a:cubicBezTo>
                    <a:pt x="146273" y="17326"/>
                    <a:pt x="106357" y="-5153"/>
                    <a:pt x="58838" y="1038"/>
                  </a:cubicBezTo>
                  <a:cubicBezTo>
                    <a:pt x="24957" y="4638"/>
                    <a:pt x="-570" y="33575"/>
                    <a:pt x="10" y="67713"/>
                  </a:cubicBezTo>
                  <a:cubicBezTo>
                    <a:pt x="960" y="86001"/>
                    <a:pt x="5902" y="123434"/>
                    <a:pt x="40971" y="13581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22" name="Google Shape;1681;p27"/>
            <p:cNvSpPr>
              <a:spLocks noChangeArrowheads="1"/>
            </p:cNvSpPr>
            <p:nvPr/>
          </p:nvSpPr>
          <p:spPr bwMode="auto">
            <a:xfrm>
              <a:off x="5607306" y="3093878"/>
              <a:ext cx="63200" cy="92106"/>
            </a:xfrm>
            <a:custGeom>
              <a:avLst/>
              <a:gdLst>
                <a:gd name="T0" fmla="*/ 0 w 63200"/>
                <a:gd name="T1" fmla="*/ 0 h 92106"/>
                <a:gd name="T2" fmla="*/ 63200 w 63200"/>
                <a:gd name="T3" fmla="*/ 92106 h 92106"/>
              </a:gdLst>
              <a:ahLst/>
              <a:cxnLst/>
              <a:rect l="T0" t="T1" r="T2" b="T3"/>
              <a:pathLst>
                <a:path w="63200" h="92106" extrusionOk="0">
                  <a:moveTo>
                    <a:pt x="40391" y="92107"/>
                  </a:moveTo>
                  <a:cubicBezTo>
                    <a:pt x="49030" y="91726"/>
                    <a:pt x="57184" y="88039"/>
                    <a:pt x="63200" y="81820"/>
                  </a:cubicBezTo>
                  <a:cubicBezTo>
                    <a:pt x="61965" y="65722"/>
                    <a:pt x="41437" y="4572"/>
                    <a:pt x="0" y="0"/>
                  </a:cubicBezTo>
                  <a:cubicBezTo>
                    <a:pt x="11310" y="7868"/>
                    <a:pt x="20281" y="18669"/>
                    <a:pt x="25945" y="31242"/>
                  </a:cubicBezTo>
                  <a:cubicBezTo>
                    <a:pt x="32322" y="51130"/>
                    <a:pt x="37150" y="71476"/>
                    <a:pt x="40391" y="92107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8" name="Google Shape;1682;p27"/>
            <p:cNvGrpSpPr>
              <a:grpSpLocks/>
            </p:cNvGrpSpPr>
            <p:nvPr/>
          </p:nvGrpSpPr>
          <p:grpSpPr bwMode="auto">
            <a:xfrm>
              <a:off x="2715993" y="2834463"/>
              <a:ext cx="319679" cy="242660"/>
              <a:chOff x="6621095" y="1452181"/>
              <a:chExt cx="330894" cy="250785"/>
            </a:xfrm>
          </p:grpSpPr>
          <p:sp>
            <p:nvSpPr>
              <p:cNvPr id="39032" name="Google Shape;1683;p27"/>
              <p:cNvSpPr>
                <a:spLocks noChangeArrowheads="1"/>
              </p:cNvSpPr>
              <p:nvPr/>
            </p:nvSpPr>
            <p:spPr bwMode="auto">
              <a:xfrm>
                <a:off x="6648789" y="1521520"/>
                <a:ext cx="303199" cy="174500"/>
              </a:xfrm>
              <a:custGeom>
                <a:avLst/>
                <a:gdLst>
                  <a:gd name="T0" fmla="*/ 0 w 303199"/>
                  <a:gd name="T1" fmla="*/ 0 h 174500"/>
                  <a:gd name="T2" fmla="*/ 303199 w 303199"/>
                  <a:gd name="T3" fmla="*/ 174500 h 174500"/>
                </a:gdLst>
                <a:ahLst/>
                <a:cxnLst/>
                <a:rect l="T0" t="T1" r="T2" b="T3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33" name="Google Shape;1684;p27"/>
              <p:cNvSpPr>
                <a:spLocks noChangeArrowheads="1"/>
              </p:cNvSpPr>
              <p:nvPr/>
            </p:nvSpPr>
            <p:spPr bwMode="auto">
              <a:xfrm>
                <a:off x="6790409" y="1564671"/>
                <a:ext cx="79173" cy="45815"/>
              </a:xfrm>
              <a:custGeom>
                <a:avLst/>
                <a:gdLst>
                  <a:gd name="T0" fmla="*/ 0 w 79173"/>
                  <a:gd name="T1" fmla="*/ 0 h 45815"/>
                  <a:gd name="T2" fmla="*/ 79173 w 79173"/>
                  <a:gd name="T3" fmla="*/ 45815 h 45815"/>
                </a:gdLst>
                <a:ahLst/>
                <a:cxnLst/>
                <a:rect l="T0" t="T1" r="T2" b="T3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34" name="Google Shape;1685;p27"/>
              <p:cNvSpPr>
                <a:spLocks noChangeArrowheads="1"/>
              </p:cNvSpPr>
              <p:nvPr/>
            </p:nvSpPr>
            <p:spPr bwMode="auto">
              <a:xfrm>
                <a:off x="6648780" y="1584674"/>
                <a:ext cx="303209" cy="118292"/>
              </a:xfrm>
              <a:custGeom>
                <a:avLst/>
                <a:gdLst>
                  <a:gd name="T0" fmla="*/ 0 w 303209"/>
                  <a:gd name="T1" fmla="*/ 0 h 118292"/>
                  <a:gd name="T2" fmla="*/ 303209 w 303209"/>
                  <a:gd name="T3" fmla="*/ 118292 h 118292"/>
                </a:gdLst>
                <a:ahLst/>
                <a:cxnLst/>
                <a:rect l="T0" t="T1" r="T2" b="T3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35" name="Google Shape;1686;p27"/>
              <p:cNvSpPr>
                <a:spLocks noChangeArrowheads="1"/>
              </p:cNvSpPr>
              <p:nvPr/>
            </p:nvSpPr>
            <p:spPr bwMode="auto">
              <a:xfrm>
                <a:off x="6621095" y="1454086"/>
                <a:ext cx="217122" cy="244320"/>
              </a:xfrm>
              <a:custGeom>
                <a:avLst/>
                <a:gdLst>
                  <a:gd name="T0" fmla="*/ 0 w 217122"/>
                  <a:gd name="T1" fmla="*/ 0 h 244320"/>
                  <a:gd name="T2" fmla="*/ 217122 w 217122"/>
                  <a:gd name="T3" fmla="*/ 244320 h 244320"/>
                </a:gdLst>
                <a:ahLst/>
                <a:cxnLst/>
                <a:rect l="T0" t="T1" r="T2" b="T3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36" name="Google Shape;1687;p27"/>
              <p:cNvSpPr>
                <a:spLocks noChangeArrowheads="1"/>
              </p:cNvSpPr>
              <p:nvPr/>
            </p:nvSpPr>
            <p:spPr bwMode="auto">
              <a:xfrm>
                <a:off x="6624647" y="1452181"/>
                <a:ext cx="216421" cy="245364"/>
              </a:xfrm>
              <a:custGeom>
                <a:avLst/>
                <a:gdLst>
                  <a:gd name="T0" fmla="*/ 0 w 216421"/>
                  <a:gd name="T1" fmla="*/ 0 h 245364"/>
                  <a:gd name="T2" fmla="*/ 216421 w 216421"/>
                  <a:gd name="T3" fmla="*/ 245364 h 245364"/>
                </a:gdLst>
                <a:ahLst/>
                <a:cxnLst/>
                <a:rect l="T0" t="T1" r="T2" b="T3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9" name="Google Shape;1688;p27"/>
            <p:cNvGrpSpPr>
              <a:grpSpLocks/>
            </p:cNvGrpSpPr>
            <p:nvPr/>
          </p:nvGrpSpPr>
          <p:grpSpPr bwMode="auto">
            <a:xfrm flipH="1">
              <a:off x="5537998" y="3330111"/>
              <a:ext cx="319679" cy="242660"/>
              <a:chOff x="6621095" y="1452181"/>
              <a:chExt cx="330894" cy="250785"/>
            </a:xfrm>
          </p:grpSpPr>
          <p:sp>
            <p:nvSpPr>
              <p:cNvPr id="39027" name="Google Shape;1689;p27"/>
              <p:cNvSpPr>
                <a:spLocks noChangeArrowheads="1"/>
              </p:cNvSpPr>
              <p:nvPr/>
            </p:nvSpPr>
            <p:spPr bwMode="auto">
              <a:xfrm>
                <a:off x="6648789" y="1521520"/>
                <a:ext cx="303199" cy="174500"/>
              </a:xfrm>
              <a:custGeom>
                <a:avLst/>
                <a:gdLst>
                  <a:gd name="T0" fmla="*/ 0 w 303199"/>
                  <a:gd name="T1" fmla="*/ 0 h 174500"/>
                  <a:gd name="T2" fmla="*/ 303199 w 303199"/>
                  <a:gd name="T3" fmla="*/ 174500 h 174500"/>
                </a:gdLst>
                <a:ahLst/>
                <a:cxnLst/>
                <a:rect l="T0" t="T1" r="T2" b="T3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28" name="Google Shape;1690;p27"/>
              <p:cNvSpPr>
                <a:spLocks noChangeArrowheads="1"/>
              </p:cNvSpPr>
              <p:nvPr/>
            </p:nvSpPr>
            <p:spPr bwMode="auto">
              <a:xfrm>
                <a:off x="6790409" y="1564671"/>
                <a:ext cx="79173" cy="45815"/>
              </a:xfrm>
              <a:custGeom>
                <a:avLst/>
                <a:gdLst>
                  <a:gd name="T0" fmla="*/ 0 w 79173"/>
                  <a:gd name="T1" fmla="*/ 0 h 45815"/>
                  <a:gd name="T2" fmla="*/ 79173 w 79173"/>
                  <a:gd name="T3" fmla="*/ 45815 h 45815"/>
                </a:gdLst>
                <a:ahLst/>
                <a:cxnLst/>
                <a:rect l="T0" t="T1" r="T2" b="T3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29" name="Google Shape;1691;p27"/>
              <p:cNvSpPr>
                <a:spLocks noChangeArrowheads="1"/>
              </p:cNvSpPr>
              <p:nvPr/>
            </p:nvSpPr>
            <p:spPr bwMode="auto">
              <a:xfrm>
                <a:off x="6648780" y="1584674"/>
                <a:ext cx="303209" cy="118292"/>
              </a:xfrm>
              <a:custGeom>
                <a:avLst/>
                <a:gdLst>
                  <a:gd name="T0" fmla="*/ 0 w 303209"/>
                  <a:gd name="T1" fmla="*/ 0 h 118292"/>
                  <a:gd name="T2" fmla="*/ 303209 w 303209"/>
                  <a:gd name="T3" fmla="*/ 118292 h 118292"/>
                </a:gdLst>
                <a:ahLst/>
                <a:cxnLst/>
                <a:rect l="T0" t="T1" r="T2" b="T3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30" name="Google Shape;1692;p27"/>
              <p:cNvSpPr>
                <a:spLocks noChangeArrowheads="1"/>
              </p:cNvSpPr>
              <p:nvPr/>
            </p:nvSpPr>
            <p:spPr bwMode="auto">
              <a:xfrm>
                <a:off x="6621095" y="1454086"/>
                <a:ext cx="217122" cy="244320"/>
              </a:xfrm>
              <a:custGeom>
                <a:avLst/>
                <a:gdLst>
                  <a:gd name="T0" fmla="*/ 0 w 217122"/>
                  <a:gd name="T1" fmla="*/ 0 h 244320"/>
                  <a:gd name="T2" fmla="*/ 217122 w 217122"/>
                  <a:gd name="T3" fmla="*/ 244320 h 244320"/>
                </a:gdLst>
                <a:ahLst/>
                <a:cxnLst/>
                <a:rect l="T0" t="T1" r="T2" b="T3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031" name="Google Shape;1693;p27"/>
              <p:cNvSpPr>
                <a:spLocks noChangeArrowheads="1"/>
              </p:cNvSpPr>
              <p:nvPr/>
            </p:nvSpPr>
            <p:spPr bwMode="auto">
              <a:xfrm>
                <a:off x="6624647" y="1452181"/>
                <a:ext cx="216421" cy="245364"/>
              </a:xfrm>
              <a:custGeom>
                <a:avLst/>
                <a:gdLst>
                  <a:gd name="T0" fmla="*/ 0 w 216421"/>
                  <a:gd name="T1" fmla="*/ 0 h 245364"/>
                  <a:gd name="T2" fmla="*/ 216421 w 216421"/>
                  <a:gd name="T3" fmla="*/ 245364 h 245364"/>
                </a:gdLst>
                <a:ahLst/>
                <a:cxnLst/>
                <a:rect l="T0" t="T1" r="T2" b="T3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39025" name="Google Shape;1694;p27"/>
            <p:cNvSpPr>
              <a:spLocks noChangeArrowheads="1"/>
            </p:cNvSpPr>
            <p:nvPr/>
          </p:nvSpPr>
          <p:spPr bwMode="auto">
            <a:xfrm>
              <a:off x="5420536" y="3157173"/>
              <a:ext cx="148553" cy="414880"/>
            </a:xfrm>
            <a:custGeom>
              <a:avLst/>
              <a:gdLst>
                <a:gd name="T0" fmla="*/ 0 w 148553"/>
                <a:gd name="T1" fmla="*/ 0 h 414880"/>
                <a:gd name="T2" fmla="*/ 148553 w 148553"/>
                <a:gd name="T3" fmla="*/ 414880 h 414880"/>
              </a:gdLst>
              <a:ahLst/>
              <a:cxnLst/>
              <a:rect l="T0" t="T1" r="T2" b="T3"/>
              <a:pathLst>
                <a:path w="148553" h="414880" extrusionOk="0">
                  <a:moveTo>
                    <a:pt x="136400" y="348280"/>
                  </a:moveTo>
                  <a:cubicBezTo>
                    <a:pt x="128531" y="343070"/>
                    <a:pt x="120339" y="338364"/>
                    <a:pt x="111880" y="334183"/>
                  </a:cubicBezTo>
                  <a:cubicBezTo>
                    <a:pt x="103897" y="331706"/>
                    <a:pt x="96646" y="327296"/>
                    <a:pt x="90782" y="321324"/>
                  </a:cubicBezTo>
                  <a:cubicBezTo>
                    <a:pt x="83084" y="313799"/>
                    <a:pt x="70444" y="285224"/>
                    <a:pt x="61510" y="257316"/>
                  </a:cubicBezTo>
                  <a:cubicBezTo>
                    <a:pt x="52463" y="225903"/>
                    <a:pt x="48861" y="193175"/>
                    <a:pt x="50866" y="160542"/>
                  </a:cubicBezTo>
                  <a:cubicBezTo>
                    <a:pt x="54667" y="121490"/>
                    <a:pt x="68733" y="66721"/>
                    <a:pt x="72345" y="44242"/>
                  </a:cubicBezTo>
                  <a:cubicBezTo>
                    <a:pt x="75956" y="21763"/>
                    <a:pt x="68638" y="12809"/>
                    <a:pt x="58184" y="4523"/>
                  </a:cubicBezTo>
                  <a:cubicBezTo>
                    <a:pt x="45924" y="-5002"/>
                    <a:pt x="29007" y="-907"/>
                    <a:pt x="20169" y="30621"/>
                  </a:cubicBezTo>
                  <a:cubicBezTo>
                    <a:pt x="8536" y="74188"/>
                    <a:pt x="1779" y="118908"/>
                    <a:pt x="21" y="163971"/>
                  </a:cubicBezTo>
                  <a:cubicBezTo>
                    <a:pt x="-369" y="197480"/>
                    <a:pt x="4772" y="230817"/>
                    <a:pt x="15227" y="262650"/>
                  </a:cubicBezTo>
                  <a:cubicBezTo>
                    <a:pt x="24597" y="289882"/>
                    <a:pt x="37200" y="315876"/>
                    <a:pt x="52767" y="340088"/>
                  </a:cubicBezTo>
                  <a:cubicBezTo>
                    <a:pt x="57138" y="347423"/>
                    <a:pt x="58469" y="353899"/>
                    <a:pt x="65026" y="368663"/>
                  </a:cubicBezTo>
                  <a:cubicBezTo>
                    <a:pt x="71365" y="383456"/>
                    <a:pt x="81135" y="396524"/>
                    <a:pt x="93538" y="406763"/>
                  </a:cubicBezTo>
                  <a:cubicBezTo>
                    <a:pt x="104562" y="414764"/>
                    <a:pt x="109694" y="415812"/>
                    <a:pt x="112545" y="414288"/>
                  </a:cubicBezTo>
                  <a:cubicBezTo>
                    <a:pt x="115397" y="412764"/>
                    <a:pt x="115206" y="408859"/>
                    <a:pt x="110550" y="404763"/>
                  </a:cubicBezTo>
                  <a:cubicBezTo>
                    <a:pt x="102747" y="398676"/>
                    <a:pt x="96123" y="391218"/>
                    <a:pt x="90972" y="382760"/>
                  </a:cubicBezTo>
                  <a:cubicBezTo>
                    <a:pt x="90972" y="382760"/>
                    <a:pt x="100476" y="392285"/>
                    <a:pt x="106843" y="397715"/>
                  </a:cubicBezTo>
                  <a:cubicBezTo>
                    <a:pt x="112422" y="402401"/>
                    <a:pt x="118590" y="406335"/>
                    <a:pt x="125186" y="409430"/>
                  </a:cubicBezTo>
                  <a:cubicBezTo>
                    <a:pt x="131648" y="412288"/>
                    <a:pt x="140582" y="406858"/>
                    <a:pt x="136020" y="402477"/>
                  </a:cubicBezTo>
                  <a:cubicBezTo>
                    <a:pt x="131458" y="398096"/>
                    <a:pt x="126516" y="396000"/>
                    <a:pt x="117678" y="388094"/>
                  </a:cubicBezTo>
                  <a:cubicBezTo>
                    <a:pt x="112774" y="383894"/>
                    <a:pt x="108373" y="379131"/>
                    <a:pt x="104562" y="373902"/>
                  </a:cubicBezTo>
                  <a:cubicBezTo>
                    <a:pt x="111044" y="378798"/>
                    <a:pt x="117905" y="383160"/>
                    <a:pt x="125090" y="386951"/>
                  </a:cubicBezTo>
                  <a:cubicBezTo>
                    <a:pt x="130783" y="390485"/>
                    <a:pt x="137407" y="392247"/>
                    <a:pt x="144098" y="391999"/>
                  </a:cubicBezTo>
                  <a:cubicBezTo>
                    <a:pt x="147424" y="391999"/>
                    <a:pt x="151606" y="387142"/>
                    <a:pt x="145238" y="382474"/>
                  </a:cubicBezTo>
                  <a:cubicBezTo>
                    <a:pt x="136476" y="377979"/>
                    <a:pt x="128303" y="372416"/>
                    <a:pt x="120909" y="365901"/>
                  </a:cubicBezTo>
                  <a:cubicBezTo>
                    <a:pt x="113876" y="358852"/>
                    <a:pt x="109884" y="352947"/>
                    <a:pt x="111880" y="352852"/>
                  </a:cubicBezTo>
                  <a:cubicBezTo>
                    <a:pt x="113876" y="352757"/>
                    <a:pt x="117678" y="357043"/>
                    <a:pt x="125851" y="359710"/>
                  </a:cubicBezTo>
                  <a:cubicBezTo>
                    <a:pt x="134024" y="362377"/>
                    <a:pt x="142958" y="359710"/>
                    <a:pt x="144003" y="355423"/>
                  </a:cubicBezTo>
                  <a:cubicBezTo>
                    <a:pt x="145048" y="351137"/>
                    <a:pt x="144098" y="352090"/>
                    <a:pt x="136400" y="34828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026" name="Google Shape;1695;p27"/>
            <p:cNvSpPr>
              <a:spLocks noChangeArrowheads="1"/>
            </p:cNvSpPr>
            <p:nvPr/>
          </p:nvSpPr>
          <p:spPr bwMode="auto">
            <a:xfrm>
              <a:off x="5414664" y="3153198"/>
              <a:ext cx="85059" cy="115922"/>
            </a:xfrm>
            <a:custGeom>
              <a:avLst/>
              <a:gdLst>
                <a:gd name="T0" fmla="*/ 0 w 85059"/>
                <a:gd name="T1" fmla="*/ 0 h 115922"/>
                <a:gd name="T2" fmla="*/ 85059 w 85059"/>
                <a:gd name="T3" fmla="*/ 115922 h 115922"/>
              </a:gdLst>
              <a:ahLst/>
              <a:cxnLst/>
              <a:rect l="T0" t="T1" r="T2" b="T3"/>
              <a:pathLst>
                <a:path w="85059" h="115922" extrusionOk="0">
                  <a:moveTo>
                    <a:pt x="0" y="92413"/>
                  </a:moveTo>
                  <a:cubicBezTo>
                    <a:pt x="0" y="92413"/>
                    <a:pt x="30792" y="123179"/>
                    <a:pt x="67382" y="114320"/>
                  </a:cubicBezTo>
                  <a:cubicBezTo>
                    <a:pt x="72609" y="110796"/>
                    <a:pt x="85059" y="38882"/>
                    <a:pt x="85059" y="38882"/>
                  </a:cubicBezTo>
                  <a:cubicBezTo>
                    <a:pt x="85059" y="38882"/>
                    <a:pt x="85059" y="-1027"/>
                    <a:pt x="54647" y="20"/>
                  </a:cubicBezTo>
                  <a:cubicBezTo>
                    <a:pt x="24235" y="1068"/>
                    <a:pt x="0" y="92413"/>
                    <a:pt x="0" y="92413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8915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228600" y="500065"/>
            <a:ext cx="16659224" cy="1295397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Các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chiến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lược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định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giá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(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tiếp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)</a:t>
            </a:r>
          </a:p>
        </p:txBody>
      </p:sp>
      <p:sp>
        <p:nvSpPr>
          <p:cNvPr id="38916" name="Google Shape;595;p17"/>
          <p:cNvSpPr txBox="1">
            <a:spLocks noGrp="1"/>
          </p:cNvSpPr>
          <p:nvPr>
            <p:ph type="body" idx="4294967295"/>
          </p:nvPr>
        </p:nvSpPr>
        <p:spPr>
          <a:xfrm>
            <a:off x="228601" y="2665414"/>
            <a:ext cx="10001250" cy="5283200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Định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thấp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mức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phù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hợp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với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những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khách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có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khả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năng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chi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trả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thấp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 </a:t>
            </a:r>
          </a:p>
          <a:p>
            <a:pPr lvl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Doanh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nghiệp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buộc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phải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lược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phẩm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để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tối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đa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hóa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chi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phí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từ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thiết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kế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phẩm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bao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bì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quảng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cáo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lượng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đóng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gói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</p:txBody>
      </p:sp>
      <p:sp>
        <p:nvSpPr>
          <p:cNvPr id="38917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75;p27"/>
          <p:cNvGrpSpPr>
            <a:grpSpLocks/>
          </p:cNvGrpSpPr>
          <p:nvPr/>
        </p:nvGrpSpPr>
        <p:grpSpPr bwMode="auto">
          <a:xfrm>
            <a:off x="12192000" y="2324100"/>
            <a:ext cx="5105400" cy="5461000"/>
            <a:chOff x="2152775" y="305709"/>
            <a:chExt cx="4264823" cy="4762415"/>
          </a:xfrm>
        </p:grpSpPr>
        <p:grpSp>
          <p:nvGrpSpPr>
            <p:cNvPr id="3" name="Google Shape;1176;p27"/>
            <p:cNvGrpSpPr>
              <a:grpSpLocks/>
            </p:cNvGrpSpPr>
            <p:nvPr/>
          </p:nvGrpSpPr>
          <p:grpSpPr bwMode="auto">
            <a:xfrm>
              <a:off x="2593845" y="3487641"/>
              <a:ext cx="936028" cy="696373"/>
              <a:chOff x="4403470" y="4229766"/>
              <a:chExt cx="936028" cy="696373"/>
            </a:xfrm>
          </p:grpSpPr>
          <p:sp>
            <p:nvSpPr>
              <p:cNvPr id="40445" name="Google Shape;1177;p27"/>
              <p:cNvSpPr>
                <a:spLocks noChangeArrowheads="1"/>
              </p:cNvSpPr>
              <p:nvPr/>
            </p:nvSpPr>
            <p:spPr bwMode="auto">
              <a:xfrm>
                <a:off x="4403470" y="441464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6D8E5">
                  <a:alpha val="29803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6" name="Google Shape;1178;p27"/>
              <p:cNvSpPr>
                <a:spLocks noChangeArrowheads="1"/>
              </p:cNvSpPr>
              <p:nvPr/>
            </p:nvSpPr>
            <p:spPr bwMode="auto">
              <a:xfrm>
                <a:off x="4455646" y="433930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7" name="Google Shape;1179;p27"/>
              <p:cNvSpPr>
                <a:spLocks noChangeArrowheads="1"/>
              </p:cNvSpPr>
              <p:nvPr/>
            </p:nvSpPr>
            <p:spPr bwMode="auto">
              <a:xfrm>
                <a:off x="4455741" y="448246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8" name="Google Shape;1180;p27"/>
              <p:cNvSpPr>
                <a:spLocks noChangeArrowheads="1"/>
              </p:cNvSpPr>
              <p:nvPr/>
            </p:nvSpPr>
            <p:spPr bwMode="auto">
              <a:xfrm>
                <a:off x="5272972" y="448551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9" name="Google Shape;1181;p27"/>
              <p:cNvSpPr>
                <a:spLocks noChangeArrowheads="1"/>
              </p:cNvSpPr>
              <p:nvPr/>
            </p:nvSpPr>
            <p:spPr bwMode="auto">
              <a:xfrm>
                <a:off x="4455646" y="422976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0" name="Google Shape;1182;p27"/>
              <p:cNvSpPr>
                <a:spLocks noChangeArrowheads="1"/>
              </p:cNvSpPr>
              <p:nvPr/>
            </p:nvSpPr>
            <p:spPr bwMode="auto">
              <a:xfrm>
                <a:off x="4581266" y="4299370"/>
                <a:ext cx="632693" cy="366117"/>
              </a:xfrm>
              <a:custGeom>
                <a:avLst/>
                <a:gdLst>
                  <a:gd name="T0" fmla="*/ 0 w 632693"/>
                  <a:gd name="T1" fmla="*/ 0 h 366117"/>
                  <a:gd name="T2" fmla="*/ 632693 w 632693"/>
                  <a:gd name="T3" fmla="*/ 366117 h 366117"/>
                </a:gdLst>
                <a:ahLst/>
                <a:cxnLst/>
                <a:rect l="T0" t="T1" r="T2" b="T3"/>
                <a:pathLst>
                  <a:path w="632693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7121" y="92130"/>
                      <a:pt x="63734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1" name="Google Shape;1183;p27"/>
              <p:cNvSpPr>
                <a:spLocks noChangeArrowheads="1"/>
              </p:cNvSpPr>
              <p:nvPr/>
            </p:nvSpPr>
            <p:spPr bwMode="auto">
              <a:xfrm>
                <a:off x="4581856" y="4321278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2" name="Google Shape;1184;p27"/>
              <p:cNvSpPr>
                <a:spLocks noChangeArrowheads="1"/>
              </p:cNvSpPr>
              <p:nvPr/>
            </p:nvSpPr>
            <p:spPr bwMode="auto">
              <a:xfrm>
                <a:off x="4743040" y="4404074"/>
                <a:ext cx="295357" cy="184784"/>
              </a:xfrm>
              <a:custGeom>
                <a:avLst/>
                <a:gdLst>
                  <a:gd name="T0" fmla="*/ 0 w 295357"/>
                  <a:gd name="T1" fmla="*/ 0 h 184784"/>
                  <a:gd name="T2" fmla="*/ 295357 w 295357"/>
                  <a:gd name="T3" fmla="*/ 184784 h 184784"/>
                </a:gdLst>
                <a:ahLst/>
                <a:cxnLst/>
                <a:rect l="T0" t="T1" r="T2" b="T3"/>
                <a:pathLst>
                  <a:path w="295357" h="184784" extrusionOk="0">
                    <a:moveTo>
                      <a:pt x="149875" y="29432"/>
                    </a:moveTo>
                    <a:cubicBezTo>
                      <a:pt x="145990" y="29423"/>
                      <a:pt x="142111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678" y="36576"/>
                      <a:pt x="100645" y="38671"/>
                    </a:cubicBezTo>
                    <a:cubicBezTo>
                      <a:pt x="93878" y="40719"/>
                      <a:pt x="87271" y="43272"/>
                      <a:pt x="80877" y="46292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84" y="58598"/>
                      <a:pt x="199589" y="56779"/>
                      <a:pt x="210699" y="56007"/>
                    </a:cubicBezTo>
                    <a:cubicBezTo>
                      <a:pt x="220849" y="55397"/>
                      <a:pt x="231037" y="56102"/>
                      <a:pt x="241016" y="58103"/>
                    </a:cubicBezTo>
                    <a:cubicBezTo>
                      <a:pt x="251062" y="60293"/>
                      <a:pt x="260689" y="64084"/>
                      <a:pt x="269527" y="69342"/>
                    </a:cubicBezTo>
                    <a:cubicBezTo>
                      <a:pt x="278299" y="73743"/>
                      <a:pt x="285826" y="80296"/>
                      <a:pt x="291386" y="88392"/>
                    </a:cubicBezTo>
                    <a:cubicBezTo>
                      <a:pt x="295112" y="94317"/>
                      <a:pt x="296281" y="101498"/>
                      <a:pt x="294617" y="108299"/>
                    </a:cubicBezTo>
                    <a:cubicBezTo>
                      <a:pt x="292460" y="115776"/>
                      <a:pt x="288364" y="122549"/>
                      <a:pt x="282738" y="127921"/>
                    </a:cubicBezTo>
                    <a:cubicBezTo>
                      <a:pt x="275762" y="134922"/>
                      <a:pt x="267978" y="141065"/>
                      <a:pt x="259548" y="146209"/>
                    </a:cubicBezTo>
                    <a:lnTo>
                      <a:pt x="291861" y="165259"/>
                    </a:lnTo>
                    <a:lnTo>
                      <a:pt x="274279" y="175451"/>
                    </a:lnTo>
                    <a:lnTo>
                      <a:pt x="241681" y="156401"/>
                    </a:lnTo>
                    <a:cubicBezTo>
                      <a:pt x="226162" y="164068"/>
                      <a:pt x="209929" y="170193"/>
                      <a:pt x="193212" y="174688"/>
                    </a:cubicBezTo>
                    <a:cubicBezTo>
                      <a:pt x="175734" y="179604"/>
                      <a:pt x="157863" y="182975"/>
                      <a:pt x="139801" y="184785"/>
                    </a:cubicBezTo>
                    <a:lnTo>
                      <a:pt x="122219" y="154305"/>
                    </a:lnTo>
                    <a:cubicBezTo>
                      <a:pt x="126957" y="154276"/>
                      <a:pt x="131688" y="153924"/>
                      <a:pt x="136379" y="153257"/>
                    </a:cubicBezTo>
                    <a:cubicBezTo>
                      <a:pt x="142842" y="152495"/>
                      <a:pt x="149875" y="151257"/>
                      <a:pt x="157763" y="149638"/>
                    </a:cubicBezTo>
                    <a:cubicBezTo>
                      <a:pt x="165651" y="148019"/>
                      <a:pt x="173824" y="145733"/>
                      <a:pt x="182568" y="143256"/>
                    </a:cubicBezTo>
                    <a:cubicBezTo>
                      <a:pt x="191055" y="140684"/>
                      <a:pt x="199342" y="137503"/>
                      <a:pt x="207373" y="133731"/>
                    </a:cubicBezTo>
                    <a:lnTo>
                      <a:pt x="156812" y="104489"/>
                    </a:lnTo>
                    <a:cubicBezTo>
                      <a:pt x="154722" y="105346"/>
                      <a:pt x="152536" y="106109"/>
                      <a:pt x="150255" y="106871"/>
                    </a:cubicBezTo>
                    <a:lnTo>
                      <a:pt x="143317" y="108966"/>
                    </a:lnTo>
                    <a:cubicBezTo>
                      <a:pt x="130582" y="113157"/>
                      <a:pt x="118987" y="116396"/>
                      <a:pt x="108343" y="118491"/>
                    </a:cubicBezTo>
                    <a:cubicBezTo>
                      <a:pt x="98576" y="120768"/>
                      <a:pt x="88616" y="122101"/>
                      <a:pt x="78596" y="122492"/>
                    </a:cubicBezTo>
                    <a:cubicBezTo>
                      <a:pt x="69750" y="122854"/>
                      <a:pt x="60896" y="122015"/>
                      <a:pt x="52271" y="120015"/>
                    </a:cubicBezTo>
                    <a:cubicBezTo>
                      <a:pt x="43727" y="118091"/>
                      <a:pt x="35524" y="114881"/>
                      <a:pt x="27941" y="110490"/>
                    </a:cubicBezTo>
                    <a:cubicBezTo>
                      <a:pt x="19600" y="106099"/>
                      <a:pt x="12355" y="99889"/>
                      <a:pt x="6748" y="92297"/>
                    </a:cubicBezTo>
                    <a:cubicBezTo>
                      <a:pt x="2686" y="86592"/>
                      <a:pt x="675" y="79677"/>
                      <a:pt x="1045" y="72676"/>
                    </a:cubicBezTo>
                    <a:cubicBezTo>
                      <a:pt x="1772" y="65380"/>
                      <a:pt x="4687" y="58464"/>
                      <a:pt x="9409" y="52864"/>
                    </a:cubicBezTo>
                    <a:cubicBezTo>
                      <a:pt x="15218" y="45482"/>
                      <a:pt x="22145" y="39053"/>
                      <a:pt x="29937" y="33814"/>
                    </a:cubicBezTo>
                    <a:lnTo>
                      <a:pt x="0" y="16478"/>
                    </a:lnTo>
                    <a:lnTo>
                      <a:pt x="17677" y="6858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58" y="4277"/>
                      <a:pt x="119901" y="1629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53" y="86639"/>
                      <a:pt x="77868" y="88306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245"/>
                    </a:lnTo>
                    <a:cubicBezTo>
                      <a:pt x="50845" y="64675"/>
                      <a:pt x="49230" y="74514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30" y="92793"/>
                      <a:pt x="214786" y="91288"/>
                      <a:pt x="206612" y="92488"/>
                    </a:cubicBezTo>
                    <a:cubicBezTo>
                      <a:pt x="195331" y="93945"/>
                      <a:pt x="184202" y="96403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3" name="Google Shape;1185;p27"/>
              <p:cNvSpPr>
                <a:spLocks noChangeArrowheads="1"/>
              </p:cNvSpPr>
              <p:nvPr/>
            </p:nvSpPr>
            <p:spPr bwMode="auto">
              <a:xfrm>
                <a:off x="4865259" y="4541234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4" name="Google Shape;1186;p27"/>
              <p:cNvSpPr>
                <a:spLocks noChangeArrowheads="1"/>
              </p:cNvSpPr>
              <p:nvPr/>
            </p:nvSpPr>
            <p:spPr bwMode="auto">
              <a:xfrm>
                <a:off x="4992800" y="455209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240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045" y="19717"/>
                    </a:lnTo>
                    <a:lnTo>
                      <a:pt x="42007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5" name="Google Shape;1187;p27"/>
              <p:cNvSpPr>
                <a:spLocks noChangeArrowheads="1"/>
              </p:cNvSpPr>
              <p:nvPr/>
            </p:nvSpPr>
            <p:spPr bwMode="auto">
              <a:xfrm>
                <a:off x="5006866" y="448894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6" name="Google Shape;1188;p27"/>
              <p:cNvSpPr>
                <a:spLocks noChangeArrowheads="1"/>
              </p:cNvSpPr>
              <p:nvPr/>
            </p:nvSpPr>
            <p:spPr bwMode="auto">
              <a:xfrm>
                <a:off x="4908026" y="449532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7" name="Google Shape;1189;p27"/>
              <p:cNvSpPr>
                <a:spLocks noChangeArrowheads="1"/>
              </p:cNvSpPr>
              <p:nvPr/>
            </p:nvSpPr>
            <p:spPr bwMode="auto">
              <a:xfrm>
                <a:off x="4811468" y="4440078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8924" y="31718"/>
                    </a:lnTo>
                    <a:cubicBezTo>
                      <a:pt x="58924" y="31718"/>
                      <a:pt x="52841" y="24670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8" name="Google Shape;1190;p27"/>
              <p:cNvSpPr>
                <a:spLocks noChangeArrowheads="1"/>
              </p:cNvSpPr>
              <p:nvPr/>
            </p:nvSpPr>
            <p:spPr bwMode="auto">
              <a:xfrm>
                <a:off x="4865639" y="440902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59" name="Google Shape;1191;p27"/>
              <p:cNvSpPr>
                <a:spLocks noChangeArrowheads="1"/>
              </p:cNvSpPr>
              <p:nvPr/>
            </p:nvSpPr>
            <p:spPr bwMode="auto">
              <a:xfrm>
                <a:off x="4743421" y="4403978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60" name="Google Shape;1192;p27"/>
              <p:cNvSpPr>
                <a:spLocks noChangeArrowheads="1"/>
              </p:cNvSpPr>
              <p:nvPr/>
            </p:nvSpPr>
            <p:spPr bwMode="auto">
              <a:xfrm>
                <a:off x="4744371" y="4461509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61" name="Google Shape;1193;p27"/>
              <p:cNvSpPr>
                <a:spLocks noChangeArrowheads="1"/>
              </p:cNvSpPr>
              <p:nvPr/>
            </p:nvSpPr>
            <p:spPr bwMode="auto">
              <a:xfrm>
                <a:off x="4743040" y="4386929"/>
                <a:ext cx="295352" cy="185070"/>
              </a:xfrm>
              <a:custGeom>
                <a:avLst/>
                <a:gdLst>
                  <a:gd name="T0" fmla="*/ 0 w 295352"/>
                  <a:gd name="T1" fmla="*/ 0 h 185070"/>
                  <a:gd name="T2" fmla="*/ 295352 w 295352"/>
                  <a:gd name="T3" fmla="*/ 185070 h 185070"/>
                </a:gdLst>
                <a:ahLst/>
                <a:cxnLst/>
                <a:rect l="T0" t="T1" r="T2" b="T3"/>
                <a:pathLst>
                  <a:path w="295352" h="185070" extrusionOk="0">
                    <a:moveTo>
                      <a:pt x="149875" y="29432"/>
                    </a:moveTo>
                    <a:cubicBezTo>
                      <a:pt x="145994" y="29432"/>
                      <a:pt x="142119" y="29718"/>
                      <a:pt x="138280" y="30289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678" y="36576"/>
                      <a:pt x="100645" y="38671"/>
                    </a:cubicBezTo>
                    <a:cubicBezTo>
                      <a:pt x="93881" y="40691"/>
                      <a:pt x="87274" y="43205"/>
                      <a:pt x="80877" y="46196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74" y="58550"/>
                      <a:pt x="199589" y="56740"/>
                      <a:pt x="210699" y="56007"/>
                    </a:cubicBezTo>
                    <a:cubicBezTo>
                      <a:pt x="220849" y="55369"/>
                      <a:pt x="231037" y="56045"/>
                      <a:pt x="241016" y="58007"/>
                    </a:cubicBezTo>
                    <a:cubicBezTo>
                      <a:pt x="251052" y="60274"/>
                      <a:pt x="260670" y="64094"/>
                      <a:pt x="269527" y="69342"/>
                    </a:cubicBezTo>
                    <a:cubicBezTo>
                      <a:pt x="278328" y="73705"/>
                      <a:pt x="285855" y="80258"/>
                      <a:pt x="291386" y="88392"/>
                    </a:cubicBezTo>
                    <a:cubicBezTo>
                      <a:pt x="295112" y="94278"/>
                      <a:pt x="296271" y="101432"/>
                      <a:pt x="294617" y="108204"/>
                    </a:cubicBezTo>
                    <a:cubicBezTo>
                      <a:pt x="292508" y="115700"/>
                      <a:pt x="288402" y="122482"/>
                      <a:pt x="282738" y="127825"/>
                    </a:cubicBezTo>
                    <a:cubicBezTo>
                      <a:pt x="275762" y="134855"/>
                      <a:pt x="267978" y="141027"/>
                      <a:pt x="259548" y="146209"/>
                    </a:cubicBezTo>
                    <a:lnTo>
                      <a:pt x="291861" y="165259"/>
                    </a:lnTo>
                    <a:lnTo>
                      <a:pt x="274279" y="175546"/>
                    </a:lnTo>
                    <a:lnTo>
                      <a:pt x="241681" y="156496"/>
                    </a:lnTo>
                    <a:cubicBezTo>
                      <a:pt x="226181" y="164239"/>
                      <a:pt x="209939" y="170402"/>
                      <a:pt x="193212" y="174879"/>
                    </a:cubicBezTo>
                    <a:cubicBezTo>
                      <a:pt x="175668" y="179784"/>
                      <a:pt x="157733" y="183194"/>
                      <a:pt x="139611" y="185071"/>
                    </a:cubicBezTo>
                    <a:lnTo>
                      <a:pt x="122219" y="154305"/>
                    </a:lnTo>
                    <a:cubicBezTo>
                      <a:pt x="125355" y="154305"/>
                      <a:pt x="130107" y="154305"/>
                      <a:pt x="136379" y="153257"/>
                    </a:cubicBezTo>
                    <a:cubicBezTo>
                      <a:pt x="142652" y="152209"/>
                      <a:pt x="149875" y="151257"/>
                      <a:pt x="157763" y="149542"/>
                    </a:cubicBezTo>
                    <a:cubicBezTo>
                      <a:pt x="165651" y="147828"/>
                      <a:pt x="173824" y="145732"/>
                      <a:pt x="182568" y="143161"/>
                    </a:cubicBezTo>
                    <a:cubicBezTo>
                      <a:pt x="191074" y="140636"/>
                      <a:pt x="199361" y="137446"/>
                      <a:pt x="207373" y="133636"/>
                    </a:cubicBezTo>
                    <a:lnTo>
                      <a:pt x="156812" y="104394"/>
                    </a:lnTo>
                    <a:cubicBezTo>
                      <a:pt x="154722" y="105156"/>
                      <a:pt x="152536" y="106013"/>
                      <a:pt x="150255" y="106680"/>
                    </a:cubicBezTo>
                    <a:lnTo>
                      <a:pt x="143317" y="108871"/>
                    </a:lnTo>
                    <a:cubicBezTo>
                      <a:pt x="130582" y="113062"/>
                      <a:pt x="118987" y="116300"/>
                      <a:pt x="108343" y="118396"/>
                    </a:cubicBezTo>
                    <a:cubicBezTo>
                      <a:pt x="98576" y="120672"/>
                      <a:pt x="88616" y="122006"/>
                      <a:pt x="78596" y="122396"/>
                    </a:cubicBezTo>
                    <a:cubicBezTo>
                      <a:pt x="69751" y="122711"/>
                      <a:pt x="60903" y="121882"/>
                      <a:pt x="52271" y="119920"/>
                    </a:cubicBezTo>
                    <a:cubicBezTo>
                      <a:pt x="43739" y="117958"/>
                      <a:pt x="35542" y="114748"/>
                      <a:pt x="27941" y="110395"/>
                    </a:cubicBezTo>
                    <a:cubicBezTo>
                      <a:pt x="19600" y="106004"/>
                      <a:pt x="12355" y="99793"/>
                      <a:pt x="6748" y="92202"/>
                    </a:cubicBezTo>
                    <a:cubicBezTo>
                      <a:pt x="2692" y="86496"/>
                      <a:pt x="682" y="79581"/>
                      <a:pt x="1045" y="72580"/>
                    </a:cubicBezTo>
                    <a:cubicBezTo>
                      <a:pt x="1772" y="65284"/>
                      <a:pt x="4687" y="58369"/>
                      <a:pt x="9409" y="52768"/>
                    </a:cubicBezTo>
                    <a:cubicBezTo>
                      <a:pt x="15221" y="45386"/>
                      <a:pt x="22148" y="38957"/>
                      <a:pt x="29937" y="33718"/>
                    </a:cubicBezTo>
                    <a:lnTo>
                      <a:pt x="0" y="16383"/>
                    </a:lnTo>
                    <a:lnTo>
                      <a:pt x="17677" y="6763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48" y="4229"/>
                      <a:pt x="119894" y="1591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69" y="86601"/>
                      <a:pt x="77870" y="88259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149"/>
                    </a:lnTo>
                    <a:cubicBezTo>
                      <a:pt x="50845" y="64675"/>
                      <a:pt x="49230" y="74486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120" y="92735"/>
                      <a:pt x="214776" y="91259"/>
                      <a:pt x="206612" y="92488"/>
                    </a:cubicBezTo>
                    <a:cubicBezTo>
                      <a:pt x="195331" y="93907"/>
                      <a:pt x="184202" y="96326"/>
                      <a:pt x="173349" y="99727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4" name="Google Shape;1194;p27"/>
            <p:cNvGrpSpPr>
              <a:grpSpLocks/>
            </p:cNvGrpSpPr>
            <p:nvPr/>
          </p:nvGrpSpPr>
          <p:grpSpPr bwMode="auto">
            <a:xfrm>
              <a:off x="2682040" y="3351243"/>
              <a:ext cx="883852" cy="621125"/>
              <a:chOff x="4491665" y="4093368"/>
              <a:chExt cx="883852" cy="621125"/>
            </a:xfrm>
          </p:grpSpPr>
          <p:sp>
            <p:nvSpPr>
              <p:cNvPr id="40429" name="Google Shape;1195;p27"/>
              <p:cNvSpPr>
                <a:spLocks noChangeArrowheads="1"/>
              </p:cNvSpPr>
              <p:nvPr/>
            </p:nvSpPr>
            <p:spPr bwMode="auto">
              <a:xfrm>
                <a:off x="4491665" y="420300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0" name="Google Shape;1196;p27"/>
              <p:cNvSpPr>
                <a:spLocks noChangeArrowheads="1"/>
              </p:cNvSpPr>
              <p:nvPr/>
            </p:nvSpPr>
            <p:spPr bwMode="auto">
              <a:xfrm>
                <a:off x="4491855" y="4346066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1" name="Google Shape;1197;p27"/>
              <p:cNvSpPr>
                <a:spLocks noChangeArrowheads="1"/>
              </p:cNvSpPr>
              <p:nvPr/>
            </p:nvSpPr>
            <p:spPr bwMode="auto">
              <a:xfrm>
                <a:off x="5309086" y="4349115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2" name="Google Shape;1198;p27"/>
              <p:cNvSpPr>
                <a:spLocks noChangeArrowheads="1"/>
              </p:cNvSpPr>
              <p:nvPr/>
            </p:nvSpPr>
            <p:spPr bwMode="auto">
              <a:xfrm>
                <a:off x="4491665" y="409336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3" name="Google Shape;1199;p27"/>
              <p:cNvSpPr>
                <a:spLocks noChangeArrowheads="1"/>
              </p:cNvSpPr>
              <p:nvPr/>
            </p:nvSpPr>
            <p:spPr bwMode="auto">
              <a:xfrm>
                <a:off x="4617381" y="4162996"/>
                <a:ext cx="632721" cy="366093"/>
              </a:xfrm>
              <a:custGeom>
                <a:avLst/>
                <a:gdLst>
                  <a:gd name="T0" fmla="*/ 0 w 632721"/>
                  <a:gd name="T1" fmla="*/ 0 h 366093"/>
                  <a:gd name="T2" fmla="*/ 632721 w 632721"/>
                  <a:gd name="T3" fmla="*/ 366093 h 366093"/>
                </a:gdLst>
                <a:ahLst/>
                <a:cxnLst/>
                <a:rect l="T0" t="T1" r="T2" b="T3"/>
                <a:pathLst>
                  <a:path w="632721" h="366093" extrusionOk="0">
                    <a:moveTo>
                      <a:pt x="632116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107"/>
                      <a:pt x="637534" y="143637"/>
                      <a:pt x="632116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4" name="Google Shape;1200;p27"/>
              <p:cNvSpPr>
                <a:spLocks noChangeArrowheads="1"/>
              </p:cNvSpPr>
              <p:nvPr/>
            </p:nvSpPr>
            <p:spPr bwMode="auto">
              <a:xfrm>
                <a:off x="4617971" y="4184904"/>
                <a:ext cx="631526" cy="344185"/>
              </a:xfrm>
              <a:custGeom>
                <a:avLst/>
                <a:gdLst>
                  <a:gd name="T0" fmla="*/ 0 w 631526"/>
                  <a:gd name="T1" fmla="*/ 0 h 344185"/>
                  <a:gd name="T2" fmla="*/ 631526 w 631526"/>
                  <a:gd name="T3" fmla="*/ 344185 h 344185"/>
                </a:gdLst>
                <a:ahLst/>
                <a:cxnLst/>
                <a:rect l="T0" t="T1" r="T2" b="T3"/>
                <a:pathLst>
                  <a:path w="631526" h="344185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363" y="86677"/>
                      <a:pt x="627440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5" name="Google Shape;1201;p27"/>
              <p:cNvSpPr>
                <a:spLocks noChangeArrowheads="1"/>
              </p:cNvSpPr>
              <p:nvPr/>
            </p:nvSpPr>
            <p:spPr bwMode="auto">
              <a:xfrm>
                <a:off x="4779725" y="4267771"/>
                <a:ext cx="295065" cy="184880"/>
              </a:xfrm>
              <a:custGeom>
                <a:avLst/>
                <a:gdLst>
                  <a:gd name="T0" fmla="*/ 0 w 295065"/>
                  <a:gd name="T1" fmla="*/ 0 h 184880"/>
                  <a:gd name="T2" fmla="*/ 295065 w 295065"/>
                  <a:gd name="T3" fmla="*/ 184880 h 184880"/>
                </a:gdLst>
                <a:ahLst/>
                <a:cxnLst/>
                <a:rect l="T0" t="T1" r="T2" b="T3"/>
                <a:pathLst>
                  <a:path w="295065" h="184880" extrusionOk="0">
                    <a:moveTo>
                      <a:pt x="149304" y="29337"/>
                    </a:moveTo>
                    <a:cubicBezTo>
                      <a:pt x="145417" y="29375"/>
                      <a:pt x="141549" y="29689"/>
                      <a:pt x="137710" y="30289"/>
                    </a:cubicBezTo>
                    <a:cubicBezTo>
                      <a:pt x="132483" y="31052"/>
                      <a:pt x="126685" y="32099"/>
                      <a:pt x="120223" y="33433"/>
                    </a:cubicBezTo>
                    <a:cubicBezTo>
                      <a:pt x="113760" y="34766"/>
                      <a:pt x="107013" y="36576"/>
                      <a:pt x="100075" y="38671"/>
                    </a:cubicBezTo>
                    <a:cubicBezTo>
                      <a:pt x="93311" y="40691"/>
                      <a:pt x="86703" y="43206"/>
                      <a:pt x="80307" y="46196"/>
                    </a:cubicBezTo>
                    <a:lnTo>
                      <a:pt x="131057" y="75629"/>
                    </a:lnTo>
                    <a:lnTo>
                      <a:pt x="140561" y="72390"/>
                    </a:lnTo>
                    <a:cubicBezTo>
                      <a:pt x="153486" y="68104"/>
                      <a:pt x="165651" y="64389"/>
                      <a:pt x="177151" y="61436"/>
                    </a:cubicBezTo>
                    <a:cubicBezTo>
                      <a:pt x="187899" y="58503"/>
                      <a:pt x="198914" y="56683"/>
                      <a:pt x="210034" y="56007"/>
                    </a:cubicBezTo>
                    <a:cubicBezTo>
                      <a:pt x="220155" y="55321"/>
                      <a:pt x="230315" y="55988"/>
                      <a:pt x="240256" y="58007"/>
                    </a:cubicBezTo>
                    <a:cubicBezTo>
                      <a:pt x="250463" y="60217"/>
                      <a:pt x="260242" y="64037"/>
                      <a:pt x="269242" y="69342"/>
                    </a:cubicBezTo>
                    <a:cubicBezTo>
                      <a:pt x="278024" y="73733"/>
                      <a:pt x="285541" y="80286"/>
                      <a:pt x="291101" y="88392"/>
                    </a:cubicBezTo>
                    <a:cubicBezTo>
                      <a:pt x="294817" y="94317"/>
                      <a:pt x="295986" y="101498"/>
                      <a:pt x="294332" y="108299"/>
                    </a:cubicBezTo>
                    <a:cubicBezTo>
                      <a:pt x="292194" y="115786"/>
                      <a:pt x="288088" y="122568"/>
                      <a:pt x="282453" y="127921"/>
                    </a:cubicBezTo>
                    <a:cubicBezTo>
                      <a:pt x="275477" y="134950"/>
                      <a:pt x="267693" y="141122"/>
                      <a:pt x="259263" y="146304"/>
                    </a:cubicBezTo>
                    <a:lnTo>
                      <a:pt x="291576" y="165354"/>
                    </a:lnTo>
                    <a:lnTo>
                      <a:pt x="273899" y="175546"/>
                    </a:lnTo>
                    <a:lnTo>
                      <a:pt x="241301" y="156496"/>
                    </a:lnTo>
                    <a:cubicBezTo>
                      <a:pt x="225781" y="164202"/>
                      <a:pt x="209549" y="170355"/>
                      <a:pt x="192832" y="174879"/>
                    </a:cubicBezTo>
                    <a:cubicBezTo>
                      <a:pt x="175345" y="179718"/>
                      <a:pt x="157478" y="183061"/>
                      <a:pt x="139421" y="184880"/>
                    </a:cubicBezTo>
                    <a:lnTo>
                      <a:pt x="122409" y="154305"/>
                    </a:lnTo>
                    <a:cubicBezTo>
                      <a:pt x="127146" y="154181"/>
                      <a:pt x="131874" y="153800"/>
                      <a:pt x="136569" y="153162"/>
                    </a:cubicBezTo>
                    <a:cubicBezTo>
                      <a:pt x="143726" y="152352"/>
                      <a:pt x="150835" y="151143"/>
                      <a:pt x="157858" y="149543"/>
                    </a:cubicBezTo>
                    <a:cubicBezTo>
                      <a:pt x="165746" y="147828"/>
                      <a:pt x="174014" y="145732"/>
                      <a:pt x="182758" y="143161"/>
                    </a:cubicBezTo>
                    <a:cubicBezTo>
                      <a:pt x="191245" y="140580"/>
                      <a:pt x="199532" y="137398"/>
                      <a:pt x="207563" y="133636"/>
                    </a:cubicBezTo>
                    <a:lnTo>
                      <a:pt x="157003" y="104394"/>
                    </a:lnTo>
                    <a:lnTo>
                      <a:pt x="150445" y="106680"/>
                    </a:lnTo>
                    <a:lnTo>
                      <a:pt x="143507" y="108776"/>
                    </a:lnTo>
                    <a:cubicBezTo>
                      <a:pt x="130772" y="112967"/>
                      <a:pt x="119177" y="116300"/>
                      <a:pt x="108533" y="118301"/>
                    </a:cubicBezTo>
                    <a:cubicBezTo>
                      <a:pt x="98766" y="120577"/>
                      <a:pt x="88806" y="121911"/>
                      <a:pt x="78786" y="122301"/>
                    </a:cubicBezTo>
                    <a:cubicBezTo>
                      <a:pt x="69941" y="122615"/>
                      <a:pt x="61093" y="121787"/>
                      <a:pt x="52461" y="119825"/>
                    </a:cubicBezTo>
                    <a:cubicBezTo>
                      <a:pt x="43893" y="117881"/>
                      <a:pt x="35661" y="114671"/>
                      <a:pt x="28036" y="110300"/>
                    </a:cubicBezTo>
                    <a:cubicBezTo>
                      <a:pt x="19700" y="105947"/>
                      <a:pt x="12480" y="99717"/>
                      <a:pt x="6938" y="92107"/>
                    </a:cubicBezTo>
                    <a:cubicBezTo>
                      <a:pt x="2819" y="86430"/>
                      <a:pt x="803" y="79496"/>
                      <a:pt x="1235" y="72485"/>
                    </a:cubicBezTo>
                    <a:cubicBezTo>
                      <a:pt x="1979" y="65189"/>
                      <a:pt x="4893" y="58283"/>
                      <a:pt x="9599" y="52673"/>
                    </a:cubicBezTo>
                    <a:cubicBezTo>
                      <a:pt x="15435" y="45310"/>
                      <a:pt x="22357" y="38891"/>
                      <a:pt x="30127" y="33623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7" y="17059"/>
                      <a:pt x="75797" y="11697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2915" y="82772"/>
                    </a:moveTo>
                    <a:cubicBezTo>
                      <a:pt x="69599" y="86601"/>
                      <a:pt x="77300" y="88259"/>
                      <a:pt x="84964" y="87535"/>
                    </a:cubicBezTo>
                    <a:cubicBezTo>
                      <a:pt x="95260" y="86382"/>
                      <a:pt x="105397" y="84077"/>
                      <a:pt x="115186" y="80677"/>
                    </a:cubicBezTo>
                    <a:lnTo>
                      <a:pt x="67667" y="53150"/>
                    </a:lnTo>
                    <a:cubicBezTo>
                      <a:pt x="50180" y="64579"/>
                      <a:pt x="48659" y="74486"/>
                      <a:pt x="62915" y="82772"/>
                    </a:cubicBezTo>
                    <a:close/>
                    <a:moveTo>
                      <a:pt x="229802" y="96679"/>
                    </a:moveTo>
                    <a:cubicBezTo>
                      <a:pt x="222503" y="92755"/>
                      <a:pt x="214149" y="91250"/>
                      <a:pt x="205947" y="92393"/>
                    </a:cubicBezTo>
                    <a:cubicBezTo>
                      <a:pt x="194704" y="93907"/>
                      <a:pt x="183613" y="96364"/>
                      <a:pt x="172779" y="99727"/>
                    </a:cubicBezTo>
                    <a:lnTo>
                      <a:pt x="220298" y="127063"/>
                    </a:lnTo>
                    <a:cubicBezTo>
                      <a:pt x="240256" y="114776"/>
                      <a:pt x="243487" y="104204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6" name="Google Shape;1202;p27"/>
              <p:cNvSpPr>
                <a:spLocks noChangeArrowheads="1"/>
              </p:cNvSpPr>
              <p:nvPr/>
            </p:nvSpPr>
            <p:spPr bwMode="auto">
              <a:xfrm>
                <a:off x="4901754" y="4404931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7" name="Google Shape;1203;p27"/>
              <p:cNvSpPr>
                <a:spLocks noChangeArrowheads="1"/>
              </p:cNvSpPr>
              <p:nvPr/>
            </p:nvSpPr>
            <p:spPr bwMode="auto">
              <a:xfrm>
                <a:off x="5028819" y="4415790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8" name="Google Shape;1204;p27"/>
              <p:cNvSpPr>
                <a:spLocks noChangeArrowheads="1"/>
              </p:cNvSpPr>
              <p:nvPr/>
            </p:nvSpPr>
            <p:spPr bwMode="auto">
              <a:xfrm>
                <a:off x="5042980" y="435254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39" name="Google Shape;1205;p27"/>
              <p:cNvSpPr>
                <a:spLocks noChangeArrowheads="1"/>
              </p:cNvSpPr>
              <p:nvPr/>
            </p:nvSpPr>
            <p:spPr bwMode="auto">
              <a:xfrm>
                <a:off x="4944141" y="4358925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0" name="Google Shape;1206;p27"/>
              <p:cNvSpPr>
                <a:spLocks noChangeArrowheads="1"/>
              </p:cNvSpPr>
              <p:nvPr/>
            </p:nvSpPr>
            <p:spPr bwMode="auto">
              <a:xfrm>
                <a:off x="4847487" y="4303680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8"/>
                    </a:lnTo>
                    <a:lnTo>
                      <a:pt x="58543" y="31623"/>
                    </a:lnTo>
                    <a:cubicBezTo>
                      <a:pt x="58543" y="31623"/>
                      <a:pt x="52461" y="24575"/>
                      <a:pt x="51986" y="23908"/>
                    </a:cubicBezTo>
                    <a:cubicBezTo>
                      <a:pt x="47612" y="18888"/>
                      <a:pt x="42482" y="14573"/>
                      <a:pt x="36780" y="11144"/>
                    </a:cubicBezTo>
                    <a:cubicBezTo>
                      <a:pt x="33168" y="10383"/>
                      <a:pt x="9884" y="0"/>
                      <a:pt x="988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1" name="Google Shape;1207;p27"/>
              <p:cNvSpPr>
                <a:spLocks noChangeArrowheads="1"/>
              </p:cNvSpPr>
              <p:nvPr/>
            </p:nvSpPr>
            <p:spPr bwMode="auto">
              <a:xfrm>
                <a:off x="4901754" y="4272629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2" name="Google Shape;1208;p27"/>
              <p:cNvSpPr>
                <a:spLocks noChangeArrowheads="1"/>
              </p:cNvSpPr>
              <p:nvPr/>
            </p:nvSpPr>
            <p:spPr bwMode="auto">
              <a:xfrm>
                <a:off x="4779535" y="4267581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3" name="Google Shape;1209;p27"/>
              <p:cNvSpPr>
                <a:spLocks noChangeArrowheads="1"/>
              </p:cNvSpPr>
              <p:nvPr/>
            </p:nvSpPr>
            <p:spPr bwMode="auto">
              <a:xfrm>
                <a:off x="4780485" y="4325492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44" name="Google Shape;1210;p27"/>
              <p:cNvSpPr>
                <a:spLocks noChangeArrowheads="1"/>
              </p:cNvSpPr>
              <p:nvPr/>
            </p:nvSpPr>
            <p:spPr bwMode="auto">
              <a:xfrm>
                <a:off x="4779725" y="4250816"/>
                <a:ext cx="295065" cy="184594"/>
              </a:xfrm>
              <a:custGeom>
                <a:avLst/>
                <a:gdLst>
                  <a:gd name="T0" fmla="*/ 0 w 295065"/>
                  <a:gd name="T1" fmla="*/ 0 h 184594"/>
                  <a:gd name="T2" fmla="*/ 295065 w 295065"/>
                  <a:gd name="T3" fmla="*/ 184594 h 184594"/>
                </a:gdLst>
                <a:ahLst/>
                <a:cxnLst/>
                <a:rect l="T0" t="T1" r="T2" b="T3"/>
                <a:pathLst>
                  <a:path w="295065" h="184594" extrusionOk="0">
                    <a:moveTo>
                      <a:pt x="149304" y="29146"/>
                    </a:moveTo>
                    <a:cubicBezTo>
                      <a:pt x="145417" y="29137"/>
                      <a:pt x="141540" y="29451"/>
                      <a:pt x="137710" y="30099"/>
                    </a:cubicBezTo>
                    <a:cubicBezTo>
                      <a:pt x="132483" y="30861"/>
                      <a:pt x="126685" y="31909"/>
                      <a:pt x="120223" y="33242"/>
                    </a:cubicBezTo>
                    <a:cubicBezTo>
                      <a:pt x="113760" y="34576"/>
                      <a:pt x="107013" y="36290"/>
                      <a:pt x="100075" y="38386"/>
                    </a:cubicBezTo>
                    <a:cubicBezTo>
                      <a:pt x="93308" y="40434"/>
                      <a:pt x="86701" y="42986"/>
                      <a:pt x="80307" y="46006"/>
                    </a:cubicBezTo>
                    <a:lnTo>
                      <a:pt x="131057" y="75343"/>
                    </a:lnTo>
                    <a:lnTo>
                      <a:pt x="140561" y="72199"/>
                    </a:lnTo>
                    <a:cubicBezTo>
                      <a:pt x="153486" y="67818"/>
                      <a:pt x="165651" y="64198"/>
                      <a:pt x="177151" y="61246"/>
                    </a:cubicBezTo>
                    <a:cubicBezTo>
                      <a:pt x="187899" y="58331"/>
                      <a:pt x="198914" y="56474"/>
                      <a:pt x="210034" y="55721"/>
                    </a:cubicBezTo>
                    <a:cubicBezTo>
                      <a:pt x="220155" y="55112"/>
                      <a:pt x="230315" y="55817"/>
                      <a:pt x="240256" y="57817"/>
                    </a:cubicBezTo>
                    <a:cubicBezTo>
                      <a:pt x="250453" y="59988"/>
                      <a:pt x="260242" y="63780"/>
                      <a:pt x="269242" y="69056"/>
                    </a:cubicBezTo>
                    <a:cubicBezTo>
                      <a:pt x="278014" y="73457"/>
                      <a:pt x="285541" y="80010"/>
                      <a:pt x="291101" y="88106"/>
                    </a:cubicBezTo>
                    <a:cubicBezTo>
                      <a:pt x="294817" y="94031"/>
                      <a:pt x="295986" y="101213"/>
                      <a:pt x="294332" y="108013"/>
                    </a:cubicBezTo>
                    <a:cubicBezTo>
                      <a:pt x="292175" y="115491"/>
                      <a:pt x="288079" y="122263"/>
                      <a:pt x="282453" y="127635"/>
                    </a:cubicBezTo>
                    <a:cubicBezTo>
                      <a:pt x="275477" y="134664"/>
                      <a:pt x="267693" y="140837"/>
                      <a:pt x="259263" y="146018"/>
                    </a:cubicBezTo>
                    <a:lnTo>
                      <a:pt x="291576" y="165068"/>
                    </a:lnTo>
                    <a:lnTo>
                      <a:pt x="273899" y="175260"/>
                    </a:lnTo>
                    <a:lnTo>
                      <a:pt x="241301" y="156210"/>
                    </a:lnTo>
                    <a:cubicBezTo>
                      <a:pt x="225762" y="163868"/>
                      <a:pt x="209539" y="170031"/>
                      <a:pt x="192832" y="174593"/>
                    </a:cubicBezTo>
                    <a:cubicBezTo>
                      <a:pt x="175345" y="179432"/>
                      <a:pt x="157478" y="182775"/>
                      <a:pt x="139421" y="184595"/>
                    </a:cubicBezTo>
                    <a:lnTo>
                      <a:pt x="122409" y="154019"/>
                    </a:lnTo>
                    <a:cubicBezTo>
                      <a:pt x="127146" y="153896"/>
                      <a:pt x="131874" y="153514"/>
                      <a:pt x="136569" y="152876"/>
                    </a:cubicBezTo>
                    <a:cubicBezTo>
                      <a:pt x="142937" y="152114"/>
                      <a:pt x="150065" y="150971"/>
                      <a:pt x="157858" y="149257"/>
                    </a:cubicBezTo>
                    <a:cubicBezTo>
                      <a:pt x="165651" y="147542"/>
                      <a:pt x="174014" y="145447"/>
                      <a:pt x="182758" y="142875"/>
                    </a:cubicBezTo>
                    <a:cubicBezTo>
                      <a:pt x="191245" y="140294"/>
                      <a:pt x="199532" y="137112"/>
                      <a:pt x="207563" y="133350"/>
                    </a:cubicBezTo>
                    <a:lnTo>
                      <a:pt x="157003" y="104108"/>
                    </a:lnTo>
                    <a:lnTo>
                      <a:pt x="150445" y="106394"/>
                    </a:lnTo>
                    <a:lnTo>
                      <a:pt x="143507" y="108490"/>
                    </a:lnTo>
                    <a:cubicBezTo>
                      <a:pt x="130772" y="112681"/>
                      <a:pt x="119177" y="116014"/>
                      <a:pt x="108533" y="118015"/>
                    </a:cubicBezTo>
                    <a:cubicBezTo>
                      <a:pt x="98772" y="120310"/>
                      <a:pt x="88807" y="121615"/>
                      <a:pt x="78786" y="121920"/>
                    </a:cubicBezTo>
                    <a:cubicBezTo>
                      <a:pt x="69946" y="122263"/>
                      <a:pt x="61097" y="121463"/>
                      <a:pt x="52461" y="119539"/>
                    </a:cubicBezTo>
                    <a:cubicBezTo>
                      <a:pt x="43906" y="117558"/>
                      <a:pt x="35680" y="114348"/>
                      <a:pt x="28036" y="110014"/>
                    </a:cubicBezTo>
                    <a:cubicBezTo>
                      <a:pt x="19642" y="105928"/>
                      <a:pt x="12295" y="99965"/>
                      <a:pt x="6558" y="92583"/>
                    </a:cubicBezTo>
                    <a:cubicBezTo>
                      <a:pt x="2453" y="86897"/>
                      <a:pt x="439" y="79962"/>
                      <a:pt x="855" y="72962"/>
                    </a:cubicBezTo>
                    <a:cubicBezTo>
                      <a:pt x="1599" y="65665"/>
                      <a:pt x="4512" y="58760"/>
                      <a:pt x="9219" y="53149"/>
                    </a:cubicBezTo>
                    <a:cubicBezTo>
                      <a:pt x="15027" y="45768"/>
                      <a:pt x="21955" y="39338"/>
                      <a:pt x="29747" y="34099"/>
                    </a:cubicBezTo>
                    <a:lnTo>
                      <a:pt x="0" y="16383"/>
                    </a:lnTo>
                    <a:lnTo>
                      <a:pt x="17392" y="6858"/>
                    </a:lnTo>
                    <a:lnTo>
                      <a:pt x="47044" y="24003"/>
                    </a:lnTo>
                    <a:cubicBezTo>
                      <a:pt x="60984" y="17126"/>
                      <a:pt x="75605" y="11725"/>
                      <a:pt x="90666" y="7906"/>
                    </a:cubicBezTo>
                    <a:cubicBezTo>
                      <a:pt x="105021" y="4324"/>
                      <a:pt x="119593" y="1686"/>
                      <a:pt x="134288" y="0"/>
                    </a:cubicBezTo>
                    <a:close/>
                    <a:moveTo>
                      <a:pt x="62915" y="82487"/>
                    </a:moveTo>
                    <a:cubicBezTo>
                      <a:pt x="69567" y="86401"/>
                      <a:pt x="77295" y="88068"/>
                      <a:pt x="84964" y="87249"/>
                    </a:cubicBezTo>
                    <a:cubicBezTo>
                      <a:pt x="95251" y="86087"/>
                      <a:pt x="105383" y="83820"/>
                      <a:pt x="115186" y="80486"/>
                    </a:cubicBezTo>
                    <a:lnTo>
                      <a:pt x="67667" y="52959"/>
                    </a:lnTo>
                    <a:cubicBezTo>
                      <a:pt x="50180" y="64008"/>
                      <a:pt x="48659" y="74295"/>
                      <a:pt x="62915" y="82487"/>
                    </a:cubicBezTo>
                    <a:close/>
                    <a:moveTo>
                      <a:pt x="229802" y="96488"/>
                    </a:moveTo>
                    <a:cubicBezTo>
                      <a:pt x="222531" y="92488"/>
                      <a:pt x="214149" y="90983"/>
                      <a:pt x="205947" y="92202"/>
                    </a:cubicBezTo>
                    <a:cubicBezTo>
                      <a:pt x="194695" y="93669"/>
                      <a:pt x="183604" y="96126"/>
                      <a:pt x="172779" y="99536"/>
                    </a:cubicBezTo>
                    <a:lnTo>
                      <a:pt x="220298" y="126873"/>
                    </a:lnTo>
                    <a:cubicBezTo>
                      <a:pt x="240256" y="114586"/>
                      <a:pt x="243487" y="104394"/>
                      <a:pt x="229802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5" name="Google Shape;1211;p27"/>
            <p:cNvGrpSpPr>
              <a:grpSpLocks/>
            </p:cNvGrpSpPr>
            <p:nvPr/>
          </p:nvGrpSpPr>
          <p:grpSpPr bwMode="auto">
            <a:xfrm>
              <a:off x="2654955" y="3219989"/>
              <a:ext cx="883852" cy="621029"/>
              <a:chOff x="4464580" y="3962114"/>
              <a:chExt cx="883852" cy="621029"/>
            </a:xfrm>
          </p:grpSpPr>
          <p:sp>
            <p:nvSpPr>
              <p:cNvPr id="40413" name="Google Shape;1212;p27"/>
              <p:cNvSpPr>
                <a:spLocks noChangeArrowheads="1"/>
              </p:cNvSpPr>
              <p:nvPr/>
            </p:nvSpPr>
            <p:spPr bwMode="auto">
              <a:xfrm>
                <a:off x="4464580" y="407165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4" name="Google Shape;1213;p27"/>
              <p:cNvSpPr>
                <a:spLocks noChangeArrowheads="1"/>
              </p:cNvSpPr>
              <p:nvPr/>
            </p:nvSpPr>
            <p:spPr bwMode="auto">
              <a:xfrm>
                <a:off x="4464770" y="4214812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5" name="Google Shape;1214;p27"/>
              <p:cNvSpPr>
                <a:spLocks noChangeArrowheads="1"/>
              </p:cNvSpPr>
              <p:nvPr/>
            </p:nvSpPr>
            <p:spPr bwMode="auto">
              <a:xfrm>
                <a:off x="5281905" y="421786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954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6" name="Google Shape;1215;p27"/>
              <p:cNvSpPr>
                <a:spLocks noChangeArrowheads="1"/>
              </p:cNvSpPr>
              <p:nvPr/>
            </p:nvSpPr>
            <p:spPr bwMode="auto">
              <a:xfrm>
                <a:off x="4464580" y="396211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7" name="Google Shape;1216;p27"/>
              <p:cNvSpPr>
                <a:spLocks noChangeArrowheads="1"/>
              </p:cNvSpPr>
              <p:nvPr/>
            </p:nvSpPr>
            <p:spPr bwMode="auto">
              <a:xfrm>
                <a:off x="4590295" y="4031718"/>
                <a:ext cx="632609" cy="366117"/>
              </a:xfrm>
              <a:custGeom>
                <a:avLst/>
                <a:gdLst>
                  <a:gd name="T0" fmla="*/ 0 w 632609"/>
                  <a:gd name="T1" fmla="*/ 0 h 366117"/>
                  <a:gd name="T2" fmla="*/ 632609 w 632609"/>
                  <a:gd name="T3" fmla="*/ 366117 h 366117"/>
                </a:gdLst>
                <a:ahLst/>
                <a:cxnLst/>
                <a:rect l="T0" t="T1" r="T2" b="T3"/>
                <a:pathLst>
                  <a:path w="632609" h="366117" extrusionOk="0">
                    <a:moveTo>
                      <a:pt x="632022" y="194048"/>
                    </a:moveTo>
                    <a:cubicBezTo>
                      <a:pt x="627555" y="237101"/>
                      <a:pt x="596953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551" y="92607"/>
                      <a:pt x="637344" y="143661"/>
                      <a:pt x="632022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8" name="Google Shape;1217;p27"/>
              <p:cNvSpPr>
                <a:spLocks noChangeArrowheads="1"/>
              </p:cNvSpPr>
              <p:nvPr/>
            </p:nvSpPr>
            <p:spPr bwMode="auto">
              <a:xfrm>
                <a:off x="4590885" y="4053625"/>
                <a:ext cx="631431" cy="344209"/>
              </a:xfrm>
              <a:custGeom>
                <a:avLst/>
                <a:gdLst>
                  <a:gd name="T0" fmla="*/ 0 w 631431"/>
                  <a:gd name="T1" fmla="*/ 0 h 344209"/>
                  <a:gd name="T2" fmla="*/ 631431 w 631431"/>
                  <a:gd name="T3" fmla="*/ 344209 h 344209"/>
                </a:gdLst>
                <a:ahLst/>
                <a:cxnLst/>
                <a:rect l="T0" t="T1" r="T2" b="T3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4"/>
                      <a:pt x="0" y="172140"/>
                    </a:cubicBezTo>
                    <a:cubicBezTo>
                      <a:pt x="4372" y="129088"/>
                      <a:pt x="34974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9" name="Google Shape;1218;p27"/>
              <p:cNvSpPr>
                <a:spLocks noChangeArrowheads="1"/>
              </p:cNvSpPr>
              <p:nvPr/>
            </p:nvSpPr>
            <p:spPr bwMode="auto">
              <a:xfrm>
                <a:off x="4752449" y="4136612"/>
                <a:ext cx="294752" cy="184784"/>
              </a:xfrm>
              <a:custGeom>
                <a:avLst/>
                <a:gdLst>
                  <a:gd name="T0" fmla="*/ 0 w 294752"/>
                  <a:gd name="T1" fmla="*/ 0 h 184784"/>
                  <a:gd name="T2" fmla="*/ 294752 w 294752"/>
                  <a:gd name="T3" fmla="*/ 184784 h 184784"/>
                </a:gdLst>
                <a:ahLst/>
                <a:cxnLst/>
                <a:rect l="T0" t="T1" r="T2" b="T3"/>
                <a:pathLst>
                  <a:path w="294752" h="184784" extrusionOk="0">
                    <a:moveTo>
                      <a:pt x="149495" y="29242"/>
                    </a:moveTo>
                    <a:cubicBezTo>
                      <a:pt x="145609" y="29232"/>
                      <a:pt x="141731" y="29546"/>
                      <a:pt x="137900" y="30194"/>
                    </a:cubicBezTo>
                    <a:cubicBezTo>
                      <a:pt x="132673" y="30956"/>
                      <a:pt x="126876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481"/>
                    </a:cubicBezTo>
                    <a:cubicBezTo>
                      <a:pt x="93482" y="40576"/>
                      <a:pt x="86847" y="43119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99" y="58426"/>
                      <a:pt x="199104" y="56569"/>
                      <a:pt x="210224" y="55816"/>
                    </a:cubicBezTo>
                    <a:cubicBezTo>
                      <a:pt x="220345" y="55207"/>
                      <a:pt x="230505" y="55912"/>
                      <a:pt x="240446" y="57912"/>
                    </a:cubicBezTo>
                    <a:cubicBezTo>
                      <a:pt x="250501" y="60122"/>
                      <a:pt x="260128" y="63951"/>
                      <a:pt x="268957" y="69247"/>
                    </a:cubicBezTo>
                    <a:cubicBezTo>
                      <a:pt x="277758" y="73609"/>
                      <a:pt x="285285" y="80172"/>
                      <a:pt x="290816" y="88297"/>
                    </a:cubicBezTo>
                    <a:cubicBezTo>
                      <a:pt x="294494" y="94240"/>
                      <a:pt x="295653" y="101403"/>
                      <a:pt x="294047" y="108204"/>
                    </a:cubicBezTo>
                    <a:cubicBezTo>
                      <a:pt x="291852" y="115662"/>
                      <a:pt x="287756" y="122425"/>
                      <a:pt x="282167" y="127825"/>
                    </a:cubicBezTo>
                    <a:cubicBezTo>
                      <a:pt x="275163" y="134855"/>
                      <a:pt x="267342" y="141027"/>
                      <a:pt x="258883" y="146209"/>
                    </a:cubicBezTo>
                    <a:lnTo>
                      <a:pt x="291196" y="165259"/>
                    </a:lnTo>
                    <a:lnTo>
                      <a:pt x="273614" y="175450"/>
                    </a:lnTo>
                    <a:lnTo>
                      <a:pt x="241016" y="156400"/>
                    </a:lnTo>
                    <a:cubicBezTo>
                      <a:pt x="225487" y="164068"/>
                      <a:pt x="209254" y="170231"/>
                      <a:pt x="192547" y="174784"/>
                    </a:cubicBezTo>
                    <a:cubicBezTo>
                      <a:pt x="175060" y="179622"/>
                      <a:pt x="157188" y="182966"/>
                      <a:pt x="139135" y="184785"/>
                    </a:cubicBezTo>
                    <a:lnTo>
                      <a:pt x="122314" y="154210"/>
                    </a:lnTo>
                    <a:cubicBezTo>
                      <a:pt x="127083" y="154086"/>
                      <a:pt x="131841" y="153705"/>
                      <a:pt x="136569" y="153067"/>
                    </a:cubicBezTo>
                    <a:cubicBezTo>
                      <a:pt x="142937" y="152305"/>
                      <a:pt x="150065" y="151162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78" y="140494"/>
                      <a:pt x="199504" y="137312"/>
                      <a:pt x="207563" y="133540"/>
                    </a:cubicBezTo>
                    <a:lnTo>
                      <a:pt x="157003" y="104299"/>
                    </a:lnTo>
                    <a:lnTo>
                      <a:pt x="150350" y="106585"/>
                    </a:lnTo>
                    <a:lnTo>
                      <a:pt x="143507" y="108680"/>
                    </a:lnTo>
                    <a:cubicBezTo>
                      <a:pt x="130772" y="112871"/>
                      <a:pt x="119083" y="116205"/>
                      <a:pt x="108533" y="118205"/>
                    </a:cubicBezTo>
                    <a:cubicBezTo>
                      <a:pt x="98735" y="120482"/>
                      <a:pt x="88743" y="121825"/>
                      <a:pt x="78691" y="122206"/>
                    </a:cubicBezTo>
                    <a:cubicBezTo>
                      <a:pt x="69880" y="122472"/>
                      <a:pt x="61068" y="121644"/>
                      <a:pt x="52461" y="119729"/>
                    </a:cubicBezTo>
                    <a:cubicBezTo>
                      <a:pt x="43906" y="117748"/>
                      <a:pt x="35680" y="114538"/>
                      <a:pt x="28036" y="110204"/>
                    </a:cubicBezTo>
                    <a:cubicBezTo>
                      <a:pt x="19681" y="106004"/>
                      <a:pt x="12399" y="99946"/>
                      <a:pt x="6748" y="92488"/>
                    </a:cubicBezTo>
                    <a:cubicBezTo>
                      <a:pt x="2599" y="86820"/>
                      <a:pt x="581" y="79877"/>
                      <a:pt x="1045" y="72866"/>
                    </a:cubicBezTo>
                    <a:cubicBezTo>
                      <a:pt x="1795" y="65589"/>
                      <a:pt x="4672" y="58703"/>
                      <a:pt x="9314" y="53054"/>
                    </a:cubicBezTo>
                    <a:cubicBezTo>
                      <a:pt x="15159" y="45672"/>
                      <a:pt x="22117" y="39243"/>
                      <a:pt x="29937" y="34004"/>
                    </a:cubicBezTo>
                    <a:lnTo>
                      <a:pt x="0" y="16669"/>
                    </a:lnTo>
                    <a:lnTo>
                      <a:pt x="17772" y="6763"/>
                    </a:lnTo>
                    <a:lnTo>
                      <a:pt x="47424" y="23908"/>
                    </a:lnTo>
                    <a:cubicBezTo>
                      <a:pt x="61342" y="17002"/>
                      <a:pt x="75969" y="11639"/>
                      <a:pt x="91046" y="7906"/>
                    </a:cubicBezTo>
                    <a:cubicBezTo>
                      <a:pt x="105382" y="4238"/>
                      <a:pt x="119959" y="1591"/>
                      <a:pt x="134669" y="0"/>
                    </a:cubicBezTo>
                    <a:close/>
                    <a:moveTo>
                      <a:pt x="63105" y="82963"/>
                    </a:moveTo>
                    <a:cubicBezTo>
                      <a:pt x="69780" y="86811"/>
                      <a:pt x="77497" y="88449"/>
                      <a:pt x="85154" y="87630"/>
                    </a:cubicBezTo>
                    <a:cubicBezTo>
                      <a:pt x="95447" y="86506"/>
                      <a:pt x="105583" y="84239"/>
                      <a:pt x="115376" y="80867"/>
                    </a:cubicBezTo>
                    <a:lnTo>
                      <a:pt x="67857" y="53340"/>
                    </a:lnTo>
                    <a:cubicBezTo>
                      <a:pt x="50370" y="64484"/>
                      <a:pt x="48849" y="74390"/>
                      <a:pt x="63105" y="82963"/>
                    </a:cubicBezTo>
                    <a:close/>
                    <a:moveTo>
                      <a:pt x="229992" y="96869"/>
                    </a:moveTo>
                    <a:cubicBezTo>
                      <a:pt x="222721" y="92869"/>
                      <a:pt x="214339" y="91364"/>
                      <a:pt x="206137" y="92583"/>
                    </a:cubicBezTo>
                    <a:cubicBezTo>
                      <a:pt x="194894" y="94088"/>
                      <a:pt x="183803" y="96545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0" name="Google Shape;1219;p27"/>
              <p:cNvSpPr>
                <a:spLocks noChangeArrowheads="1"/>
              </p:cNvSpPr>
              <p:nvPr/>
            </p:nvSpPr>
            <p:spPr bwMode="auto">
              <a:xfrm>
                <a:off x="4874763" y="4273581"/>
                <a:ext cx="19007" cy="25621"/>
              </a:xfrm>
              <a:custGeom>
                <a:avLst/>
                <a:gdLst>
                  <a:gd name="T0" fmla="*/ 0 w 19007"/>
                  <a:gd name="T1" fmla="*/ 0 h 25621"/>
                  <a:gd name="T2" fmla="*/ 19007 w 19007"/>
                  <a:gd name="T3" fmla="*/ 25621 h 25621"/>
                </a:gdLst>
                <a:ahLst/>
                <a:cxnLst/>
                <a:rect l="T0" t="T1" r="T2" b="T3"/>
                <a:pathLst>
                  <a:path w="19007" h="25621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668"/>
                    </a:lnTo>
                    <a:lnTo>
                      <a:pt x="10644" y="2562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1" name="Google Shape;1220;p27"/>
              <p:cNvSpPr>
                <a:spLocks noChangeArrowheads="1"/>
              </p:cNvSpPr>
              <p:nvPr/>
            </p:nvSpPr>
            <p:spPr bwMode="auto">
              <a:xfrm>
                <a:off x="5001734" y="4284535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2" name="Google Shape;1221;p27"/>
              <p:cNvSpPr>
                <a:spLocks noChangeArrowheads="1"/>
              </p:cNvSpPr>
              <p:nvPr/>
            </p:nvSpPr>
            <p:spPr bwMode="auto">
              <a:xfrm>
                <a:off x="5015894" y="4221289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3" name="Google Shape;1222;p27"/>
              <p:cNvSpPr>
                <a:spLocks noChangeArrowheads="1"/>
              </p:cNvSpPr>
              <p:nvPr/>
            </p:nvSpPr>
            <p:spPr bwMode="auto">
              <a:xfrm>
                <a:off x="4917055" y="4227671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ubicBezTo>
                      <a:pt x="15586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4" name="Google Shape;1223;p27"/>
              <p:cNvSpPr>
                <a:spLocks noChangeArrowheads="1"/>
              </p:cNvSpPr>
              <p:nvPr/>
            </p:nvSpPr>
            <p:spPr bwMode="auto">
              <a:xfrm>
                <a:off x="4820401" y="4172521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049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8" y="18869"/>
                      <a:pt x="42409" y="14526"/>
                      <a:pt x="36685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5" name="Google Shape;1224;p27"/>
              <p:cNvSpPr>
                <a:spLocks noChangeArrowheads="1"/>
              </p:cNvSpPr>
              <p:nvPr/>
            </p:nvSpPr>
            <p:spPr bwMode="auto">
              <a:xfrm>
                <a:off x="4874573" y="4141374"/>
                <a:ext cx="27370" cy="24479"/>
              </a:xfrm>
              <a:custGeom>
                <a:avLst/>
                <a:gdLst>
                  <a:gd name="T0" fmla="*/ 0 w 27370"/>
                  <a:gd name="T1" fmla="*/ 0 h 24479"/>
                  <a:gd name="T2" fmla="*/ 27370 w 27370"/>
                  <a:gd name="T3" fmla="*/ 24479 h 24479"/>
                </a:gdLst>
                <a:ahLst/>
                <a:cxnLst/>
                <a:rect l="T0" t="T1" r="T2" b="T3"/>
                <a:pathLst>
                  <a:path w="27370" h="24479" extrusionOk="0">
                    <a:moveTo>
                      <a:pt x="27371" y="24479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235" y="19621"/>
                    </a:lnTo>
                    <a:lnTo>
                      <a:pt x="27371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6" name="Google Shape;1225;p27"/>
              <p:cNvSpPr>
                <a:spLocks noChangeArrowheads="1"/>
              </p:cNvSpPr>
              <p:nvPr/>
            </p:nvSpPr>
            <p:spPr bwMode="auto">
              <a:xfrm>
                <a:off x="4752449" y="4136326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582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7" name="Google Shape;1226;p27"/>
              <p:cNvSpPr>
                <a:spLocks noChangeArrowheads="1"/>
              </p:cNvSpPr>
              <p:nvPr/>
            </p:nvSpPr>
            <p:spPr bwMode="auto">
              <a:xfrm>
                <a:off x="4753400" y="4193857"/>
                <a:ext cx="29936" cy="30480"/>
              </a:xfrm>
              <a:custGeom>
                <a:avLst/>
                <a:gdLst>
                  <a:gd name="T0" fmla="*/ 0 w 29936"/>
                  <a:gd name="T1" fmla="*/ 0 h 30480"/>
                  <a:gd name="T2" fmla="*/ 29936 w 29936"/>
                  <a:gd name="T3" fmla="*/ 30480 h 30480"/>
                </a:gdLst>
                <a:ahLst/>
                <a:cxnLst/>
                <a:rect l="T0" t="T1" r="T2" b="T3"/>
                <a:pathLst>
                  <a:path w="29936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193"/>
                    </a:lnTo>
                    <a:lnTo>
                      <a:pt x="9599" y="3048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28" name="Google Shape;1227;p27"/>
              <p:cNvSpPr>
                <a:spLocks noChangeArrowheads="1"/>
              </p:cNvSpPr>
              <p:nvPr/>
            </p:nvSpPr>
            <p:spPr bwMode="auto">
              <a:xfrm>
                <a:off x="4752639" y="4119372"/>
                <a:ext cx="294568" cy="184689"/>
              </a:xfrm>
              <a:custGeom>
                <a:avLst/>
                <a:gdLst>
                  <a:gd name="T0" fmla="*/ 0 w 294568"/>
                  <a:gd name="T1" fmla="*/ 0 h 184689"/>
                  <a:gd name="T2" fmla="*/ 294568 w 294568"/>
                  <a:gd name="T3" fmla="*/ 184689 h 184689"/>
                </a:gdLst>
                <a:ahLst/>
                <a:cxnLst/>
                <a:rect l="T0" t="T1" r="T2" b="T3"/>
                <a:pathLst>
                  <a:path w="294568" h="184689" extrusionOk="0">
                    <a:moveTo>
                      <a:pt x="149304" y="29337"/>
                    </a:moveTo>
                    <a:cubicBezTo>
                      <a:pt x="145419" y="29327"/>
                      <a:pt x="141541" y="29642"/>
                      <a:pt x="137710" y="30289"/>
                    </a:cubicBezTo>
                    <a:cubicBezTo>
                      <a:pt x="132483" y="31051"/>
                      <a:pt x="126685" y="32004"/>
                      <a:pt x="120223" y="33433"/>
                    </a:cubicBezTo>
                    <a:cubicBezTo>
                      <a:pt x="113760" y="34862"/>
                      <a:pt x="107013" y="36481"/>
                      <a:pt x="100075" y="38576"/>
                    </a:cubicBezTo>
                    <a:cubicBezTo>
                      <a:pt x="93278" y="40624"/>
                      <a:pt x="86638" y="43177"/>
                      <a:pt x="80212" y="46196"/>
                    </a:cubicBezTo>
                    <a:lnTo>
                      <a:pt x="131057" y="75533"/>
                    </a:lnTo>
                    <a:lnTo>
                      <a:pt x="140561" y="72295"/>
                    </a:lnTo>
                    <a:cubicBezTo>
                      <a:pt x="153486" y="68008"/>
                      <a:pt x="165651" y="64389"/>
                      <a:pt x="177151" y="61341"/>
                    </a:cubicBezTo>
                    <a:cubicBezTo>
                      <a:pt x="187918" y="58503"/>
                      <a:pt x="198924" y="56683"/>
                      <a:pt x="210034" y="55912"/>
                    </a:cubicBezTo>
                    <a:cubicBezTo>
                      <a:pt x="220155" y="55302"/>
                      <a:pt x="230315" y="56007"/>
                      <a:pt x="240256" y="58007"/>
                    </a:cubicBezTo>
                    <a:cubicBezTo>
                      <a:pt x="250301" y="60179"/>
                      <a:pt x="259929" y="63979"/>
                      <a:pt x="268767" y="69247"/>
                    </a:cubicBezTo>
                    <a:cubicBezTo>
                      <a:pt x="277539" y="73647"/>
                      <a:pt x="285066" y="80200"/>
                      <a:pt x="290626" y="88297"/>
                    </a:cubicBezTo>
                    <a:cubicBezTo>
                      <a:pt x="294313" y="94231"/>
                      <a:pt x="295473" y="101403"/>
                      <a:pt x="293857" y="108204"/>
                    </a:cubicBezTo>
                    <a:cubicBezTo>
                      <a:pt x="291662" y="115662"/>
                      <a:pt x="287566" y="122425"/>
                      <a:pt x="281977" y="127825"/>
                    </a:cubicBezTo>
                    <a:cubicBezTo>
                      <a:pt x="274964" y="134826"/>
                      <a:pt x="267151" y="140960"/>
                      <a:pt x="258693" y="146113"/>
                    </a:cubicBezTo>
                    <a:lnTo>
                      <a:pt x="291006" y="165163"/>
                    </a:lnTo>
                    <a:lnTo>
                      <a:pt x="273424" y="175355"/>
                    </a:lnTo>
                    <a:lnTo>
                      <a:pt x="240826" y="156305"/>
                    </a:lnTo>
                    <a:cubicBezTo>
                      <a:pt x="225287" y="163944"/>
                      <a:pt x="209064" y="170069"/>
                      <a:pt x="192357" y="174593"/>
                    </a:cubicBezTo>
                    <a:cubicBezTo>
                      <a:pt x="174879" y="179508"/>
                      <a:pt x="157007" y="182880"/>
                      <a:pt x="138945" y="184690"/>
                    </a:cubicBezTo>
                    <a:lnTo>
                      <a:pt x="122124" y="154210"/>
                    </a:lnTo>
                    <a:cubicBezTo>
                      <a:pt x="126892" y="154133"/>
                      <a:pt x="131651" y="153781"/>
                      <a:pt x="136379" y="153162"/>
                    </a:cubicBezTo>
                    <a:cubicBezTo>
                      <a:pt x="142747" y="152400"/>
                      <a:pt x="149875" y="151162"/>
                      <a:pt x="157668" y="149447"/>
                    </a:cubicBezTo>
                    <a:cubicBezTo>
                      <a:pt x="165461" y="147733"/>
                      <a:pt x="173824" y="145637"/>
                      <a:pt x="182473" y="143161"/>
                    </a:cubicBezTo>
                    <a:cubicBezTo>
                      <a:pt x="190988" y="140589"/>
                      <a:pt x="199313" y="137408"/>
                      <a:pt x="207373" y="133636"/>
                    </a:cubicBezTo>
                    <a:lnTo>
                      <a:pt x="156812" y="104394"/>
                    </a:lnTo>
                    <a:lnTo>
                      <a:pt x="150160" y="106775"/>
                    </a:lnTo>
                    <a:lnTo>
                      <a:pt x="143317" y="108871"/>
                    </a:lnTo>
                    <a:cubicBezTo>
                      <a:pt x="130582" y="113062"/>
                      <a:pt x="118892" y="116300"/>
                      <a:pt x="108343" y="118396"/>
                    </a:cubicBezTo>
                    <a:cubicBezTo>
                      <a:pt x="98545" y="120672"/>
                      <a:pt x="88552" y="122015"/>
                      <a:pt x="78501" y="122396"/>
                    </a:cubicBezTo>
                    <a:cubicBezTo>
                      <a:pt x="69686" y="122758"/>
                      <a:pt x="60862" y="121929"/>
                      <a:pt x="52271" y="119920"/>
                    </a:cubicBezTo>
                    <a:cubicBezTo>
                      <a:pt x="43701" y="117986"/>
                      <a:pt x="35469" y="114767"/>
                      <a:pt x="27846" y="110395"/>
                    </a:cubicBezTo>
                    <a:cubicBezTo>
                      <a:pt x="19529" y="106013"/>
                      <a:pt x="12316" y="99793"/>
                      <a:pt x="6748" y="92202"/>
                    </a:cubicBezTo>
                    <a:cubicBezTo>
                      <a:pt x="2599" y="86535"/>
                      <a:pt x="581" y="79591"/>
                      <a:pt x="1045" y="72580"/>
                    </a:cubicBezTo>
                    <a:cubicBezTo>
                      <a:pt x="1772" y="65303"/>
                      <a:pt x="4652" y="58398"/>
                      <a:pt x="9314" y="52768"/>
                    </a:cubicBezTo>
                    <a:cubicBezTo>
                      <a:pt x="15159" y="45386"/>
                      <a:pt x="22117" y="38957"/>
                      <a:pt x="29937" y="33718"/>
                    </a:cubicBezTo>
                    <a:lnTo>
                      <a:pt x="0" y="16383"/>
                    </a:lnTo>
                    <a:lnTo>
                      <a:pt x="17582" y="6763"/>
                    </a:lnTo>
                    <a:lnTo>
                      <a:pt x="47044" y="24003"/>
                    </a:lnTo>
                    <a:cubicBezTo>
                      <a:pt x="60959" y="17069"/>
                      <a:pt x="75586" y="11668"/>
                      <a:pt x="90666" y="7906"/>
                    </a:cubicBezTo>
                    <a:cubicBezTo>
                      <a:pt x="105011" y="4286"/>
                      <a:pt x="119585" y="1638"/>
                      <a:pt x="134288" y="0"/>
                    </a:cubicBezTo>
                    <a:close/>
                    <a:moveTo>
                      <a:pt x="62915" y="82677"/>
                    </a:moveTo>
                    <a:cubicBezTo>
                      <a:pt x="69578" y="86553"/>
                      <a:pt x="77297" y="88220"/>
                      <a:pt x="84964" y="87439"/>
                    </a:cubicBezTo>
                    <a:cubicBezTo>
                      <a:pt x="95249" y="86268"/>
                      <a:pt x="105380" y="84001"/>
                      <a:pt x="115186" y="80677"/>
                    </a:cubicBezTo>
                    <a:lnTo>
                      <a:pt x="67667" y="53149"/>
                    </a:lnTo>
                    <a:cubicBezTo>
                      <a:pt x="50180" y="64579"/>
                      <a:pt x="48659" y="74390"/>
                      <a:pt x="62915" y="82677"/>
                    </a:cubicBezTo>
                    <a:close/>
                    <a:moveTo>
                      <a:pt x="229802" y="96679"/>
                    </a:moveTo>
                    <a:cubicBezTo>
                      <a:pt x="222531" y="92678"/>
                      <a:pt x="214149" y="91173"/>
                      <a:pt x="205947" y="92392"/>
                    </a:cubicBezTo>
                    <a:cubicBezTo>
                      <a:pt x="194695" y="93850"/>
                      <a:pt x="183594" y="96307"/>
                      <a:pt x="172779" y="99727"/>
                    </a:cubicBezTo>
                    <a:lnTo>
                      <a:pt x="220298" y="127063"/>
                    </a:lnTo>
                    <a:cubicBezTo>
                      <a:pt x="240379" y="114681"/>
                      <a:pt x="243554" y="104556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6" name="Google Shape;1228;p27"/>
            <p:cNvGrpSpPr>
              <a:grpSpLocks/>
            </p:cNvGrpSpPr>
            <p:nvPr/>
          </p:nvGrpSpPr>
          <p:grpSpPr bwMode="auto">
            <a:xfrm>
              <a:off x="2692590" y="3093401"/>
              <a:ext cx="883852" cy="621030"/>
              <a:chOff x="4502215" y="3835526"/>
              <a:chExt cx="883852" cy="621030"/>
            </a:xfrm>
          </p:grpSpPr>
          <p:sp>
            <p:nvSpPr>
              <p:cNvPr id="40397" name="Google Shape;1229;p27"/>
              <p:cNvSpPr>
                <a:spLocks noChangeArrowheads="1"/>
              </p:cNvSpPr>
              <p:nvPr/>
            </p:nvSpPr>
            <p:spPr bwMode="auto">
              <a:xfrm>
                <a:off x="4502215" y="394506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8" name="Google Shape;1230;p27"/>
              <p:cNvSpPr>
                <a:spLocks noChangeArrowheads="1"/>
              </p:cNvSpPr>
              <p:nvPr/>
            </p:nvSpPr>
            <p:spPr bwMode="auto">
              <a:xfrm>
                <a:off x="4502310" y="408822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9" name="Google Shape;1231;p27"/>
              <p:cNvSpPr>
                <a:spLocks noChangeArrowheads="1"/>
              </p:cNvSpPr>
              <p:nvPr/>
            </p:nvSpPr>
            <p:spPr bwMode="auto">
              <a:xfrm>
                <a:off x="5319540" y="409127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0" name="Google Shape;1232;p27"/>
              <p:cNvSpPr>
                <a:spLocks noChangeArrowheads="1"/>
              </p:cNvSpPr>
              <p:nvPr/>
            </p:nvSpPr>
            <p:spPr bwMode="auto">
              <a:xfrm>
                <a:off x="4502215" y="383552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1" name="Google Shape;1233;p27"/>
              <p:cNvSpPr>
                <a:spLocks noChangeArrowheads="1"/>
              </p:cNvSpPr>
              <p:nvPr/>
            </p:nvSpPr>
            <p:spPr bwMode="auto">
              <a:xfrm>
                <a:off x="4627912" y="3905130"/>
                <a:ext cx="632610" cy="366117"/>
              </a:xfrm>
              <a:custGeom>
                <a:avLst/>
                <a:gdLst>
                  <a:gd name="T0" fmla="*/ 0 w 632610"/>
                  <a:gd name="T1" fmla="*/ 0 h 366117"/>
                  <a:gd name="T2" fmla="*/ 632610 w 632610"/>
                  <a:gd name="T3" fmla="*/ 366117 h 366117"/>
                </a:gdLst>
                <a:ahLst/>
                <a:cxnLst/>
                <a:rect l="T0" t="T1" r="T2" b="T3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2" name="Google Shape;1234;p27"/>
              <p:cNvSpPr>
                <a:spLocks noChangeArrowheads="1"/>
              </p:cNvSpPr>
              <p:nvPr/>
            </p:nvSpPr>
            <p:spPr bwMode="auto">
              <a:xfrm>
                <a:off x="4628520" y="3927038"/>
                <a:ext cx="631431" cy="344209"/>
              </a:xfrm>
              <a:custGeom>
                <a:avLst/>
                <a:gdLst>
                  <a:gd name="T0" fmla="*/ 0 w 631431"/>
                  <a:gd name="T1" fmla="*/ 0 h 344209"/>
                  <a:gd name="T2" fmla="*/ 631431 w 631431"/>
                  <a:gd name="T3" fmla="*/ 344209 h 344209"/>
                </a:gdLst>
                <a:ahLst/>
                <a:cxnLst/>
                <a:rect l="T0" t="T1" r="T2" b="T3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631"/>
                    </a:cubicBezTo>
                    <a:cubicBezTo>
                      <a:pt x="415791" y="362069"/>
                      <a:pt x="215451" y="362069"/>
                      <a:pt x="91902" y="290631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9087"/>
                      <a:pt x="34974" y="86415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3" name="Google Shape;1235;p27"/>
              <p:cNvSpPr>
                <a:spLocks noChangeArrowheads="1"/>
              </p:cNvSpPr>
              <p:nvPr/>
            </p:nvSpPr>
            <p:spPr bwMode="auto">
              <a:xfrm>
                <a:off x="4789989" y="4009739"/>
                <a:ext cx="294525" cy="184880"/>
              </a:xfrm>
              <a:custGeom>
                <a:avLst/>
                <a:gdLst>
                  <a:gd name="T0" fmla="*/ 0 w 294525"/>
                  <a:gd name="T1" fmla="*/ 0 h 184880"/>
                  <a:gd name="T2" fmla="*/ 294525 w 294525"/>
                  <a:gd name="T3" fmla="*/ 184880 h 184880"/>
                </a:gdLst>
                <a:ahLst/>
                <a:cxnLst/>
                <a:rect l="T0" t="T1" r="T2" b="T3"/>
                <a:pathLst>
                  <a:path w="294525" h="184880" extrusionOk="0">
                    <a:moveTo>
                      <a:pt x="149495" y="29528"/>
                    </a:moveTo>
                    <a:cubicBezTo>
                      <a:pt x="145608" y="29518"/>
                      <a:pt x="141730" y="29832"/>
                      <a:pt x="137900" y="30480"/>
                    </a:cubicBezTo>
                    <a:cubicBezTo>
                      <a:pt x="132768" y="31147"/>
                      <a:pt x="126876" y="32195"/>
                      <a:pt x="120413" y="33623"/>
                    </a:cubicBezTo>
                    <a:cubicBezTo>
                      <a:pt x="113950" y="35052"/>
                      <a:pt x="107298" y="36671"/>
                      <a:pt x="100360" y="38767"/>
                    </a:cubicBezTo>
                    <a:cubicBezTo>
                      <a:pt x="93573" y="40815"/>
                      <a:pt x="86937" y="43329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579"/>
                      <a:pt x="176960" y="61531"/>
                    </a:cubicBezTo>
                    <a:cubicBezTo>
                      <a:pt x="187728" y="58693"/>
                      <a:pt x="198734" y="56874"/>
                      <a:pt x="209844" y="56102"/>
                    </a:cubicBezTo>
                    <a:cubicBezTo>
                      <a:pt x="219994" y="55493"/>
                      <a:pt x="230191" y="56197"/>
                      <a:pt x="240161" y="58198"/>
                    </a:cubicBezTo>
                    <a:cubicBezTo>
                      <a:pt x="250206" y="60370"/>
                      <a:pt x="259833" y="64170"/>
                      <a:pt x="268672" y="69437"/>
                    </a:cubicBezTo>
                    <a:cubicBezTo>
                      <a:pt x="277444" y="73838"/>
                      <a:pt x="284971" y="80391"/>
                      <a:pt x="290531" y="88487"/>
                    </a:cubicBezTo>
                    <a:cubicBezTo>
                      <a:pt x="294294" y="94355"/>
                      <a:pt x="295463" y="101527"/>
                      <a:pt x="293762" y="108299"/>
                    </a:cubicBezTo>
                    <a:cubicBezTo>
                      <a:pt x="291633" y="115814"/>
                      <a:pt x="287528" y="122625"/>
                      <a:pt x="281882" y="128016"/>
                    </a:cubicBezTo>
                    <a:cubicBezTo>
                      <a:pt x="274906" y="135017"/>
                      <a:pt x="267123" y="141161"/>
                      <a:pt x="258693" y="146304"/>
                    </a:cubicBezTo>
                    <a:lnTo>
                      <a:pt x="291006" y="165354"/>
                    </a:lnTo>
                    <a:lnTo>
                      <a:pt x="273329" y="175546"/>
                    </a:lnTo>
                    <a:lnTo>
                      <a:pt x="240731" y="156496"/>
                    </a:lnTo>
                    <a:cubicBezTo>
                      <a:pt x="225211" y="164163"/>
                      <a:pt x="208979" y="170288"/>
                      <a:pt x="192262" y="174784"/>
                    </a:cubicBezTo>
                    <a:cubicBezTo>
                      <a:pt x="174775" y="179661"/>
                      <a:pt x="156907" y="183032"/>
                      <a:pt x="138850" y="184880"/>
                    </a:cubicBezTo>
                    <a:lnTo>
                      <a:pt x="121839" y="154210"/>
                    </a:lnTo>
                    <a:cubicBezTo>
                      <a:pt x="124975" y="154210"/>
                      <a:pt x="129727" y="154210"/>
                      <a:pt x="136094" y="153162"/>
                    </a:cubicBezTo>
                    <a:cubicBezTo>
                      <a:pt x="142462" y="152114"/>
                      <a:pt x="149495" y="151162"/>
                      <a:pt x="157383" y="149447"/>
                    </a:cubicBezTo>
                    <a:cubicBezTo>
                      <a:pt x="165271" y="147733"/>
                      <a:pt x="173444" y="145637"/>
                      <a:pt x="182188" y="143161"/>
                    </a:cubicBezTo>
                    <a:cubicBezTo>
                      <a:pt x="190684" y="140608"/>
                      <a:pt x="198971" y="137427"/>
                      <a:pt x="206992" y="133636"/>
                    </a:cubicBezTo>
                    <a:lnTo>
                      <a:pt x="156907" y="105061"/>
                    </a:lnTo>
                    <a:cubicBezTo>
                      <a:pt x="154722" y="105918"/>
                      <a:pt x="152536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7" y="121339"/>
                      <a:pt x="88616" y="122682"/>
                      <a:pt x="78596" y="123063"/>
                    </a:cubicBezTo>
                    <a:cubicBezTo>
                      <a:pt x="69750" y="123425"/>
                      <a:pt x="60896" y="122587"/>
                      <a:pt x="52271" y="120587"/>
                    </a:cubicBezTo>
                    <a:cubicBezTo>
                      <a:pt x="43732" y="118643"/>
                      <a:pt x="35532" y="115433"/>
                      <a:pt x="27941" y="111062"/>
                    </a:cubicBezTo>
                    <a:cubicBezTo>
                      <a:pt x="19600" y="106671"/>
                      <a:pt x="12355" y="100460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200" y="82868"/>
                    </a:moveTo>
                    <a:cubicBezTo>
                      <a:pt x="69834" y="86735"/>
                      <a:pt x="77518" y="88402"/>
                      <a:pt x="85154" y="87630"/>
                    </a:cubicBezTo>
                    <a:cubicBezTo>
                      <a:pt x="95470" y="86458"/>
                      <a:pt x="105633" y="84191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849" y="74581"/>
                      <a:pt x="63200" y="82868"/>
                    </a:cubicBezTo>
                    <a:close/>
                    <a:moveTo>
                      <a:pt x="229992" y="96774"/>
                    </a:moveTo>
                    <a:cubicBezTo>
                      <a:pt x="222740" y="92831"/>
                      <a:pt x="214396" y="91354"/>
                      <a:pt x="206232" y="92583"/>
                    </a:cubicBezTo>
                    <a:cubicBezTo>
                      <a:pt x="194951" y="94050"/>
                      <a:pt x="183822" y="96507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586"/>
                      <a:pt x="243677" y="105061"/>
                      <a:pt x="22999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4" name="Google Shape;1236;p27"/>
              <p:cNvSpPr>
                <a:spLocks noChangeArrowheads="1"/>
              </p:cNvSpPr>
              <p:nvPr/>
            </p:nvSpPr>
            <p:spPr bwMode="auto">
              <a:xfrm>
                <a:off x="4912208" y="4146994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5" name="Google Shape;1237;p27"/>
              <p:cNvSpPr>
                <a:spLocks noChangeArrowheads="1"/>
              </p:cNvSpPr>
              <p:nvPr/>
            </p:nvSpPr>
            <p:spPr bwMode="auto">
              <a:xfrm>
                <a:off x="5039369" y="415785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6" name="Google Shape;1238;p27"/>
              <p:cNvSpPr>
                <a:spLocks noChangeArrowheads="1"/>
              </p:cNvSpPr>
              <p:nvPr/>
            </p:nvSpPr>
            <p:spPr bwMode="auto">
              <a:xfrm>
                <a:off x="5053434" y="409470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4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7" name="Google Shape;1239;p27"/>
              <p:cNvSpPr>
                <a:spLocks noChangeArrowheads="1"/>
              </p:cNvSpPr>
              <p:nvPr/>
            </p:nvSpPr>
            <p:spPr bwMode="auto">
              <a:xfrm>
                <a:off x="4954595" y="4101083"/>
                <a:ext cx="47423" cy="33051"/>
              </a:xfrm>
              <a:custGeom>
                <a:avLst/>
                <a:gdLst>
                  <a:gd name="T0" fmla="*/ 0 w 47423"/>
                  <a:gd name="T1" fmla="*/ 0 h 33051"/>
                  <a:gd name="T2" fmla="*/ 47423 w 47423"/>
                  <a:gd name="T3" fmla="*/ 33051 h 33051"/>
                </a:gdLst>
                <a:ahLst/>
                <a:cxnLst/>
                <a:rect l="T0" t="T1" r="T2" b="T3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8" name="Google Shape;1240;p27"/>
              <p:cNvSpPr>
                <a:spLocks noChangeArrowheads="1"/>
              </p:cNvSpPr>
              <p:nvPr/>
            </p:nvSpPr>
            <p:spPr bwMode="auto">
              <a:xfrm>
                <a:off x="4858036" y="4045839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09" name="Google Shape;1241;p27"/>
              <p:cNvSpPr>
                <a:spLocks noChangeArrowheads="1"/>
              </p:cNvSpPr>
              <p:nvPr/>
            </p:nvSpPr>
            <p:spPr bwMode="auto">
              <a:xfrm>
                <a:off x="4912208" y="401478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0" name="Google Shape;1242;p27"/>
              <p:cNvSpPr>
                <a:spLocks noChangeArrowheads="1"/>
              </p:cNvSpPr>
              <p:nvPr/>
            </p:nvSpPr>
            <p:spPr bwMode="auto">
              <a:xfrm>
                <a:off x="4789989" y="4009643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1" name="Google Shape;1243;p27"/>
              <p:cNvSpPr>
                <a:spLocks noChangeArrowheads="1"/>
              </p:cNvSpPr>
              <p:nvPr/>
            </p:nvSpPr>
            <p:spPr bwMode="auto">
              <a:xfrm>
                <a:off x="4790940" y="406717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800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412" name="Google Shape;1244;p27"/>
              <p:cNvSpPr>
                <a:spLocks noChangeArrowheads="1"/>
              </p:cNvSpPr>
              <p:nvPr/>
            </p:nvSpPr>
            <p:spPr bwMode="auto">
              <a:xfrm>
                <a:off x="4789989" y="3992594"/>
                <a:ext cx="294519" cy="184499"/>
              </a:xfrm>
              <a:custGeom>
                <a:avLst/>
                <a:gdLst>
                  <a:gd name="T0" fmla="*/ 0 w 294519"/>
                  <a:gd name="T1" fmla="*/ 0 h 184499"/>
                  <a:gd name="T2" fmla="*/ 294519 w 294519"/>
                  <a:gd name="T3" fmla="*/ 184499 h 184499"/>
                </a:gdLst>
                <a:ahLst/>
                <a:cxnLst/>
                <a:rect l="T0" t="T1" r="T2" b="T3"/>
                <a:pathLst>
                  <a:path w="294519" h="184499" extrusionOk="0">
                    <a:moveTo>
                      <a:pt x="149495" y="29527"/>
                    </a:moveTo>
                    <a:cubicBezTo>
                      <a:pt x="145608" y="29470"/>
                      <a:pt x="141730" y="29756"/>
                      <a:pt x="137900" y="30384"/>
                    </a:cubicBezTo>
                    <a:cubicBezTo>
                      <a:pt x="132768" y="31147"/>
                      <a:pt x="126876" y="32194"/>
                      <a:pt x="120413" y="33528"/>
                    </a:cubicBezTo>
                    <a:cubicBezTo>
                      <a:pt x="113950" y="34861"/>
                      <a:pt x="107298" y="36671"/>
                      <a:pt x="100360" y="38767"/>
                    </a:cubicBezTo>
                    <a:cubicBezTo>
                      <a:pt x="93559" y="40767"/>
                      <a:pt x="86920" y="43281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484"/>
                      <a:pt x="176960" y="61531"/>
                    </a:cubicBezTo>
                    <a:cubicBezTo>
                      <a:pt x="187709" y="58607"/>
                      <a:pt x="198724" y="56788"/>
                      <a:pt x="209844" y="56102"/>
                    </a:cubicBezTo>
                    <a:cubicBezTo>
                      <a:pt x="219994" y="55407"/>
                      <a:pt x="230191" y="56083"/>
                      <a:pt x="240161" y="58102"/>
                    </a:cubicBezTo>
                    <a:cubicBezTo>
                      <a:pt x="250206" y="60350"/>
                      <a:pt x="259824" y="64179"/>
                      <a:pt x="268672" y="69437"/>
                    </a:cubicBezTo>
                    <a:cubicBezTo>
                      <a:pt x="277454" y="73828"/>
                      <a:pt x="284971" y="80381"/>
                      <a:pt x="290531" y="88487"/>
                    </a:cubicBezTo>
                    <a:cubicBezTo>
                      <a:pt x="294285" y="94392"/>
                      <a:pt x="295454" y="101594"/>
                      <a:pt x="293762" y="108394"/>
                    </a:cubicBezTo>
                    <a:cubicBezTo>
                      <a:pt x="291624" y="115881"/>
                      <a:pt x="287518" y="122663"/>
                      <a:pt x="281882" y="128016"/>
                    </a:cubicBezTo>
                    <a:cubicBezTo>
                      <a:pt x="274906" y="135045"/>
                      <a:pt x="267123" y="141218"/>
                      <a:pt x="258693" y="146399"/>
                    </a:cubicBezTo>
                    <a:lnTo>
                      <a:pt x="291006" y="165449"/>
                    </a:lnTo>
                    <a:lnTo>
                      <a:pt x="273329" y="175641"/>
                    </a:lnTo>
                    <a:lnTo>
                      <a:pt x="240731" y="156591"/>
                    </a:lnTo>
                    <a:cubicBezTo>
                      <a:pt x="225230" y="164335"/>
                      <a:pt x="208988" y="170488"/>
                      <a:pt x="192262" y="174974"/>
                    </a:cubicBezTo>
                    <a:cubicBezTo>
                      <a:pt x="174756" y="179661"/>
                      <a:pt x="156888" y="182842"/>
                      <a:pt x="138850" y="184499"/>
                    </a:cubicBezTo>
                    <a:lnTo>
                      <a:pt x="121839" y="153924"/>
                    </a:lnTo>
                    <a:cubicBezTo>
                      <a:pt x="126609" y="153800"/>
                      <a:pt x="131371" y="153419"/>
                      <a:pt x="136094" y="152781"/>
                    </a:cubicBezTo>
                    <a:cubicBezTo>
                      <a:pt x="143251" y="151962"/>
                      <a:pt x="150359" y="150752"/>
                      <a:pt x="157383" y="149161"/>
                    </a:cubicBezTo>
                    <a:cubicBezTo>
                      <a:pt x="165176" y="147447"/>
                      <a:pt x="173444" y="145351"/>
                      <a:pt x="182188" y="142780"/>
                    </a:cubicBezTo>
                    <a:cubicBezTo>
                      <a:pt x="190684" y="140227"/>
                      <a:pt x="198971" y="137046"/>
                      <a:pt x="206992" y="133255"/>
                    </a:cubicBezTo>
                    <a:lnTo>
                      <a:pt x="156527" y="104013"/>
                    </a:lnTo>
                    <a:lnTo>
                      <a:pt x="149875" y="106299"/>
                    </a:lnTo>
                    <a:lnTo>
                      <a:pt x="142937" y="108394"/>
                    </a:lnTo>
                    <a:cubicBezTo>
                      <a:pt x="130202" y="112585"/>
                      <a:pt x="118607" y="115919"/>
                      <a:pt x="107963" y="117919"/>
                    </a:cubicBezTo>
                    <a:cubicBezTo>
                      <a:pt x="98197" y="120196"/>
                      <a:pt x="88236" y="121539"/>
                      <a:pt x="78216" y="121920"/>
                    </a:cubicBezTo>
                    <a:cubicBezTo>
                      <a:pt x="69371" y="122234"/>
                      <a:pt x="60523" y="121396"/>
                      <a:pt x="51891" y="119443"/>
                    </a:cubicBezTo>
                    <a:cubicBezTo>
                      <a:pt x="43365" y="117462"/>
                      <a:pt x="35170" y="114252"/>
                      <a:pt x="27561" y="109918"/>
                    </a:cubicBezTo>
                    <a:cubicBezTo>
                      <a:pt x="19239" y="105499"/>
                      <a:pt x="12000" y="99288"/>
                      <a:pt x="6368" y="91726"/>
                    </a:cubicBezTo>
                    <a:cubicBezTo>
                      <a:pt x="2298" y="85992"/>
                      <a:pt x="288" y="79038"/>
                      <a:pt x="665" y="72009"/>
                    </a:cubicBezTo>
                    <a:cubicBezTo>
                      <a:pt x="1409" y="64741"/>
                      <a:pt x="4324" y="57874"/>
                      <a:pt x="9029" y="52292"/>
                    </a:cubicBezTo>
                    <a:cubicBezTo>
                      <a:pt x="14865" y="44929"/>
                      <a:pt x="21787" y="38510"/>
                      <a:pt x="29557" y="33242"/>
                    </a:cubicBezTo>
                    <a:lnTo>
                      <a:pt x="0" y="17431"/>
                    </a:lnTo>
                    <a:lnTo>
                      <a:pt x="17677" y="7239"/>
                    </a:lnTo>
                    <a:lnTo>
                      <a:pt x="47329" y="24384"/>
                    </a:lnTo>
                    <a:cubicBezTo>
                      <a:pt x="61240" y="17345"/>
                      <a:pt x="75864" y="11820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00" y="82867"/>
                    </a:moveTo>
                    <a:cubicBezTo>
                      <a:pt x="69850" y="86696"/>
                      <a:pt x="77520" y="88354"/>
                      <a:pt x="85154" y="87630"/>
                    </a:cubicBezTo>
                    <a:cubicBezTo>
                      <a:pt x="95480" y="86468"/>
                      <a:pt x="105647" y="84163"/>
                      <a:pt x="115471" y="80772"/>
                    </a:cubicBezTo>
                    <a:lnTo>
                      <a:pt x="67952" y="53245"/>
                    </a:lnTo>
                    <a:cubicBezTo>
                      <a:pt x="50465" y="65056"/>
                      <a:pt x="48849" y="74581"/>
                      <a:pt x="63200" y="82867"/>
                    </a:cubicBezTo>
                    <a:close/>
                    <a:moveTo>
                      <a:pt x="229992" y="96774"/>
                    </a:moveTo>
                    <a:cubicBezTo>
                      <a:pt x="222731" y="92840"/>
                      <a:pt x="214405" y="91335"/>
                      <a:pt x="206232" y="92488"/>
                    </a:cubicBezTo>
                    <a:cubicBezTo>
                      <a:pt x="194961" y="94002"/>
                      <a:pt x="183832" y="96460"/>
                      <a:pt x="172969" y="99822"/>
                    </a:cubicBezTo>
                    <a:lnTo>
                      <a:pt x="220488" y="127254"/>
                    </a:lnTo>
                    <a:cubicBezTo>
                      <a:pt x="240512" y="114871"/>
                      <a:pt x="243677" y="104708"/>
                      <a:pt x="229992" y="96774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7" name="Google Shape;1245;p27"/>
            <p:cNvGrpSpPr>
              <a:grpSpLocks/>
            </p:cNvGrpSpPr>
            <p:nvPr/>
          </p:nvGrpSpPr>
          <p:grpSpPr bwMode="auto">
            <a:xfrm>
              <a:off x="2665504" y="2962052"/>
              <a:ext cx="883852" cy="621125"/>
              <a:chOff x="4475129" y="3704177"/>
              <a:chExt cx="883852" cy="621125"/>
            </a:xfrm>
          </p:grpSpPr>
          <p:sp>
            <p:nvSpPr>
              <p:cNvPr id="40381" name="Google Shape;1246;p27"/>
              <p:cNvSpPr>
                <a:spLocks noChangeArrowheads="1"/>
              </p:cNvSpPr>
              <p:nvPr/>
            </p:nvSpPr>
            <p:spPr bwMode="auto">
              <a:xfrm>
                <a:off x="4475129" y="381381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2" name="Google Shape;1247;p27"/>
              <p:cNvSpPr>
                <a:spLocks noChangeArrowheads="1"/>
              </p:cNvSpPr>
              <p:nvPr/>
            </p:nvSpPr>
            <p:spPr bwMode="auto">
              <a:xfrm>
                <a:off x="4475224" y="395687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8009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3" name="Google Shape;1248;p27"/>
              <p:cNvSpPr>
                <a:spLocks noChangeArrowheads="1"/>
              </p:cNvSpPr>
              <p:nvPr/>
            </p:nvSpPr>
            <p:spPr bwMode="auto">
              <a:xfrm>
                <a:off x="5292454" y="3959923"/>
                <a:ext cx="66431" cy="157162"/>
              </a:xfrm>
              <a:custGeom>
                <a:avLst/>
                <a:gdLst>
                  <a:gd name="T0" fmla="*/ 0 w 66431"/>
                  <a:gd name="T1" fmla="*/ 0 h 157162"/>
                  <a:gd name="T2" fmla="*/ 66431 w 66431"/>
                  <a:gd name="T3" fmla="*/ 157162 h 157162"/>
                </a:gdLst>
                <a:ahLst/>
                <a:cxnLst/>
                <a:rect l="T0" t="T1" r="T2" b="T3"/>
                <a:pathLst>
                  <a:path w="66431" h="157162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4" name="Google Shape;1249;p27"/>
              <p:cNvSpPr>
                <a:spLocks noChangeArrowheads="1"/>
              </p:cNvSpPr>
              <p:nvPr/>
            </p:nvSpPr>
            <p:spPr bwMode="auto">
              <a:xfrm>
                <a:off x="4475129" y="370417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5" name="Google Shape;1250;p27"/>
              <p:cNvSpPr>
                <a:spLocks noChangeArrowheads="1"/>
              </p:cNvSpPr>
              <p:nvPr/>
            </p:nvSpPr>
            <p:spPr bwMode="auto">
              <a:xfrm>
                <a:off x="4600749" y="3773876"/>
                <a:ext cx="632686" cy="366022"/>
              </a:xfrm>
              <a:custGeom>
                <a:avLst/>
                <a:gdLst>
                  <a:gd name="T0" fmla="*/ 0 w 632686"/>
                  <a:gd name="T1" fmla="*/ 0 h 366022"/>
                  <a:gd name="T2" fmla="*/ 632686 w 632686"/>
                  <a:gd name="T3" fmla="*/ 366022 h 366022"/>
                </a:gdLst>
                <a:ahLst/>
                <a:cxnLst/>
                <a:rect l="T0" t="T1" r="T2" b="T3"/>
                <a:pathLst>
                  <a:path w="632686" h="366022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5" y="383882"/>
                      <a:pt x="216136" y="383882"/>
                      <a:pt x="92586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6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3" y="143566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6" name="Google Shape;1251;p27"/>
              <p:cNvSpPr>
                <a:spLocks noChangeArrowheads="1"/>
              </p:cNvSpPr>
              <p:nvPr/>
            </p:nvSpPr>
            <p:spPr bwMode="auto">
              <a:xfrm>
                <a:off x="4601339" y="3795784"/>
                <a:ext cx="631526" cy="344114"/>
              </a:xfrm>
              <a:custGeom>
                <a:avLst/>
                <a:gdLst>
                  <a:gd name="T0" fmla="*/ 0 w 631526"/>
                  <a:gd name="T1" fmla="*/ 0 h 344114"/>
                  <a:gd name="T2" fmla="*/ 631526 w 631526"/>
                  <a:gd name="T3" fmla="*/ 344114 h 344114"/>
                </a:gdLst>
                <a:ahLst/>
                <a:cxnLst/>
                <a:rect l="T0" t="T1" r="T2" b="T3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553" y="86606"/>
                      <a:pt x="626965" y="128992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7" name="Google Shape;1252;p27"/>
              <p:cNvSpPr>
                <a:spLocks noChangeArrowheads="1"/>
              </p:cNvSpPr>
              <p:nvPr/>
            </p:nvSpPr>
            <p:spPr bwMode="auto">
              <a:xfrm>
                <a:off x="4762903" y="3878294"/>
                <a:ext cx="294875" cy="184975"/>
              </a:xfrm>
              <a:custGeom>
                <a:avLst/>
                <a:gdLst>
                  <a:gd name="T0" fmla="*/ 0 w 294875"/>
                  <a:gd name="T1" fmla="*/ 0 h 184975"/>
                  <a:gd name="T2" fmla="*/ 294875 w 294875"/>
                  <a:gd name="T3" fmla="*/ 184975 h 184975"/>
                </a:gdLst>
                <a:ahLst/>
                <a:cxnLst/>
                <a:rect l="T0" t="T1" r="T2" b="T3"/>
                <a:pathLst>
                  <a:path w="294875" h="184975" extrusionOk="0">
                    <a:moveTo>
                      <a:pt x="149875" y="29718"/>
                    </a:moveTo>
                    <a:cubicBezTo>
                      <a:pt x="145992" y="29661"/>
                      <a:pt x="142113" y="29946"/>
                      <a:pt x="138280" y="30575"/>
                    </a:cubicBezTo>
                    <a:cubicBezTo>
                      <a:pt x="133053" y="31337"/>
                      <a:pt x="127256" y="32385"/>
                      <a:pt x="120793" y="33718"/>
                    </a:cubicBezTo>
                    <a:cubicBezTo>
                      <a:pt x="114331" y="35052"/>
                      <a:pt x="107583" y="36862"/>
                      <a:pt x="100645" y="38957"/>
                    </a:cubicBezTo>
                    <a:cubicBezTo>
                      <a:pt x="93881" y="40976"/>
                      <a:pt x="87273" y="43491"/>
                      <a:pt x="80877" y="46482"/>
                    </a:cubicBezTo>
                    <a:lnTo>
                      <a:pt x="130867" y="75914"/>
                    </a:lnTo>
                    <a:lnTo>
                      <a:pt x="140371" y="72676"/>
                    </a:lnTo>
                    <a:cubicBezTo>
                      <a:pt x="153296" y="68389"/>
                      <a:pt x="165461" y="64770"/>
                      <a:pt x="176960" y="61722"/>
                    </a:cubicBezTo>
                    <a:cubicBezTo>
                      <a:pt x="187719" y="58836"/>
                      <a:pt x="198734" y="57017"/>
                      <a:pt x="209844" y="56292"/>
                    </a:cubicBezTo>
                    <a:cubicBezTo>
                      <a:pt x="219965" y="55607"/>
                      <a:pt x="230125" y="56274"/>
                      <a:pt x="240066" y="58293"/>
                    </a:cubicBezTo>
                    <a:cubicBezTo>
                      <a:pt x="250273" y="60503"/>
                      <a:pt x="260052" y="64322"/>
                      <a:pt x="269052" y="69628"/>
                    </a:cubicBezTo>
                    <a:cubicBezTo>
                      <a:pt x="277834" y="74019"/>
                      <a:pt x="285351" y="80572"/>
                      <a:pt x="290911" y="88678"/>
                    </a:cubicBezTo>
                    <a:cubicBezTo>
                      <a:pt x="294627" y="94602"/>
                      <a:pt x="295796" y="101784"/>
                      <a:pt x="294142" y="108585"/>
                    </a:cubicBezTo>
                    <a:cubicBezTo>
                      <a:pt x="292032" y="116081"/>
                      <a:pt x="287927" y="122863"/>
                      <a:pt x="282262" y="128206"/>
                    </a:cubicBezTo>
                    <a:cubicBezTo>
                      <a:pt x="275287" y="135236"/>
                      <a:pt x="267503" y="141408"/>
                      <a:pt x="259073" y="146590"/>
                    </a:cubicBezTo>
                    <a:lnTo>
                      <a:pt x="291386" y="165640"/>
                    </a:lnTo>
                    <a:lnTo>
                      <a:pt x="273424" y="175641"/>
                    </a:lnTo>
                    <a:lnTo>
                      <a:pt x="240826" y="156591"/>
                    </a:lnTo>
                    <a:cubicBezTo>
                      <a:pt x="225325" y="164335"/>
                      <a:pt x="209083" y="170488"/>
                      <a:pt x="192357" y="174974"/>
                    </a:cubicBezTo>
                    <a:cubicBezTo>
                      <a:pt x="174870" y="179813"/>
                      <a:pt x="157003" y="183156"/>
                      <a:pt x="138945" y="184975"/>
                    </a:cubicBezTo>
                    <a:lnTo>
                      <a:pt x="121934" y="154400"/>
                    </a:lnTo>
                    <a:cubicBezTo>
                      <a:pt x="125070" y="154400"/>
                      <a:pt x="129727" y="154400"/>
                      <a:pt x="136094" y="153352"/>
                    </a:cubicBezTo>
                    <a:cubicBezTo>
                      <a:pt x="142462" y="152305"/>
                      <a:pt x="149590" y="151352"/>
                      <a:pt x="157478" y="149638"/>
                    </a:cubicBezTo>
                    <a:cubicBezTo>
                      <a:pt x="165366" y="147923"/>
                      <a:pt x="173539" y="145828"/>
                      <a:pt x="182283" y="143256"/>
                    </a:cubicBezTo>
                    <a:cubicBezTo>
                      <a:pt x="190769" y="140684"/>
                      <a:pt x="199057" y="137503"/>
                      <a:pt x="207087" y="133731"/>
                    </a:cubicBezTo>
                    <a:lnTo>
                      <a:pt x="156527" y="104489"/>
                    </a:lnTo>
                    <a:lnTo>
                      <a:pt x="149970" y="106775"/>
                    </a:lnTo>
                    <a:lnTo>
                      <a:pt x="143032" y="108966"/>
                    </a:lnTo>
                    <a:cubicBezTo>
                      <a:pt x="130297" y="113062"/>
                      <a:pt x="118702" y="116396"/>
                      <a:pt x="108058" y="118491"/>
                    </a:cubicBezTo>
                    <a:cubicBezTo>
                      <a:pt x="98291" y="120767"/>
                      <a:pt x="88331" y="122101"/>
                      <a:pt x="78311" y="122491"/>
                    </a:cubicBezTo>
                    <a:cubicBezTo>
                      <a:pt x="69466" y="122806"/>
                      <a:pt x="60618" y="121968"/>
                      <a:pt x="51986" y="120015"/>
                    </a:cubicBezTo>
                    <a:cubicBezTo>
                      <a:pt x="43454" y="118053"/>
                      <a:pt x="35257" y="114843"/>
                      <a:pt x="27656" y="110490"/>
                    </a:cubicBezTo>
                    <a:cubicBezTo>
                      <a:pt x="19316" y="106099"/>
                      <a:pt x="12072" y="99879"/>
                      <a:pt x="6463" y="92297"/>
                    </a:cubicBezTo>
                    <a:cubicBezTo>
                      <a:pt x="2407" y="86592"/>
                      <a:pt x="397" y="79677"/>
                      <a:pt x="760" y="72676"/>
                    </a:cubicBezTo>
                    <a:cubicBezTo>
                      <a:pt x="1486" y="65379"/>
                      <a:pt x="4402" y="58464"/>
                      <a:pt x="9124" y="52864"/>
                    </a:cubicBezTo>
                    <a:cubicBezTo>
                      <a:pt x="14936" y="45482"/>
                      <a:pt x="21863" y="39052"/>
                      <a:pt x="29652" y="33814"/>
                    </a:cubicBezTo>
                    <a:lnTo>
                      <a:pt x="0" y="17431"/>
                    </a:lnTo>
                    <a:lnTo>
                      <a:pt x="17582" y="7239"/>
                    </a:lnTo>
                    <a:lnTo>
                      <a:pt x="47234" y="24479"/>
                    </a:lnTo>
                    <a:cubicBezTo>
                      <a:pt x="61137" y="17393"/>
                      <a:pt x="75762" y="1183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485" y="83058"/>
                    </a:moveTo>
                    <a:cubicBezTo>
                      <a:pt x="70169" y="86887"/>
                      <a:pt x="77870" y="88544"/>
                      <a:pt x="85534" y="87821"/>
                    </a:cubicBezTo>
                    <a:cubicBezTo>
                      <a:pt x="95830" y="86668"/>
                      <a:pt x="105967" y="84363"/>
                      <a:pt x="115756" y="80963"/>
                    </a:cubicBezTo>
                    <a:lnTo>
                      <a:pt x="68237" y="53435"/>
                    </a:lnTo>
                    <a:cubicBezTo>
                      <a:pt x="50370" y="65056"/>
                      <a:pt x="48849" y="74581"/>
                      <a:pt x="63105" y="83058"/>
                    </a:cubicBezTo>
                    <a:close/>
                    <a:moveTo>
                      <a:pt x="230372" y="96964"/>
                    </a:moveTo>
                    <a:cubicBezTo>
                      <a:pt x="223092" y="93002"/>
                      <a:pt x="214710" y="91526"/>
                      <a:pt x="206517" y="92773"/>
                    </a:cubicBezTo>
                    <a:cubicBezTo>
                      <a:pt x="195274" y="94202"/>
                      <a:pt x="184174" y="96631"/>
                      <a:pt x="173349" y="100013"/>
                    </a:cubicBezTo>
                    <a:lnTo>
                      <a:pt x="220868" y="127444"/>
                    </a:lnTo>
                    <a:cubicBezTo>
                      <a:pt x="240636" y="115062"/>
                      <a:pt x="243677" y="104899"/>
                      <a:pt x="229992" y="969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8" name="Google Shape;1253;p27"/>
              <p:cNvSpPr>
                <a:spLocks noChangeArrowheads="1"/>
              </p:cNvSpPr>
              <p:nvPr/>
            </p:nvSpPr>
            <p:spPr bwMode="auto">
              <a:xfrm>
                <a:off x="4885122" y="4015740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9" name="Google Shape;1254;p27"/>
              <p:cNvSpPr>
                <a:spLocks noChangeArrowheads="1"/>
              </p:cNvSpPr>
              <p:nvPr/>
            </p:nvSpPr>
            <p:spPr bwMode="auto">
              <a:xfrm>
                <a:off x="5012188" y="402659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0" name="Google Shape;1255;p27"/>
              <p:cNvSpPr>
                <a:spLocks noChangeArrowheads="1"/>
              </p:cNvSpPr>
              <p:nvPr/>
            </p:nvSpPr>
            <p:spPr bwMode="auto">
              <a:xfrm>
                <a:off x="5026348" y="3963352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1" name="Google Shape;1256;p27"/>
              <p:cNvSpPr>
                <a:spLocks noChangeArrowheads="1"/>
              </p:cNvSpPr>
              <p:nvPr/>
            </p:nvSpPr>
            <p:spPr bwMode="auto">
              <a:xfrm>
                <a:off x="4927509" y="396973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2" name="Google Shape;1257;p27"/>
              <p:cNvSpPr>
                <a:spLocks noChangeArrowheads="1"/>
              </p:cNvSpPr>
              <p:nvPr/>
            </p:nvSpPr>
            <p:spPr bwMode="auto">
              <a:xfrm>
                <a:off x="4830855" y="3914584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3" name="Google Shape;1258;p27"/>
              <p:cNvSpPr>
                <a:spLocks noChangeArrowheads="1"/>
              </p:cNvSpPr>
              <p:nvPr/>
            </p:nvSpPr>
            <p:spPr bwMode="auto">
              <a:xfrm>
                <a:off x="4885122" y="3883437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4" name="Google Shape;1259;p27"/>
              <p:cNvSpPr>
                <a:spLocks noChangeArrowheads="1"/>
              </p:cNvSpPr>
              <p:nvPr/>
            </p:nvSpPr>
            <p:spPr bwMode="auto">
              <a:xfrm>
                <a:off x="4762903" y="3878389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5" name="Google Shape;1260;p27"/>
              <p:cNvSpPr>
                <a:spLocks noChangeArrowheads="1"/>
              </p:cNvSpPr>
              <p:nvPr/>
            </p:nvSpPr>
            <p:spPr bwMode="auto">
              <a:xfrm>
                <a:off x="4763854" y="393601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96" name="Google Shape;1261;p27"/>
              <p:cNvSpPr>
                <a:spLocks noChangeArrowheads="1"/>
              </p:cNvSpPr>
              <p:nvPr/>
            </p:nvSpPr>
            <p:spPr bwMode="auto">
              <a:xfrm>
                <a:off x="4762618" y="3860577"/>
                <a:ext cx="295161" cy="185547"/>
              </a:xfrm>
              <a:custGeom>
                <a:avLst/>
                <a:gdLst>
                  <a:gd name="T0" fmla="*/ 0 w 295161"/>
                  <a:gd name="T1" fmla="*/ 0 h 185547"/>
                  <a:gd name="T2" fmla="*/ 295161 w 295161"/>
                  <a:gd name="T3" fmla="*/ 185547 h 185547"/>
                </a:gdLst>
                <a:ahLst/>
                <a:cxnLst/>
                <a:rect l="T0" t="T1" r="T2" b="T3"/>
                <a:pathLst>
                  <a:path w="295161" h="185547" extrusionOk="0">
                    <a:moveTo>
                      <a:pt x="150160" y="30194"/>
                    </a:moveTo>
                    <a:cubicBezTo>
                      <a:pt x="146275" y="30185"/>
                      <a:pt x="142396" y="30499"/>
                      <a:pt x="138565" y="31147"/>
                    </a:cubicBezTo>
                    <a:cubicBezTo>
                      <a:pt x="133338" y="31909"/>
                      <a:pt x="127541" y="32956"/>
                      <a:pt x="121078" y="34290"/>
                    </a:cubicBezTo>
                    <a:cubicBezTo>
                      <a:pt x="114616" y="35623"/>
                      <a:pt x="107868" y="37433"/>
                      <a:pt x="100930" y="39529"/>
                    </a:cubicBezTo>
                    <a:cubicBezTo>
                      <a:pt x="94166" y="41548"/>
                      <a:pt x="87558" y="44063"/>
                      <a:pt x="81162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912" y="95174"/>
                      <a:pt x="296081" y="102356"/>
                      <a:pt x="294427" y="109156"/>
                    </a:cubicBezTo>
                    <a:cubicBezTo>
                      <a:pt x="292289" y="116643"/>
                      <a:pt x="288183" y="123425"/>
                      <a:pt x="282548" y="128778"/>
                    </a:cubicBezTo>
                    <a:cubicBezTo>
                      <a:pt x="275572" y="135807"/>
                      <a:pt x="267788" y="141980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56" y="154848"/>
                      <a:pt x="131684" y="154467"/>
                      <a:pt x="136379" y="153829"/>
                    </a:cubicBezTo>
                    <a:cubicBezTo>
                      <a:pt x="143567" y="153010"/>
                      <a:pt x="150702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6" y="121244"/>
                      <a:pt x="88616" y="122577"/>
                      <a:pt x="78596" y="122968"/>
                    </a:cubicBezTo>
                    <a:cubicBezTo>
                      <a:pt x="69751" y="123282"/>
                      <a:pt x="60903" y="122444"/>
                      <a:pt x="52271" y="120491"/>
                    </a:cubicBezTo>
                    <a:cubicBezTo>
                      <a:pt x="43728" y="118567"/>
                      <a:pt x="35526" y="115348"/>
                      <a:pt x="27941" y="110966"/>
                    </a:cubicBezTo>
                    <a:cubicBezTo>
                      <a:pt x="19562" y="106632"/>
                      <a:pt x="12305" y="100403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789" y="65856"/>
                      <a:pt x="4703" y="58950"/>
                      <a:pt x="9409" y="53340"/>
                    </a:cubicBezTo>
                    <a:cubicBezTo>
                      <a:pt x="15218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3770" y="83629"/>
                    </a:moveTo>
                    <a:cubicBezTo>
                      <a:pt x="70454" y="87459"/>
                      <a:pt x="78155" y="89116"/>
                      <a:pt x="85819" y="88392"/>
                    </a:cubicBezTo>
                    <a:cubicBezTo>
                      <a:pt x="96108" y="87192"/>
                      <a:pt x="106239" y="84887"/>
                      <a:pt x="116041" y="81534"/>
                    </a:cubicBezTo>
                    <a:lnTo>
                      <a:pt x="68522" y="54007"/>
                    </a:lnTo>
                    <a:cubicBezTo>
                      <a:pt x="50655" y="65437"/>
                      <a:pt x="49135" y="75343"/>
                      <a:pt x="63390" y="83629"/>
                    </a:cubicBezTo>
                    <a:close/>
                    <a:moveTo>
                      <a:pt x="230657" y="97536"/>
                    </a:moveTo>
                    <a:cubicBezTo>
                      <a:pt x="223387" y="93536"/>
                      <a:pt x="215004" y="92030"/>
                      <a:pt x="206802" y="93250"/>
                    </a:cubicBezTo>
                    <a:cubicBezTo>
                      <a:pt x="195559" y="94764"/>
                      <a:pt x="184469" y="97222"/>
                      <a:pt x="173634" y="100584"/>
                    </a:cubicBezTo>
                    <a:lnTo>
                      <a:pt x="221153" y="127921"/>
                    </a:lnTo>
                    <a:cubicBezTo>
                      <a:pt x="240731" y="115634"/>
                      <a:pt x="243962" y="105442"/>
                      <a:pt x="23027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8" name="Google Shape;1262;p27"/>
            <p:cNvGrpSpPr>
              <a:grpSpLocks/>
            </p:cNvGrpSpPr>
            <p:nvPr/>
          </p:nvGrpSpPr>
          <p:grpSpPr bwMode="auto">
            <a:xfrm>
              <a:off x="2665504" y="2818605"/>
              <a:ext cx="883852" cy="621125"/>
              <a:chOff x="4475129" y="3560730"/>
              <a:chExt cx="883852" cy="621125"/>
            </a:xfrm>
          </p:grpSpPr>
          <p:sp>
            <p:nvSpPr>
              <p:cNvPr id="40365" name="Google Shape;1263;p27"/>
              <p:cNvSpPr>
                <a:spLocks noChangeArrowheads="1"/>
              </p:cNvSpPr>
              <p:nvPr/>
            </p:nvSpPr>
            <p:spPr bwMode="auto">
              <a:xfrm>
                <a:off x="4475129" y="367036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6" name="Google Shape;1264;p27"/>
              <p:cNvSpPr>
                <a:spLocks noChangeArrowheads="1"/>
              </p:cNvSpPr>
              <p:nvPr/>
            </p:nvSpPr>
            <p:spPr bwMode="auto">
              <a:xfrm>
                <a:off x="4475224" y="3813428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7" name="Google Shape;1265;p27"/>
              <p:cNvSpPr>
                <a:spLocks noChangeArrowheads="1"/>
              </p:cNvSpPr>
              <p:nvPr/>
            </p:nvSpPr>
            <p:spPr bwMode="auto">
              <a:xfrm>
                <a:off x="5292454" y="3816476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8" name="Google Shape;1266;p27"/>
              <p:cNvSpPr>
                <a:spLocks noChangeArrowheads="1"/>
              </p:cNvSpPr>
              <p:nvPr/>
            </p:nvSpPr>
            <p:spPr bwMode="auto">
              <a:xfrm>
                <a:off x="4475129" y="356073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9" name="Google Shape;1267;p27"/>
              <p:cNvSpPr>
                <a:spLocks noChangeArrowheads="1"/>
              </p:cNvSpPr>
              <p:nvPr/>
            </p:nvSpPr>
            <p:spPr bwMode="auto">
              <a:xfrm>
                <a:off x="4600749" y="3630358"/>
                <a:ext cx="632686" cy="366093"/>
              </a:xfrm>
              <a:custGeom>
                <a:avLst/>
                <a:gdLst>
                  <a:gd name="T0" fmla="*/ 0 w 632686"/>
                  <a:gd name="T1" fmla="*/ 0 h 366093"/>
                  <a:gd name="T2" fmla="*/ 632686 w 632686"/>
                  <a:gd name="T3" fmla="*/ 366093 h 366093"/>
                </a:gdLst>
                <a:ahLst/>
                <a:cxnLst/>
                <a:rect l="T0" t="T1" r="T2" b="T3"/>
                <a:pathLst>
                  <a:path w="632686" h="366093" extrusionOk="0">
                    <a:moveTo>
                      <a:pt x="632116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646" y="92202"/>
                      <a:pt x="637343" y="143637"/>
                      <a:pt x="632116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0" name="Google Shape;1268;p27"/>
              <p:cNvSpPr>
                <a:spLocks noChangeArrowheads="1"/>
              </p:cNvSpPr>
              <p:nvPr/>
            </p:nvSpPr>
            <p:spPr bwMode="auto">
              <a:xfrm>
                <a:off x="4601339" y="3652337"/>
                <a:ext cx="631526" cy="344114"/>
              </a:xfrm>
              <a:custGeom>
                <a:avLst/>
                <a:gdLst>
                  <a:gd name="T0" fmla="*/ 0 w 631526"/>
                  <a:gd name="T1" fmla="*/ 0 h 344114"/>
                  <a:gd name="T2" fmla="*/ 631526 w 631526"/>
                  <a:gd name="T3" fmla="*/ 344114 h 344114"/>
                </a:gdLst>
                <a:ahLst/>
                <a:cxnLst/>
                <a:rect l="T0" t="T1" r="T2" b="T3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553" y="86606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1" name="Google Shape;1269;p27"/>
              <p:cNvSpPr>
                <a:spLocks noChangeArrowheads="1"/>
              </p:cNvSpPr>
              <p:nvPr/>
            </p:nvSpPr>
            <p:spPr bwMode="auto">
              <a:xfrm>
                <a:off x="4762618" y="3735419"/>
                <a:ext cx="295161" cy="184403"/>
              </a:xfrm>
              <a:custGeom>
                <a:avLst/>
                <a:gdLst>
                  <a:gd name="T0" fmla="*/ 0 w 295161"/>
                  <a:gd name="T1" fmla="*/ 0 h 184403"/>
                  <a:gd name="T2" fmla="*/ 295161 w 295161"/>
                  <a:gd name="T3" fmla="*/ 184403 h 184403"/>
                </a:gdLst>
                <a:ahLst/>
                <a:cxnLst/>
                <a:rect l="T0" t="T1" r="T2" b="T3"/>
                <a:pathLst>
                  <a:path w="295161" h="184403" extrusionOk="0">
                    <a:moveTo>
                      <a:pt x="150160" y="29146"/>
                    </a:moveTo>
                    <a:cubicBezTo>
                      <a:pt x="146278" y="29089"/>
                      <a:pt x="142398" y="29375"/>
                      <a:pt x="138565" y="30004"/>
                    </a:cubicBezTo>
                    <a:cubicBezTo>
                      <a:pt x="133338" y="30766"/>
                      <a:pt x="127541" y="31813"/>
                      <a:pt x="121078" y="33147"/>
                    </a:cubicBezTo>
                    <a:cubicBezTo>
                      <a:pt x="114616" y="34480"/>
                      <a:pt x="107868" y="36290"/>
                      <a:pt x="100930" y="38386"/>
                    </a:cubicBezTo>
                    <a:cubicBezTo>
                      <a:pt x="94166" y="40405"/>
                      <a:pt x="87558" y="42919"/>
                      <a:pt x="81162" y="45910"/>
                    </a:cubicBezTo>
                    <a:lnTo>
                      <a:pt x="131152" y="75342"/>
                    </a:lnTo>
                    <a:lnTo>
                      <a:pt x="140656" y="72104"/>
                    </a:lnTo>
                    <a:cubicBezTo>
                      <a:pt x="153581" y="67818"/>
                      <a:pt x="165746" y="64198"/>
                      <a:pt x="177246" y="61150"/>
                    </a:cubicBezTo>
                    <a:cubicBezTo>
                      <a:pt x="187994" y="58217"/>
                      <a:pt x="199009" y="56397"/>
                      <a:pt x="210129" y="55721"/>
                    </a:cubicBezTo>
                    <a:cubicBezTo>
                      <a:pt x="220250" y="55035"/>
                      <a:pt x="230410" y="55702"/>
                      <a:pt x="240351" y="57721"/>
                    </a:cubicBezTo>
                    <a:cubicBezTo>
                      <a:pt x="250558" y="59931"/>
                      <a:pt x="260337" y="63751"/>
                      <a:pt x="269337" y="69056"/>
                    </a:cubicBezTo>
                    <a:cubicBezTo>
                      <a:pt x="278119" y="73447"/>
                      <a:pt x="285636" y="80000"/>
                      <a:pt x="291196" y="88106"/>
                    </a:cubicBezTo>
                    <a:cubicBezTo>
                      <a:pt x="294912" y="94031"/>
                      <a:pt x="296081" y="101212"/>
                      <a:pt x="294427" y="108013"/>
                    </a:cubicBezTo>
                    <a:cubicBezTo>
                      <a:pt x="292289" y="115500"/>
                      <a:pt x="288183" y="122282"/>
                      <a:pt x="282548" y="127635"/>
                    </a:cubicBezTo>
                    <a:cubicBezTo>
                      <a:pt x="275572" y="134664"/>
                      <a:pt x="267788" y="140836"/>
                      <a:pt x="259358" y="146018"/>
                    </a:cubicBezTo>
                    <a:lnTo>
                      <a:pt x="291671" y="165068"/>
                    </a:lnTo>
                    <a:lnTo>
                      <a:pt x="273709" y="175069"/>
                    </a:lnTo>
                    <a:lnTo>
                      <a:pt x="241111" y="156019"/>
                    </a:lnTo>
                    <a:cubicBezTo>
                      <a:pt x="225610" y="163763"/>
                      <a:pt x="209368" y="169916"/>
                      <a:pt x="192642" y="174403"/>
                    </a:cubicBezTo>
                    <a:cubicBezTo>
                      <a:pt x="175155" y="179241"/>
                      <a:pt x="157288" y="182585"/>
                      <a:pt x="139230" y="184404"/>
                    </a:cubicBezTo>
                    <a:lnTo>
                      <a:pt x="122219" y="153829"/>
                    </a:lnTo>
                    <a:cubicBezTo>
                      <a:pt x="126956" y="153705"/>
                      <a:pt x="131684" y="153324"/>
                      <a:pt x="136379" y="152686"/>
                    </a:cubicBezTo>
                    <a:cubicBezTo>
                      <a:pt x="143567" y="151867"/>
                      <a:pt x="150702" y="150657"/>
                      <a:pt x="157763" y="149066"/>
                    </a:cubicBezTo>
                    <a:cubicBezTo>
                      <a:pt x="165556" y="147352"/>
                      <a:pt x="173824" y="145256"/>
                      <a:pt x="182568" y="142684"/>
                    </a:cubicBezTo>
                    <a:cubicBezTo>
                      <a:pt x="191055" y="140113"/>
                      <a:pt x="199342" y="136931"/>
                      <a:pt x="207373" y="133159"/>
                    </a:cubicBezTo>
                    <a:lnTo>
                      <a:pt x="156812" y="103917"/>
                    </a:lnTo>
                    <a:lnTo>
                      <a:pt x="150255" y="106204"/>
                    </a:lnTo>
                    <a:lnTo>
                      <a:pt x="143317" y="108299"/>
                    </a:lnTo>
                    <a:cubicBezTo>
                      <a:pt x="130582" y="112490"/>
                      <a:pt x="118987" y="115824"/>
                      <a:pt x="108343" y="117824"/>
                    </a:cubicBezTo>
                    <a:cubicBezTo>
                      <a:pt x="98576" y="120101"/>
                      <a:pt x="88616" y="121434"/>
                      <a:pt x="78596" y="121825"/>
                    </a:cubicBezTo>
                    <a:cubicBezTo>
                      <a:pt x="69751" y="122139"/>
                      <a:pt x="60903" y="121310"/>
                      <a:pt x="52271" y="119348"/>
                    </a:cubicBezTo>
                    <a:cubicBezTo>
                      <a:pt x="43739" y="117386"/>
                      <a:pt x="35542" y="114176"/>
                      <a:pt x="27941" y="109823"/>
                    </a:cubicBezTo>
                    <a:cubicBezTo>
                      <a:pt x="19602" y="105432"/>
                      <a:pt x="12357" y="99212"/>
                      <a:pt x="6748" y="91630"/>
                    </a:cubicBezTo>
                    <a:cubicBezTo>
                      <a:pt x="2678" y="85896"/>
                      <a:pt x="668" y="78943"/>
                      <a:pt x="1045" y="71914"/>
                    </a:cubicBezTo>
                    <a:cubicBezTo>
                      <a:pt x="1790" y="64646"/>
                      <a:pt x="4704" y="57778"/>
                      <a:pt x="9409" y="52197"/>
                    </a:cubicBezTo>
                    <a:cubicBezTo>
                      <a:pt x="15221" y="44815"/>
                      <a:pt x="22148" y="38386"/>
                      <a:pt x="29937" y="33147"/>
                    </a:cubicBezTo>
                    <a:lnTo>
                      <a:pt x="0" y="15811"/>
                    </a:lnTo>
                    <a:lnTo>
                      <a:pt x="17582" y="5620"/>
                    </a:lnTo>
                    <a:lnTo>
                      <a:pt x="47234" y="22765"/>
                    </a:lnTo>
                    <a:cubicBezTo>
                      <a:pt x="61313" y="16288"/>
                      <a:pt x="76028" y="11306"/>
                      <a:pt x="91141" y="7906"/>
                    </a:cubicBezTo>
                    <a:cubicBezTo>
                      <a:pt x="105477" y="4238"/>
                      <a:pt x="120054" y="1591"/>
                      <a:pt x="134764" y="0"/>
                    </a:cubicBezTo>
                    <a:close/>
                    <a:moveTo>
                      <a:pt x="63770" y="82486"/>
                    </a:moveTo>
                    <a:cubicBezTo>
                      <a:pt x="70454" y="86315"/>
                      <a:pt x="78155" y="87973"/>
                      <a:pt x="85819" y="87249"/>
                    </a:cubicBezTo>
                    <a:cubicBezTo>
                      <a:pt x="96116" y="86096"/>
                      <a:pt x="106252" y="83791"/>
                      <a:pt x="116041" y="80391"/>
                    </a:cubicBezTo>
                    <a:lnTo>
                      <a:pt x="68522" y="52864"/>
                    </a:lnTo>
                    <a:cubicBezTo>
                      <a:pt x="50655" y="64389"/>
                      <a:pt x="49135" y="74581"/>
                      <a:pt x="63390" y="82486"/>
                    </a:cubicBezTo>
                    <a:close/>
                    <a:moveTo>
                      <a:pt x="230657" y="96393"/>
                    </a:moveTo>
                    <a:cubicBezTo>
                      <a:pt x="223377" y="92430"/>
                      <a:pt x="214995" y="90954"/>
                      <a:pt x="206802" y="92202"/>
                    </a:cubicBezTo>
                    <a:cubicBezTo>
                      <a:pt x="195559" y="93631"/>
                      <a:pt x="184459" y="96060"/>
                      <a:pt x="173634" y="99441"/>
                    </a:cubicBezTo>
                    <a:lnTo>
                      <a:pt x="221153" y="126873"/>
                    </a:lnTo>
                    <a:cubicBezTo>
                      <a:pt x="240921" y="114490"/>
                      <a:pt x="243962" y="104327"/>
                      <a:pt x="230277" y="9639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2" name="Google Shape;1270;p27"/>
              <p:cNvSpPr>
                <a:spLocks noChangeArrowheads="1"/>
              </p:cNvSpPr>
              <p:nvPr/>
            </p:nvSpPr>
            <p:spPr bwMode="auto">
              <a:xfrm>
                <a:off x="4885122" y="387229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3" name="Google Shape;1271;p27"/>
              <p:cNvSpPr>
                <a:spLocks noChangeArrowheads="1"/>
              </p:cNvSpPr>
              <p:nvPr/>
            </p:nvSpPr>
            <p:spPr bwMode="auto">
              <a:xfrm>
                <a:off x="5012188" y="3883151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4" name="Google Shape;1272;p27"/>
              <p:cNvSpPr>
                <a:spLocks noChangeArrowheads="1"/>
              </p:cNvSpPr>
              <p:nvPr/>
            </p:nvSpPr>
            <p:spPr bwMode="auto">
              <a:xfrm>
                <a:off x="5026348" y="3819906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5" name="Google Shape;1273;p27"/>
              <p:cNvSpPr>
                <a:spLocks noChangeArrowheads="1"/>
              </p:cNvSpPr>
              <p:nvPr/>
            </p:nvSpPr>
            <p:spPr bwMode="auto">
              <a:xfrm>
                <a:off x="4927509" y="3826287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6" name="Google Shape;1274;p27"/>
              <p:cNvSpPr>
                <a:spLocks noChangeArrowheads="1"/>
              </p:cNvSpPr>
              <p:nvPr/>
            </p:nvSpPr>
            <p:spPr bwMode="auto">
              <a:xfrm>
                <a:off x="4830855" y="3771042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239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7" name="Google Shape;1275;p27"/>
              <p:cNvSpPr>
                <a:spLocks noChangeArrowheads="1"/>
              </p:cNvSpPr>
              <p:nvPr/>
            </p:nvSpPr>
            <p:spPr bwMode="auto">
              <a:xfrm>
                <a:off x="4885122" y="3739991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8" name="Google Shape;1276;p27"/>
              <p:cNvSpPr>
                <a:spLocks noChangeArrowheads="1"/>
              </p:cNvSpPr>
              <p:nvPr/>
            </p:nvSpPr>
            <p:spPr bwMode="auto">
              <a:xfrm>
                <a:off x="4762903" y="3734942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79" name="Google Shape;1277;p27"/>
              <p:cNvSpPr>
                <a:spLocks noChangeArrowheads="1"/>
              </p:cNvSpPr>
              <p:nvPr/>
            </p:nvSpPr>
            <p:spPr bwMode="auto">
              <a:xfrm>
                <a:off x="4763854" y="3792188"/>
                <a:ext cx="29936" cy="30194"/>
              </a:xfrm>
              <a:custGeom>
                <a:avLst/>
                <a:gdLst>
                  <a:gd name="T0" fmla="*/ 0 w 29936"/>
                  <a:gd name="T1" fmla="*/ 0 h 30194"/>
                  <a:gd name="T2" fmla="*/ 29936 w 29936"/>
                  <a:gd name="T3" fmla="*/ 30194 h 30194"/>
                </a:gdLst>
                <a:ahLst/>
                <a:cxnLst/>
                <a:rect l="T0" t="T1" r="T2" b="T3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80" name="Google Shape;1278;p27"/>
              <p:cNvSpPr>
                <a:spLocks noChangeArrowheads="1"/>
              </p:cNvSpPr>
              <p:nvPr/>
            </p:nvSpPr>
            <p:spPr bwMode="auto">
              <a:xfrm>
                <a:off x="4762903" y="3717226"/>
                <a:ext cx="294875" cy="185451"/>
              </a:xfrm>
              <a:custGeom>
                <a:avLst/>
                <a:gdLst>
                  <a:gd name="T0" fmla="*/ 0 w 294875"/>
                  <a:gd name="T1" fmla="*/ 0 h 185451"/>
                  <a:gd name="T2" fmla="*/ 294875 w 294875"/>
                  <a:gd name="T3" fmla="*/ 185451 h 185451"/>
                </a:gdLst>
                <a:ahLst/>
                <a:cxnLst/>
                <a:rect l="T0" t="T1" r="T2" b="T3"/>
                <a:pathLst>
                  <a:path w="294875" h="185451" extrusionOk="0">
                    <a:moveTo>
                      <a:pt x="149875" y="30099"/>
                    </a:moveTo>
                    <a:cubicBezTo>
                      <a:pt x="145990" y="30089"/>
                      <a:pt x="142111" y="30404"/>
                      <a:pt x="138280" y="31051"/>
                    </a:cubicBezTo>
                    <a:cubicBezTo>
                      <a:pt x="133053" y="31813"/>
                      <a:pt x="127256" y="32861"/>
                      <a:pt x="120793" y="34195"/>
                    </a:cubicBezTo>
                    <a:cubicBezTo>
                      <a:pt x="114331" y="35528"/>
                      <a:pt x="107583" y="37338"/>
                      <a:pt x="100645" y="39433"/>
                    </a:cubicBezTo>
                    <a:cubicBezTo>
                      <a:pt x="93881" y="41453"/>
                      <a:pt x="87273" y="43967"/>
                      <a:pt x="80877" y="46958"/>
                    </a:cubicBezTo>
                    <a:lnTo>
                      <a:pt x="130867" y="76390"/>
                    </a:lnTo>
                    <a:lnTo>
                      <a:pt x="140371" y="73152"/>
                    </a:lnTo>
                    <a:cubicBezTo>
                      <a:pt x="153296" y="68866"/>
                      <a:pt x="165461" y="65151"/>
                      <a:pt x="176960" y="62198"/>
                    </a:cubicBezTo>
                    <a:cubicBezTo>
                      <a:pt x="187709" y="59264"/>
                      <a:pt x="198724" y="57445"/>
                      <a:pt x="209844" y="56769"/>
                    </a:cubicBezTo>
                    <a:cubicBezTo>
                      <a:pt x="219965" y="56083"/>
                      <a:pt x="230125" y="56750"/>
                      <a:pt x="240066" y="58769"/>
                    </a:cubicBezTo>
                    <a:cubicBezTo>
                      <a:pt x="250282" y="60922"/>
                      <a:pt x="260081" y="64751"/>
                      <a:pt x="269052" y="70104"/>
                    </a:cubicBezTo>
                    <a:cubicBezTo>
                      <a:pt x="277834" y="74495"/>
                      <a:pt x="285351" y="81048"/>
                      <a:pt x="290911" y="89154"/>
                    </a:cubicBezTo>
                    <a:cubicBezTo>
                      <a:pt x="294627" y="95079"/>
                      <a:pt x="295796" y="102260"/>
                      <a:pt x="294142" y="109061"/>
                    </a:cubicBezTo>
                    <a:cubicBezTo>
                      <a:pt x="291985" y="116538"/>
                      <a:pt x="287889" y="123311"/>
                      <a:pt x="282262" y="128683"/>
                    </a:cubicBezTo>
                    <a:cubicBezTo>
                      <a:pt x="275287" y="135712"/>
                      <a:pt x="267503" y="141884"/>
                      <a:pt x="259073" y="147066"/>
                    </a:cubicBezTo>
                    <a:lnTo>
                      <a:pt x="291386" y="166116"/>
                    </a:lnTo>
                    <a:lnTo>
                      <a:pt x="273424" y="176117"/>
                    </a:lnTo>
                    <a:lnTo>
                      <a:pt x="240826" y="157067"/>
                    </a:lnTo>
                    <a:cubicBezTo>
                      <a:pt x="225306" y="164773"/>
                      <a:pt x="209074" y="170926"/>
                      <a:pt x="192357" y="175450"/>
                    </a:cubicBezTo>
                    <a:cubicBezTo>
                      <a:pt x="174870" y="180289"/>
                      <a:pt x="157003" y="183632"/>
                      <a:pt x="138945" y="185452"/>
                    </a:cubicBezTo>
                    <a:lnTo>
                      <a:pt x="121934" y="154876"/>
                    </a:lnTo>
                    <a:cubicBezTo>
                      <a:pt x="126671" y="154752"/>
                      <a:pt x="131398" y="154372"/>
                      <a:pt x="136094" y="153733"/>
                    </a:cubicBezTo>
                    <a:cubicBezTo>
                      <a:pt x="143282" y="152914"/>
                      <a:pt x="150416" y="151705"/>
                      <a:pt x="157478" y="150114"/>
                    </a:cubicBezTo>
                    <a:cubicBezTo>
                      <a:pt x="165271" y="148399"/>
                      <a:pt x="173539" y="146304"/>
                      <a:pt x="182283" y="143732"/>
                    </a:cubicBezTo>
                    <a:cubicBezTo>
                      <a:pt x="190769" y="141160"/>
                      <a:pt x="199057" y="137979"/>
                      <a:pt x="207087" y="134207"/>
                    </a:cubicBezTo>
                    <a:lnTo>
                      <a:pt x="156527" y="104965"/>
                    </a:lnTo>
                    <a:lnTo>
                      <a:pt x="149970" y="107251"/>
                    </a:lnTo>
                    <a:lnTo>
                      <a:pt x="143032" y="109347"/>
                    </a:lnTo>
                    <a:cubicBezTo>
                      <a:pt x="130297" y="113538"/>
                      <a:pt x="118702" y="116872"/>
                      <a:pt x="108058" y="118872"/>
                    </a:cubicBezTo>
                    <a:cubicBezTo>
                      <a:pt x="98291" y="121148"/>
                      <a:pt x="88331" y="122482"/>
                      <a:pt x="78311" y="122872"/>
                    </a:cubicBezTo>
                    <a:cubicBezTo>
                      <a:pt x="69466" y="123187"/>
                      <a:pt x="60618" y="122349"/>
                      <a:pt x="51986" y="120396"/>
                    </a:cubicBezTo>
                    <a:cubicBezTo>
                      <a:pt x="43443" y="118472"/>
                      <a:pt x="35241" y="115252"/>
                      <a:pt x="27656" y="110871"/>
                    </a:cubicBezTo>
                    <a:cubicBezTo>
                      <a:pt x="19390" y="106528"/>
                      <a:pt x="12235" y="100336"/>
                      <a:pt x="6748" y="92773"/>
                    </a:cubicBezTo>
                    <a:cubicBezTo>
                      <a:pt x="2671" y="87078"/>
                      <a:pt x="660" y="80153"/>
                      <a:pt x="1045" y="73152"/>
                    </a:cubicBezTo>
                    <a:cubicBezTo>
                      <a:pt x="1789" y="65856"/>
                      <a:pt x="4702" y="58950"/>
                      <a:pt x="9409" y="53340"/>
                    </a:cubicBezTo>
                    <a:cubicBezTo>
                      <a:pt x="15217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105" y="83248"/>
                    </a:moveTo>
                    <a:cubicBezTo>
                      <a:pt x="69789" y="87078"/>
                      <a:pt x="77490" y="88735"/>
                      <a:pt x="85154" y="88011"/>
                    </a:cubicBezTo>
                    <a:cubicBezTo>
                      <a:pt x="95443" y="86811"/>
                      <a:pt x="105574" y="84506"/>
                      <a:pt x="115376" y="81153"/>
                    </a:cubicBezTo>
                    <a:lnTo>
                      <a:pt x="67857" y="53626"/>
                    </a:lnTo>
                    <a:cubicBezTo>
                      <a:pt x="50370" y="65341"/>
                      <a:pt x="48849" y="75247"/>
                      <a:pt x="63105" y="83248"/>
                    </a:cubicBezTo>
                    <a:close/>
                    <a:moveTo>
                      <a:pt x="229992" y="97155"/>
                    </a:moveTo>
                    <a:cubicBezTo>
                      <a:pt x="222721" y="93154"/>
                      <a:pt x="214339" y="91649"/>
                      <a:pt x="206137" y="92869"/>
                    </a:cubicBezTo>
                    <a:cubicBezTo>
                      <a:pt x="194894" y="94383"/>
                      <a:pt x="183803" y="96841"/>
                      <a:pt x="172969" y="100203"/>
                    </a:cubicBezTo>
                    <a:lnTo>
                      <a:pt x="220488" y="127540"/>
                    </a:lnTo>
                    <a:cubicBezTo>
                      <a:pt x="240446" y="115538"/>
                      <a:pt x="243677" y="105346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9" name="Google Shape;1279;p27"/>
            <p:cNvGrpSpPr>
              <a:grpSpLocks/>
            </p:cNvGrpSpPr>
            <p:nvPr/>
          </p:nvGrpSpPr>
          <p:grpSpPr bwMode="auto">
            <a:xfrm>
              <a:off x="2694110" y="2656109"/>
              <a:ext cx="883852" cy="621029"/>
              <a:chOff x="4503735" y="3398234"/>
              <a:chExt cx="883852" cy="621029"/>
            </a:xfrm>
          </p:grpSpPr>
          <p:sp>
            <p:nvSpPr>
              <p:cNvPr id="40349" name="Google Shape;1280;p27"/>
              <p:cNvSpPr>
                <a:spLocks noChangeArrowheads="1"/>
              </p:cNvSpPr>
              <p:nvPr/>
            </p:nvSpPr>
            <p:spPr bwMode="auto">
              <a:xfrm>
                <a:off x="4503735" y="350777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0" name="Google Shape;1281;p27"/>
              <p:cNvSpPr>
                <a:spLocks noChangeArrowheads="1"/>
              </p:cNvSpPr>
              <p:nvPr/>
            </p:nvSpPr>
            <p:spPr bwMode="auto">
              <a:xfrm>
                <a:off x="4503925" y="3650932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1" name="Google Shape;1282;p27"/>
              <p:cNvSpPr>
                <a:spLocks noChangeArrowheads="1"/>
              </p:cNvSpPr>
              <p:nvPr/>
            </p:nvSpPr>
            <p:spPr bwMode="auto">
              <a:xfrm>
                <a:off x="5321061" y="365398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2" name="Google Shape;1283;p27"/>
              <p:cNvSpPr>
                <a:spLocks noChangeArrowheads="1"/>
              </p:cNvSpPr>
              <p:nvPr/>
            </p:nvSpPr>
            <p:spPr bwMode="auto">
              <a:xfrm>
                <a:off x="4503735" y="339823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3" name="Google Shape;1284;p27"/>
              <p:cNvSpPr>
                <a:spLocks noChangeArrowheads="1"/>
              </p:cNvSpPr>
              <p:nvPr/>
            </p:nvSpPr>
            <p:spPr bwMode="auto">
              <a:xfrm>
                <a:off x="4629431" y="3467838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1" y="194048"/>
                    </a:moveTo>
                    <a:cubicBezTo>
                      <a:pt x="627574" y="237101"/>
                      <a:pt x="596877" y="279773"/>
                      <a:pt x="539949" y="312444"/>
                    </a:cubicBezTo>
                    <a:cubicBezTo>
                      <a:pt x="416400" y="383977"/>
                      <a:pt x="216060" y="383977"/>
                      <a:pt x="92511" y="312444"/>
                    </a:cubicBezTo>
                    <a:cubicBezTo>
                      <a:pt x="35488" y="279487"/>
                      <a:pt x="4981" y="237101"/>
                      <a:pt x="610" y="194048"/>
                    </a:cubicBezTo>
                    <a:cubicBezTo>
                      <a:pt x="-4808" y="143566"/>
                      <a:pt x="25890" y="92131"/>
                      <a:pt x="92511" y="53650"/>
                    </a:cubicBezTo>
                    <a:cubicBezTo>
                      <a:pt x="216060" y="-17883"/>
                      <a:pt x="416400" y="-17883"/>
                      <a:pt x="539949" y="53650"/>
                    </a:cubicBezTo>
                    <a:cubicBezTo>
                      <a:pt x="606476" y="92131"/>
                      <a:pt x="637268" y="143566"/>
                      <a:pt x="63204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4" name="Google Shape;1285;p27"/>
              <p:cNvSpPr>
                <a:spLocks noChangeArrowheads="1"/>
              </p:cNvSpPr>
              <p:nvPr/>
            </p:nvSpPr>
            <p:spPr bwMode="auto">
              <a:xfrm>
                <a:off x="4630040" y="3489745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41"/>
                    </a:moveTo>
                    <a:cubicBezTo>
                      <a:pt x="626965" y="215194"/>
                      <a:pt x="596268" y="257866"/>
                      <a:pt x="539340" y="290536"/>
                    </a:cubicBezTo>
                    <a:cubicBezTo>
                      <a:pt x="415791" y="362069"/>
                      <a:pt x="215451" y="362069"/>
                      <a:pt x="91902" y="290536"/>
                    </a:cubicBezTo>
                    <a:cubicBezTo>
                      <a:pt x="34879" y="257580"/>
                      <a:pt x="4372" y="215194"/>
                      <a:pt x="0" y="172141"/>
                    </a:cubicBezTo>
                    <a:cubicBezTo>
                      <a:pt x="4372" y="129087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5" name="Google Shape;1286;p27"/>
              <p:cNvSpPr>
                <a:spLocks noChangeArrowheads="1"/>
              </p:cNvSpPr>
              <p:nvPr/>
            </p:nvSpPr>
            <p:spPr bwMode="auto">
              <a:xfrm>
                <a:off x="4791985" y="3572160"/>
                <a:ext cx="294810" cy="185070"/>
              </a:xfrm>
              <a:custGeom>
                <a:avLst/>
                <a:gdLst>
                  <a:gd name="T0" fmla="*/ 0 w 294810"/>
                  <a:gd name="T1" fmla="*/ 0 h 185070"/>
                  <a:gd name="T2" fmla="*/ 294810 w 294810"/>
                  <a:gd name="T3" fmla="*/ 185070 h 185070"/>
                </a:gdLst>
                <a:ahLst/>
                <a:cxnLst/>
                <a:rect l="T0" t="T1" r="T2" b="T3"/>
                <a:pathLst>
                  <a:path w="294810" h="185070" extrusionOk="0">
                    <a:moveTo>
                      <a:pt x="149304" y="29813"/>
                    </a:moveTo>
                    <a:cubicBezTo>
                      <a:pt x="145417" y="29804"/>
                      <a:pt x="141540" y="30118"/>
                      <a:pt x="137710" y="30766"/>
                    </a:cubicBezTo>
                    <a:cubicBezTo>
                      <a:pt x="132578" y="31432"/>
                      <a:pt x="126685" y="32480"/>
                      <a:pt x="120223" y="33909"/>
                    </a:cubicBezTo>
                    <a:cubicBezTo>
                      <a:pt x="113760" y="35338"/>
                      <a:pt x="107108" y="36957"/>
                      <a:pt x="100170" y="39053"/>
                    </a:cubicBezTo>
                    <a:cubicBezTo>
                      <a:pt x="93383" y="41100"/>
                      <a:pt x="86747" y="43615"/>
                      <a:pt x="80307" y="46577"/>
                    </a:cubicBezTo>
                    <a:lnTo>
                      <a:pt x="131152" y="76010"/>
                    </a:lnTo>
                    <a:lnTo>
                      <a:pt x="140656" y="72771"/>
                    </a:lnTo>
                    <a:cubicBezTo>
                      <a:pt x="153581" y="68485"/>
                      <a:pt x="165841" y="64865"/>
                      <a:pt x="177246" y="61817"/>
                    </a:cubicBezTo>
                    <a:cubicBezTo>
                      <a:pt x="188013" y="58979"/>
                      <a:pt x="199019" y="57160"/>
                      <a:pt x="210129" y="56388"/>
                    </a:cubicBezTo>
                    <a:cubicBezTo>
                      <a:pt x="220279" y="55750"/>
                      <a:pt x="230467" y="56417"/>
                      <a:pt x="240446" y="58388"/>
                    </a:cubicBezTo>
                    <a:cubicBezTo>
                      <a:pt x="250491" y="60636"/>
                      <a:pt x="260109" y="64465"/>
                      <a:pt x="268957" y="69723"/>
                    </a:cubicBezTo>
                    <a:cubicBezTo>
                      <a:pt x="277729" y="74124"/>
                      <a:pt x="285256" y="80677"/>
                      <a:pt x="290816" y="88773"/>
                    </a:cubicBezTo>
                    <a:cubicBezTo>
                      <a:pt x="294579" y="94640"/>
                      <a:pt x="295748" y="101813"/>
                      <a:pt x="294047" y="108585"/>
                    </a:cubicBezTo>
                    <a:cubicBezTo>
                      <a:pt x="291937" y="116081"/>
                      <a:pt x="287832" y="122863"/>
                      <a:pt x="282167" y="128206"/>
                    </a:cubicBezTo>
                    <a:cubicBezTo>
                      <a:pt x="275220" y="135264"/>
                      <a:pt x="267437" y="141437"/>
                      <a:pt x="258978" y="146590"/>
                    </a:cubicBezTo>
                    <a:lnTo>
                      <a:pt x="291291" y="165640"/>
                    </a:lnTo>
                    <a:lnTo>
                      <a:pt x="272854" y="175736"/>
                    </a:lnTo>
                    <a:lnTo>
                      <a:pt x="240256" y="156686"/>
                    </a:lnTo>
                    <a:cubicBezTo>
                      <a:pt x="224755" y="164430"/>
                      <a:pt x="208513" y="170593"/>
                      <a:pt x="191786" y="175070"/>
                    </a:cubicBezTo>
                    <a:cubicBezTo>
                      <a:pt x="174299" y="179908"/>
                      <a:pt x="156432" y="183261"/>
                      <a:pt x="138375" y="185071"/>
                    </a:cubicBezTo>
                    <a:lnTo>
                      <a:pt x="121363" y="154496"/>
                    </a:lnTo>
                    <a:cubicBezTo>
                      <a:pt x="124500" y="154496"/>
                      <a:pt x="129251" y="154496"/>
                      <a:pt x="135619" y="153448"/>
                    </a:cubicBezTo>
                    <a:cubicBezTo>
                      <a:pt x="141987" y="152400"/>
                      <a:pt x="149019" y="151447"/>
                      <a:pt x="156908" y="149733"/>
                    </a:cubicBezTo>
                    <a:cubicBezTo>
                      <a:pt x="164796" y="148019"/>
                      <a:pt x="172969" y="145923"/>
                      <a:pt x="181712" y="143351"/>
                    </a:cubicBezTo>
                    <a:cubicBezTo>
                      <a:pt x="190218" y="140837"/>
                      <a:pt x="198515" y="137655"/>
                      <a:pt x="206517" y="133826"/>
                    </a:cubicBezTo>
                    <a:lnTo>
                      <a:pt x="155957" y="104585"/>
                    </a:lnTo>
                    <a:cubicBezTo>
                      <a:pt x="153809" y="105461"/>
                      <a:pt x="151623" y="106223"/>
                      <a:pt x="149400" y="106871"/>
                    </a:cubicBezTo>
                    <a:lnTo>
                      <a:pt x="142462" y="109061"/>
                    </a:lnTo>
                    <a:cubicBezTo>
                      <a:pt x="129727" y="113252"/>
                      <a:pt x="118132" y="116491"/>
                      <a:pt x="107488" y="118586"/>
                    </a:cubicBezTo>
                    <a:cubicBezTo>
                      <a:pt x="97722" y="120863"/>
                      <a:pt x="87761" y="122206"/>
                      <a:pt x="77741" y="122587"/>
                    </a:cubicBezTo>
                    <a:cubicBezTo>
                      <a:pt x="68896" y="122901"/>
                      <a:pt x="60048" y="122072"/>
                      <a:pt x="51415" y="120110"/>
                    </a:cubicBezTo>
                    <a:cubicBezTo>
                      <a:pt x="42890" y="118129"/>
                      <a:pt x="34694" y="114919"/>
                      <a:pt x="27086" y="110585"/>
                    </a:cubicBezTo>
                    <a:cubicBezTo>
                      <a:pt x="19103" y="106232"/>
                      <a:pt x="12162" y="100184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010" y="83153"/>
                    </a:moveTo>
                    <a:cubicBezTo>
                      <a:pt x="69644" y="87020"/>
                      <a:pt x="77328" y="88687"/>
                      <a:pt x="84964" y="87916"/>
                    </a:cubicBezTo>
                    <a:cubicBezTo>
                      <a:pt x="95280" y="86744"/>
                      <a:pt x="105443" y="84477"/>
                      <a:pt x="115281" y="81153"/>
                    </a:cubicBezTo>
                    <a:lnTo>
                      <a:pt x="67762" y="53626"/>
                    </a:lnTo>
                    <a:cubicBezTo>
                      <a:pt x="49990" y="65056"/>
                      <a:pt x="48374" y="74867"/>
                      <a:pt x="62725" y="83153"/>
                    </a:cubicBezTo>
                    <a:close/>
                    <a:moveTo>
                      <a:pt x="229802" y="97060"/>
                    </a:moveTo>
                    <a:cubicBezTo>
                      <a:pt x="222550" y="93116"/>
                      <a:pt x="214206" y="91640"/>
                      <a:pt x="206042" y="92869"/>
                    </a:cubicBezTo>
                    <a:cubicBezTo>
                      <a:pt x="194752" y="94279"/>
                      <a:pt x="183613" y="96736"/>
                      <a:pt x="172779" y="100203"/>
                    </a:cubicBezTo>
                    <a:lnTo>
                      <a:pt x="220298" y="127540"/>
                    </a:lnTo>
                    <a:cubicBezTo>
                      <a:pt x="239971" y="115157"/>
                      <a:pt x="243202" y="105061"/>
                      <a:pt x="229516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6" name="Google Shape;1287;p27"/>
              <p:cNvSpPr>
                <a:spLocks noChangeArrowheads="1"/>
              </p:cNvSpPr>
              <p:nvPr/>
            </p:nvSpPr>
            <p:spPr bwMode="auto">
              <a:xfrm>
                <a:off x="4913728" y="3709701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7" name="Google Shape;1288;p27"/>
              <p:cNvSpPr>
                <a:spLocks noChangeArrowheads="1"/>
              </p:cNvSpPr>
              <p:nvPr/>
            </p:nvSpPr>
            <p:spPr bwMode="auto">
              <a:xfrm>
                <a:off x="5040889" y="372056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8" name="Google Shape;1289;p27"/>
              <p:cNvSpPr>
                <a:spLocks noChangeArrowheads="1"/>
              </p:cNvSpPr>
              <p:nvPr/>
            </p:nvSpPr>
            <p:spPr bwMode="auto">
              <a:xfrm>
                <a:off x="5054955" y="3657409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5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59" name="Google Shape;1290;p27"/>
              <p:cNvSpPr>
                <a:spLocks noChangeArrowheads="1"/>
              </p:cNvSpPr>
              <p:nvPr/>
            </p:nvSpPr>
            <p:spPr bwMode="auto">
              <a:xfrm>
                <a:off x="4956115" y="3663791"/>
                <a:ext cx="47423" cy="33051"/>
              </a:xfrm>
              <a:custGeom>
                <a:avLst/>
                <a:gdLst>
                  <a:gd name="T0" fmla="*/ 0 w 47423"/>
                  <a:gd name="T1" fmla="*/ 0 h 33051"/>
                  <a:gd name="T2" fmla="*/ 47423 w 47423"/>
                  <a:gd name="T3" fmla="*/ 33051 h 33051"/>
                </a:gdLst>
                <a:ahLst/>
                <a:cxnLst/>
                <a:rect l="T0" t="T1" r="T2" b="T3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0" name="Google Shape;1291;p27"/>
              <p:cNvSpPr>
                <a:spLocks noChangeArrowheads="1"/>
              </p:cNvSpPr>
              <p:nvPr/>
            </p:nvSpPr>
            <p:spPr bwMode="auto">
              <a:xfrm>
                <a:off x="4859557" y="3608355"/>
                <a:ext cx="58448" cy="38957"/>
              </a:xfrm>
              <a:custGeom>
                <a:avLst/>
                <a:gdLst>
                  <a:gd name="T0" fmla="*/ 0 w 58448"/>
                  <a:gd name="T1" fmla="*/ 0 h 38957"/>
                  <a:gd name="T2" fmla="*/ 58448 w 58448"/>
                  <a:gd name="T3" fmla="*/ 38957 h 38957"/>
                </a:gdLst>
                <a:ahLst/>
                <a:cxnLst/>
                <a:rect l="T0" t="T1" r="T2" b="T3"/>
                <a:pathLst>
                  <a:path w="58448" h="38957" extrusionOk="0">
                    <a:moveTo>
                      <a:pt x="0" y="11144"/>
                    </a:moveTo>
                    <a:lnTo>
                      <a:pt x="48945" y="38958"/>
                    </a:lnTo>
                    <a:lnTo>
                      <a:pt x="58448" y="31718"/>
                    </a:lnTo>
                    <a:cubicBezTo>
                      <a:pt x="58448" y="31718"/>
                      <a:pt x="52366" y="24575"/>
                      <a:pt x="51891" y="23908"/>
                    </a:cubicBezTo>
                    <a:cubicBezTo>
                      <a:pt x="47632" y="18917"/>
                      <a:pt x="42632" y="14612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1" name="Google Shape;1292;p27"/>
              <p:cNvSpPr>
                <a:spLocks noChangeArrowheads="1"/>
              </p:cNvSpPr>
              <p:nvPr/>
            </p:nvSpPr>
            <p:spPr bwMode="auto">
              <a:xfrm>
                <a:off x="4913728" y="357749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2" name="Google Shape;1293;p27"/>
              <p:cNvSpPr>
                <a:spLocks noChangeArrowheads="1"/>
              </p:cNvSpPr>
              <p:nvPr/>
            </p:nvSpPr>
            <p:spPr bwMode="auto">
              <a:xfrm>
                <a:off x="4791510" y="3572351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3" name="Google Shape;1294;p27"/>
              <p:cNvSpPr>
                <a:spLocks noChangeArrowheads="1"/>
              </p:cNvSpPr>
              <p:nvPr/>
            </p:nvSpPr>
            <p:spPr bwMode="auto">
              <a:xfrm>
                <a:off x="4792460" y="3629977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809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64" name="Google Shape;1295;p27"/>
              <p:cNvSpPr>
                <a:spLocks noChangeArrowheads="1"/>
              </p:cNvSpPr>
              <p:nvPr/>
            </p:nvSpPr>
            <p:spPr bwMode="auto">
              <a:xfrm>
                <a:off x="4791985" y="3555587"/>
                <a:ext cx="294804" cy="184499"/>
              </a:xfrm>
              <a:custGeom>
                <a:avLst/>
                <a:gdLst>
                  <a:gd name="T0" fmla="*/ 0 w 294804"/>
                  <a:gd name="T1" fmla="*/ 0 h 184499"/>
                  <a:gd name="T2" fmla="*/ 294804 w 294804"/>
                  <a:gd name="T3" fmla="*/ 184499 h 184499"/>
                </a:gdLst>
                <a:ahLst/>
                <a:cxnLst/>
                <a:rect l="T0" t="T1" r="T2" b="T3"/>
                <a:pathLst>
                  <a:path w="294804" h="184499" extrusionOk="0">
                    <a:moveTo>
                      <a:pt x="149304" y="29146"/>
                    </a:moveTo>
                    <a:cubicBezTo>
                      <a:pt x="145417" y="29185"/>
                      <a:pt x="141549" y="29508"/>
                      <a:pt x="137710" y="30099"/>
                    </a:cubicBezTo>
                    <a:cubicBezTo>
                      <a:pt x="132578" y="30861"/>
                      <a:pt x="126685" y="31909"/>
                      <a:pt x="120223" y="33242"/>
                    </a:cubicBezTo>
                    <a:cubicBezTo>
                      <a:pt x="113760" y="34576"/>
                      <a:pt x="107108" y="36385"/>
                      <a:pt x="100170" y="38481"/>
                    </a:cubicBezTo>
                    <a:cubicBezTo>
                      <a:pt x="93369" y="40481"/>
                      <a:pt x="86730" y="42996"/>
                      <a:pt x="80307" y="46006"/>
                    </a:cubicBezTo>
                    <a:lnTo>
                      <a:pt x="131152" y="75438"/>
                    </a:lnTo>
                    <a:lnTo>
                      <a:pt x="140656" y="72199"/>
                    </a:lnTo>
                    <a:cubicBezTo>
                      <a:pt x="153581" y="67913"/>
                      <a:pt x="165841" y="64198"/>
                      <a:pt x="177246" y="61246"/>
                    </a:cubicBezTo>
                    <a:cubicBezTo>
                      <a:pt x="187994" y="58321"/>
                      <a:pt x="199009" y="56502"/>
                      <a:pt x="210129" y="55816"/>
                    </a:cubicBezTo>
                    <a:cubicBezTo>
                      <a:pt x="220279" y="55121"/>
                      <a:pt x="230476" y="55797"/>
                      <a:pt x="240446" y="57817"/>
                    </a:cubicBezTo>
                    <a:cubicBezTo>
                      <a:pt x="250491" y="60065"/>
                      <a:pt x="260109" y="63893"/>
                      <a:pt x="268957" y="69151"/>
                    </a:cubicBezTo>
                    <a:cubicBezTo>
                      <a:pt x="277739" y="73542"/>
                      <a:pt x="285256" y="80096"/>
                      <a:pt x="290816" y="88201"/>
                    </a:cubicBezTo>
                    <a:cubicBezTo>
                      <a:pt x="294570" y="94107"/>
                      <a:pt x="295739" y="101308"/>
                      <a:pt x="294047" y="108109"/>
                    </a:cubicBezTo>
                    <a:cubicBezTo>
                      <a:pt x="291909" y="115595"/>
                      <a:pt x="287803" y="122377"/>
                      <a:pt x="282167" y="127730"/>
                    </a:cubicBezTo>
                    <a:cubicBezTo>
                      <a:pt x="275192" y="134760"/>
                      <a:pt x="267408" y="140932"/>
                      <a:pt x="258978" y="146113"/>
                    </a:cubicBezTo>
                    <a:lnTo>
                      <a:pt x="291291" y="165163"/>
                    </a:lnTo>
                    <a:lnTo>
                      <a:pt x="272854" y="175165"/>
                    </a:lnTo>
                    <a:lnTo>
                      <a:pt x="240256" y="156115"/>
                    </a:lnTo>
                    <a:cubicBezTo>
                      <a:pt x="224736" y="163821"/>
                      <a:pt x="208504" y="169974"/>
                      <a:pt x="191786" y="174498"/>
                    </a:cubicBezTo>
                    <a:cubicBezTo>
                      <a:pt x="174299" y="179337"/>
                      <a:pt x="156432" y="182689"/>
                      <a:pt x="138375" y="184499"/>
                    </a:cubicBezTo>
                    <a:lnTo>
                      <a:pt x="121363" y="153924"/>
                    </a:lnTo>
                    <a:cubicBezTo>
                      <a:pt x="126134" y="153800"/>
                      <a:pt x="130896" y="153419"/>
                      <a:pt x="135619" y="152781"/>
                    </a:cubicBezTo>
                    <a:cubicBezTo>
                      <a:pt x="142775" y="151962"/>
                      <a:pt x="149884" y="150752"/>
                      <a:pt x="156908" y="149162"/>
                    </a:cubicBezTo>
                    <a:cubicBezTo>
                      <a:pt x="164701" y="147447"/>
                      <a:pt x="172969" y="145351"/>
                      <a:pt x="181712" y="142780"/>
                    </a:cubicBezTo>
                    <a:cubicBezTo>
                      <a:pt x="190209" y="140227"/>
                      <a:pt x="198496" y="137046"/>
                      <a:pt x="206517" y="133255"/>
                    </a:cubicBezTo>
                    <a:lnTo>
                      <a:pt x="155957" y="104013"/>
                    </a:lnTo>
                    <a:lnTo>
                      <a:pt x="149400" y="106299"/>
                    </a:lnTo>
                    <a:lnTo>
                      <a:pt x="142462" y="108395"/>
                    </a:lnTo>
                    <a:cubicBezTo>
                      <a:pt x="129727" y="112585"/>
                      <a:pt x="118132" y="115919"/>
                      <a:pt x="107488" y="117920"/>
                    </a:cubicBezTo>
                    <a:cubicBezTo>
                      <a:pt x="97722" y="120196"/>
                      <a:pt x="87761" y="121539"/>
                      <a:pt x="77741" y="121920"/>
                    </a:cubicBezTo>
                    <a:cubicBezTo>
                      <a:pt x="68896" y="122234"/>
                      <a:pt x="60048" y="121406"/>
                      <a:pt x="51415" y="119443"/>
                    </a:cubicBezTo>
                    <a:cubicBezTo>
                      <a:pt x="42878" y="117500"/>
                      <a:pt x="34677" y="114290"/>
                      <a:pt x="27086" y="109918"/>
                    </a:cubicBezTo>
                    <a:cubicBezTo>
                      <a:pt x="19112" y="105680"/>
                      <a:pt x="12168" y="99727"/>
                      <a:pt x="6748" y="92488"/>
                    </a:cubicBezTo>
                    <a:cubicBezTo>
                      <a:pt x="2671" y="86792"/>
                      <a:pt x="660" y="79867"/>
                      <a:pt x="1045" y="72866"/>
                    </a:cubicBezTo>
                    <a:cubicBezTo>
                      <a:pt x="1790" y="65599"/>
                      <a:pt x="4704" y="58731"/>
                      <a:pt x="9409" y="53149"/>
                    </a:cubicBezTo>
                    <a:cubicBezTo>
                      <a:pt x="15245" y="45786"/>
                      <a:pt x="22168" y="39367"/>
                      <a:pt x="29937" y="34099"/>
                    </a:cubicBezTo>
                    <a:lnTo>
                      <a:pt x="0" y="16764"/>
                    </a:lnTo>
                    <a:lnTo>
                      <a:pt x="17202" y="6763"/>
                    </a:lnTo>
                    <a:lnTo>
                      <a:pt x="46854" y="23908"/>
                    </a:lnTo>
                    <a:cubicBezTo>
                      <a:pt x="60783" y="17031"/>
                      <a:pt x="75408" y="11668"/>
                      <a:pt x="90476" y="7906"/>
                    </a:cubicBezTo>
                    <a:cubicBezTo>
                      <a:pt x="104808" y="4220"/>
                      <a:pt x="119387" y="1581"/>
                      <a:pt x="134098" y="0"/>
                    </a:cubicBezTo>
                    <a:close/>
                    <a:moveTo>
                      <a:pt x="62725" y="82963"/>
                    </a:moveTo>
                    <a:cubicBezTo>
                      <a:pt x="69375" y="86792"/>
                      <a:pt x="77045" y="88449"/>
                      <a:pt x="84679" y="87725"/>
                    </a:cubicBezTo>
                    <a:cubicBezTo>
                      <a:pt x="95005" y="86563"/>
                      <a:pt x="105172" y="84258"/>
                      <a:pt x="114996" y="80867"/>
                    </a:cubicBezTo>
                    <a:lnTo>
                      <a:pt x="67477" y="53340"/>
                    </a:lnTo>
                    <a:cubicBezTo>
                      <a:pt x="49990" y="64389"/>
                      <a:pt x="48374" y="74295"/>
                      <a:pt x="62725" y="82963"/>
                    </a:cubicBezTo>
                    <a:close/>
                    <a:moveTo>
                      <a:pt x="229516" y="96869"/>
                    </a:moveTo>
                    <a:cubicBezTo>
                      <a:pt x="222256" y="92945"/>
                      <a:pt x="213930" y="91449"/>
                      <a:pt x="205757" y="92583"/>
                    </a:cubicBezTo>
                    <a:cubicBezTo>
                      <a:pt x="194485" y="94088"/>
                      <a:pt x="183357" y="96545"/>
                      <a:pt x="172494" y="99917"/>
                    </a:cubicBezTo>
                    <a:lnTo>
                      <a:pt x="220013" y="127254"/>
                    </a:lnTo>
                    <a:cubicBezTo>
                      <a:pt x="239971" y="114586"/>
                      <a:pt x="243202" y="104394"/>
                      <a:pt x="229516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39949" name="Google Shape;1296;p27"/>
            <p:cNvSpPr>
              <a:spLocks noChangeArrowheads="1"/>
            </p:cNvSpPr>
            <p:nvPr/>
          </p:nvSpPr>
          <p:spPr bwMode="auto">
            <a:xfrm>
              <a:off x="3754828" y="4396898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50" name="Google Shape;1297;p27"/>
            <p:cNvSpPr>
              <a:spLocks noChangeArrowheads="1"/>
            </p:cNvSpPr>
            <p:nvPr/>
          </p:nvSpPr>
          <p:spPr bwMode="auto">
            <a:xfrm>
              <a:off x="4924079" y="3753008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51" name="Google Shape;1298;p27"/>
            <p:cNvSpPr>
              <a:spLocks noChangeArrowheads="1"/>
            </p:cNvSpPr>
            <p:nvPr/>
          </p:nvSpPr>
          <p:spPr bwMode="auto">
            <a:xfrm>
              <a:off x="3741903" y="3161886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52" name="Google Shape;1299;p27"/>
            <p:cNvSpPr>
              <a:spLocks noChangeArrowheads="1"/>
            </p:cNvSpPr>
            <p:nvPr/>
          </p:nvSpPr>
          <p:spPr bwMode="auto">
            <a:xfrm>
              <a:off x="2152775" y="4481289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2"/>
                    <a:pt x="441926" y="511492"/>
                  </a:cubicBezTo>
                  <a:cubicBezTo>
                    <a:pt x="197857" y="511492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53" name="Google Shape;1300;p27"/>
            <p:cNvSpPr>
              <a:spLocks noChangeArrowheads="1"/>
            </p:cNvSpPr>
            <p:nvPr/>
          </p:nvSpPr>
          <p:spPr bwMode="auto">
            <a:xfrm>
              <a:off x="5481476" y="4556632"/>
              <a:ext cx="883852" cy="511492"/>
            </a:xfrm>
            <a:custGeom>
              <a:avLst/>
              <a:gdLst>
                <a:gd name="T0" fmla="*/ 0 w 883852"/>
                <a:gd name="T1" fmla="*/ 0 h 511492"/>
                <a:gd name="T2" fmla="*/ 883852 w 883852"/>
                <a:gd name="T3" fmla="*/ 511492 h 511492"/>
              </a:gdLst>
              <a:ahLst/>
              <a:cxnLst/>
              <a:rect l="T0" t="T1" r="T2" b="T3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3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0" name="Google Shape;1301;p27"/>
            <p:cNvGrpSpPr>
              <a:grpSpLocks/>
            </p:cNvGrpSpPr>
            <p:nvPr/>
          </p:nvGrpSpPr>
          <p:grpSpPr bwMode="auto">
            <a:xfrm>
              <a:off x="3781914" y="3000342"/>
              <a:ext cx="883852" cy="621125"/>
              <a:chOff x="5591539" y="3742467"/>
              <a:chExt cx="883852" cy="621125"/>
            </a:xfrm>
          </p:grpSpPr>
          <p:sp>
            <p:nvSpPr>
              <p:cNvPr id="40333" name="Google Shape;1302;p27"/>
              <p:cNvSpPr>
                <a:spLocks noChangeArrowheads="1"/>
              </p:cNvSpPr>
              <p:nvPr/>
            </p:nvSpPr>
            <p:spPr bwMode="auto">
              <a:xfrm>
                <a:off x="5591539" y="385210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4" name="Google Shape;1303;p27"/>
              <p:cNvSpPr>
                <a:spLocks noChangeArrowheads="1"/>
              </p:cNvSpPr>
              <p:nvPr/>
            </p:nvSpPr>
            <p:spPr bwMode="auto">
              <a:xfrm>
                <a:off x="5591633" y="3995166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5" name="Google Shape;1304;p27"/>
              <p:cNvSpPr>
                <a:spLocks noChangeArrowheads="1"/>
              </p:cNvSpPr>
              <p:nvPr/>
            </p:nvSpPr>
            <p:spPr bwMode="auto">
              <a:xfrm>
                <a:off x="6408864" y="3998214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6" name="Google Shape;1305;p27"/>
              <p:cNvSpPr>
                <a:spLocks noChangeArrowheads="1"/>
              </p:cNvSpPr>
              <p:nvPr/>
            </p:nvSpPr>
            <p:spPr bwMode="auto">
              <a:xfrm>
                <a:off x="5591539" y="374246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7" name="Google Shape;1306;p27"/>
              <p:cNvSpPr>
                <a:spLocks noChangeArrowheads="1"/>
              </p:cNvSpPr>
              <p:nvPr/>
            </p:nvSpPr>
            <p:spPr bwMode="auto">
              <a:xfrm>
                <a:off x="5717159" y="3812071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1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8" name="Google Shape;1307;p27"/>
              <p:cNvSpPr>
                <a:spLocks noChangeArrowheads="1"/>
              </p:cNvSpPr>
              <p:nvPr/>
            </p:nvSpPr>
            <p:spPr bwMode="auto">
              <a:xfrm>
                <a:off x="5717749" y="3833979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0"/>
                    </a:moveTo>
                    <a:cubicBezTo>
                      <a:pt x="626965" y="215193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3"/>
                      <a:pt x="0" y="172140"/>
                    </a:cubicBezTo>
                    <a:cubicBezTo>
                      <a:pt x="4372" y="129088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9" name="Google Shape;1308;p27"/>
              <p:cNvSpPr>
                <a:spLocks noChangeArrowheads="1"/>
              </p:cNvSpPr>
              <p:nvPr/>
            </p:nvSpPr>
            <p:spPr bwMode="auto">
              <a:xfrm>
                <a:off x="5879313" y="3916870"/>
                <a:ext cx="294875" cy="185070"/>
              </a:xfrm>
              <a:custGeom>
                <a:avLst/>
                <a:gdLst>
                  <a:gd name="T0" fmla="*/ 0 w 294875"/>
                  <a:gd name="T1" fmla="*/ 0 h 185070"/>
                  <a:gd name="T2" fmla="*/ 294875 w 294875"/>
                  <a:gd name="T3" fmla="*/ 185070 h 185070"/>
                </a:gdLst>
                <a:ahLst/>
                <a:cxnLst/>
                <a:rect l="T0" t="T1" r="T2" b="T3"/>
                <a:pathLst>
                  <a:path w="294875" h="185070" extrusionOk="0">
                    <a:moveTo>
                      <a:pt x="149495" y="29337"/>
                    </a:moveTo>
                    <a:cubicBezTo>
                      <a:pt x="145608" y="29328"/>
                      <a:pt x="141730" y="29642"/>
                      <a:pt x="137900" y="30289"/>
                    </a:cubicBezTo>
                    <a:cubicBezTo>
                      <a:pt x="132673" y="31052"/>
                      <a:pt x="126876" y="32099"/>
                      <a:pt x="120413" y="33433"/>
                    </a:cubicBezTo>
                    <a:cubicBezTo>
                      <a:pt x="113950" y="34766"/>
                      <a:pt x="107298" y="36576"/>
                      <a:pt x="100265" y="38576"/>
                    </a:cubicBezTo>
                    <a:cubicBezTo>
                      <a:pt x="93517" y="40672"/>
                      <a:pt x="86912" y="43215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99" y="58522"/>
                      <a:pt x="199114" y="56674"/>
                      <a:pt x="210224" y="55912"/>
                    </a:cubicBezTo>
                    <a:cubicBezTo>
                      <a:pt x="220374" y="55302"/>
                      <a:pt x="230571" y="56007"/>
                      <a:pt x="240541" y="58007"/>
                    </a:cubicBezTo>
                    <a:cubicBezTo>
                      <a:pt x="250586" y="60227"/>
                      <a:pt x="260214" y="64056"/>
                      <a:pt x="269052" y="69342"/>
                    </a:cubicBezTo>
                    <a:cubicBezTo>
                      <a:pt x="277853" y="73705"/>
                      <a:pt x="285380" y="80267"/>
                      <a:pt x="290911" y="88392"/>
                    </a:cubicBezTo>
                    <a:cubicBezTo>
                      <a:pt x="294627" y="94317"/>
                      <a:pt x="295796" y="101498"/>
                      <a:pt x="294142" y="108299"/>
                    </a:cubicBezTo>
                    <a:cubicBezTo>
                      <a:pt x="291985" y="115776"/>
                      <a:pt x="287889" y="122549"/>
                      <a:pt x="282262" y="127921"/>
                    </a:cubicBezTo>
                    <a:cubicBezTo>
                      <a:pt x="275420" y="134998"/>
                      <a:pt x="267760" y="141227"/>
                      <a:pt x="259453" y="146495"/>
                    </a:cubicBezTo>
                    <a:lnTo>
                      <a:pt x="291766" y="165545"/>
                    </a:lnTo>
                    <a:lnTo>
                      <a:pt x="274089" y="175736"/>
                    </a:lnTo>
                    <a:lnTo>
                      <a:pt x="241491" y="156686"/>
                    </a:lnTo>
                    <a:cubicBezTo>
                      <a:pt x="225972" y="164392"/>
                      <a:pt x="209739" y="170545"/>
                      <a:pt x="193022" y="175070"/>
                    </a:cubicBezTo>
                    <a:cubicBezTo>
                      <a:pt x="175535" y="179908"/>
                      <a:pt x="157668" y="183252"/>
                      <a:pt x="139611" y="185071"/>
                    </a:cubicBezTo>
                    <a:lnTo>
                      <a:pt x="122599" y="154496"/>
                    </a:lnTo>
                    <a:cubicBezTo>
                      <a:pt x="127332" y="154372"/>
                      <a:pt x="132065" y="153991"/>
                      <a:pt x="136759" y="153353"/>
                    </a:cubicBezTo>
                    <a:cubicBezTo>
                      <a:pt x="143127" y="152590"/>
                      <a:pt x="150255" y="151447"/>
                      <a:pt x="158143" y="149733"/>
                    </a:cubicBezTo>
                    <a:cubicBezTo>
                      <a:pt x="166031" y="148019"/>
                      <a:pt x="174204" y="145923"/>
                      <a:pt x="182948" y="143351"/>
                    </a:cubicBezTo>
                    <a:cubicBezTo>
                      <a:pt x="191435" y="140779"/>
                      <a:pt x="199722" y="137598"/>
                      <a:pt x="207753" y="133826"/>
                    </a:cubicBezTo>
                    <a:lnTo>
                      <a:pt x="157193" y="104585"/>
                    </a:lnTo>
                    <a:lnTo>
                      <a:pt x="150635" y="106871"/>
                    </a:lnTo>
                    <a:lnTo>
                      <a:pt x="143697" y="108966"/>
                    </a:lnTo>
                    <a:cubicBezTo>
                      <a:pt x="130962" y="113157"/>
                      <a:pt x="119368" y="116491"/>
                      <a:pt x="108723" y="118491"/>
                    </a:cubicBezTo>
                    <a:cubicBezTo>
                      <a:pt x="98953" y="120767"/>
                      <a:pt x="88993" y="122101"/>
                      <a:pt x="78976" y="122491"/>
                    </a:cubicBezTo>
                    <a:cubicBezTo>
                      <a:pt x="70128" y="122758"/>
                      <a:pt x="61290" y="121929"/>
                      <a:pt x="52651" y="120015"/>
                    </a:cubicBezTo>
                    <a:cubicBezTo>
                      <a:pt x="44117" y="118043"/>
                      <a:pt x="35924" y="114833"/>
                      <a:pt x="28321" y="110490"/>
                    </a:cubicBezTo>
                    <a:cubicBezTo>
                      <a:pt x="19958" y="106137"/>
                      <a:pt x="12707" y="99908"/>
                      <a:pt x="7128" y="92297"/>
                    </a:cubicBezTo>
                    <a:cubicBezTo>
                      <a:pt x="3070" y="86592"/>
                      <a:pt x="1055" y="79677"/>
                      <a:pt x="1426" y="72676"/>
                    </a:cubicBezTo>
                    <a:cubicBezTo>
                      <a:pt x="2167" y="65380"/>
                      <a:pt x="5085" y="58474"/>
                      <a:pt x="9789" y="52864"/>
                    </a:cubicBezTo>
                    <a:cubicBezTo>
                      <a:pt x="15596" y="45482"/>
                      <a:pt x="22524" y="39053"/>
                      <a:pt x="30317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3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01"/>
                      <a:pt x="77494" y="88259"/>
                      <a:pt x="85154" y="87535"/>
                    </a:cubicBezTo>
                    <a:cubicBezTo>
                      <a:pt x="95475" y="86325"/>
                      <a:pt x="105635" y="84029"/>
                      <a:pt x="115471" y="80677"/>
                    </a:cubicBezTo>
                    <a:lnTo>
                      <a:pt x="67952" y="53149"/>
                    </a:lnTo>
                    <a:cubicBezTo>
                      <a:pt x="50370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50" y="92697"/>
                      <a:pt x="214405" y="91192"/>
                      <a:pt x="206232" y="92393"/>
                    </a:cubicBezTo>
                    <a:cubicBezTo>
                      <a:pt x="194961" y="93897"/>
                      <a:pt x="183832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446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0" name="Google Shape;1309;p27"/>
              <p:cNvSpPr>
                <a:spLocks noChangeArrowheads="1"/>
              </p:cNvSpPr>
              <p:nvPr/>
            </p:nvSpPr>
            <p:spPr bwMode="auto">
              <a:xfrm>
                <a:off x="6001532" y="4053935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241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1" name="Google Shape;1310;p27"/>
              <p:cNvSpPr>
                <a:spLocks noChangeArrowheads="1"/>
              </p:cNvSpPr>
              <p:nvPr/>
            </p:nvSpPr>
            <p:spPr bwMode="auto">
              <a:xfrm>
                <a:off x="6128693" y="4064889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2" name="Google Shape;1311;p27"/>
              <p:cNvSpPr>
                <a:spLocks noChangeArrowheads="1"/>
              </p:cNvSpPr>
              <p:nvPr/>
            </p:nvSpPr>
            <p:spPr bwMode="auto">
              <a:xfrm>
                <a:off x="6142758" y="400164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3" name="Google Shape;1312;p27"/>
              <p:cNvSpPr>
                <a:spLocks noChangeArrowheads="1"/>
              </p:cNvSpPr>
              <p:nvPr/>
            </p:nvSpPr>
            <p:spPr bwMode="auto">
              <a:xfrm>
                <a:off x="6043729" y="4008024"/>
                <a:ext cx="47328" cy="33146"/>
              </a:xfrm>
              <a:custGeom>
                <a:avLst/>
                <a:gdLst>
                  <a:gd name="T0" fmla="*/ 0 w 47328"/>
                  <a:gd name="T1" fmla="*/ 0 h 33146"/>
                  <a:gd name="T2" fmla="*/ 47328 w 47328"/>
                  <a:gd name="T3" fmla="*/ 33146 h 33146"/>
                </a:gdLst>
                <a:ahLst/>
                <a:cxnLst/>
                <a:rect l="T0" t="T1" r="T2" b="T3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4" name="Google Shape;1313;p27"/>
              <p:cNvSpPr>
                <a:spLocks noChangeArrowheads="1"/>
              </p:cNvSpPr>
              <p:nvPr/>
            </p:nvSpPr>
            <p:spPr bwMode="auto">
              <a:xfrm>
                <a:off x="5947360" y="3952875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049"/>
                    </a:moveTo>
                    <a:lnTo>
                      <a:pt x="48944" y="38957"/>
                    </a:lnTo>
                    <a:lnTo>
                      <a:pt x="58923" y="31623"/>
                    </a:lnTo>
                    <a:cubicBezTo>
                      <a:pt x="58923" y="31623"/>
                      <a:pt x="52841" y="24574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5" name="Google Shape;1314;p27"/>
              <p:cNvSpPr>
                <a:spLocks noChangeArrowheads="1"/>
              </p:cNvSpPr>
              <p:nvPr/>
            </p:nvSpPr>
            <p:spPr bwMode="auto">
              <a:xfrm>
                <a:off x="6001532" y="392172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6" name="Google Shape;1315;p27"/>
              <p:cNvSpPr>
                <a:spLocks noChangeArrowheads="1"/>
              </p:cNvSpPr>
              <p:nvPr/>
            </p:nvSpPr>
            <p:spPr bwMode="auto">
              <a:xfrm>
                <a:off x="5879313" y="3916680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7" name="Google Shape;1316;p27"/>
              <p:cNvSpPr>
                <a:spLocks noChangeArrowheads="1"/>
              </p:cNvSpPr>
              <p:nvPr/>
            </p:nvSpPr>
            <p:spPr bwMode="auto">
              <a:xfrm>
                <a:off x="5880264" y="3974210"/>
                <a:ext cx="30412" cy="30289"/>
              </a:xfrm>
              <a:custGeom>
                <a:avLst/>
                <a:gdLst>
                  <a:gd name="T0" fmla="*/ 0 w 30412"/>
                  <a:gd name="T1" fmla="*/ 0 h 30289"/>
                  <a:gd name="T2" fmla="*/ 30412 w 30412"/>
                  <a:gd name="T3" fmla="*/ 30289 h 30289"/>
                </a:gdLst>
                <a:ahLst/>
                <a:cxnLst/>
                <a:rect l="T0" t="T1" r="T2" b="T3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48" name="Google Shape;1317;p27"/>
              <p:cNvSpPr>
                <a:spLocks noChangeArrowheads="1"/>
              </p:cNvSpPr>
              <p:nvPr/>
            </p:nvSpPr>
            <p:spPr bwMode="auto">
              <a:xfrm>
                <a:off x="5879313" y="3898868"/>
                <a:ext cx="294881" cy="185547"/>
              </a:xfrm>
              <a:custGeom>
                <a:avLst/>
                <a:gdLst>
                  <a:gd name="T0" fmla="*/ 0 w 294881"/>
                  <a:gd name="T1" fmla="*/ 0 h 185547"/>
                  <a:gd name="T2" fmla="*/ 294881 w 294881"/>
                  <a:gd name="T3" fmla="*/ 185547 h 185547"/>
                </a:gdLst>
                <a:ahLst/>
                <a:cxnLst/>
                <a:rect l="T0" t="T1" r="T2" b="T3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957"/>
                      <a:pt x="120413" y="34290"/>
                    </a:cubicBezTo>
                    <a:cubicBezTo>
                      <a:pt x="113950" y="35624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60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442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3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9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534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1" name="Google Shape;1318;p27"/>
            <p:cNvGrpSpPr>
              <a:grpSpLocks/>
            </p:cNvGrpSpPr>
            <p:nvPr/>
          </p:nvGrpSpPr>
          <p:grpSpPr bwMode="auto">
            <a:xfrm>
              <a:off x="3781914" y="2856896"/>
              <a:ext cx="883852" cy="621029"/>
              <a:chOff x="5591539" y="3599021"/>
              <a:chExt cx="883852" cy="621029"/>
            </a:xfrm>
          </p:grpSpPr>
          <p:sp>
            <p:nvSpPr>
              <p:cNvPr id="40317" name="Google Shape;1319;p27"/>
              <p:cNvSpPr>
                <a:spLocks noChangeArrowheads="1"/>
              </p:cNvSpPr>
              <p:nvPr/>
            </p:nvSpPr>
            <p:spPr bwMode="auto">
              <a:xfrm>
                <a:off x="5591539" y="370855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8" name="Google Shape;1320;p27"/>
              <p:cNvSpPr>
                <a:spLocks noChangeArrowheads="1"/>
              </p:cNvSpPr>
              <p:nvPr/>
            </p:nvSpPr>
            <p:spPr bwMode="auto">
              <a:xfrm>
                <a:off x="5591633" y="3851719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9" name="Google Shape;1321;p27"/>
              <p:cNvSpPr>
                <a:spLocks noChangeArrowheads="1"/>
              </p:cNvSpPr>
              <p:nvPr/>
            </p:nvSpPr>
            <p:spPr bwMode="auto">
              <a:xfrm>
                <a:off x="6408864" y="3854767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0" name="Google Shape;1322;p27"/>
              <p:cNvSpPr>
                <a:spLocks noChangeArrowheads="1"/>
              </p:cNvSpPr>
              <p:nvPr/>
            </p:nvSpPr>
            <p:spPr bwMode="auto">
              <a:xfrm>
                <a:off x="5591539" y="3599021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1" name="Google Shape;1323;p27"/>
              <p:cNvSpPr>
                <a:spLocks noChangeArrowheads="1"/>
              </p:cNvSpPr>
              <p:nvPr/>
            </p:nvSpPr>
            <p:spPr bwMode="auto">
              <a:xfrm>
                <a:off x="5717159" y="3668625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0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2" name="Google Shape;1324;p27"/>
              <p:cNvSpPr>
                <a:spLocks noChangeArrowheads="1"/>
              </p:cNvSpPr>
              <p:nvPr/>
            </p:nvSpPr>
            <p:spPr bwMode="auto">
              <a:xfrm>
                <a:off x="5717749" y="3690532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675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8992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3" name="Google Shape;1325;p27"/>
              <p:cNvSpPr>
                <a:spLocks noChangeArrowheads="1"/>
              </p:cNvSpPr>
              <p:nvPr/>
            </p:nvSpPr>
            <p:spPr bwMode="auto">
              <a:xfrm>
                <a:off x="5879313" y="3772757"/>
                <a:ext cx="294875" cy="185547"/>
              </a:xfrm>
              <a:custGeom>
                <a:avLst/>
                <a:gdLst>
                  <a:gd name="T0" fmla="*/ 0 w 294875"/>
                  <a:gd name="T1" fmla="*/ 0 h 185547"/>
                  <a:gd name="T2" fmla="*/ 294875 w 294875"/>
                  <a:gd name="T3" fmla="*/ 185547 h 185547"/>
                </a:gdLst>
                <a:ahLst/>
                <a:cxnLst/>
                <a:rect l="T0" t="T1" r="T2" b="T3"/>
                <a:pathLst>
                  <a:path w="294875" h="185547" extrusionOk="0">
                    <a:moveTo>
                      <a:pt x="149495" y="30004"/>
                    </a:moveTo>
                    <a:cubicBezTo>
                      <a:pt x="145608" y="29994"/>
                      <a:pt x="141730" y="30309"/>
                      <a:pt x="137900" y="30956"/>
                    </a:cubicBezTo>
                    <a:cubicBezTo>
                      <a:pt x="132673" y="31718"/>
                      <a:pt x="126876" y="32766"/>
                      <a:pt x="120413" y="34100"/>
                    </a:cubicBezTo>
                    <a:cubicBezTo>
                      <a:pt x="113950" y="35433"/>
                      <a:pt x="107298" y="37243"/>
                      <a:pt x="100265" y="39243"/>
                    </a:cubicBezTo>
                    <a:cubicBezTo>
                      <a:pt x="93498" y="41291"/>
                      <a:pt x="86893" y="43844"/>
                      <a:pt x="80497" y="46863"/>
                    </a:cubicBezTo>
                    <a:lnTo>
                      <a:pt x="131247" y="76295"/>
                    </a:lnTo>
                    <a:lnTo>
                      <a:pt x="140751" y="73057"/>
                    </a:lnTo>
                    <a:cubicBezTo>
                      <a:pt x="153676" y="68675"/>
                      <a:pt x="165841" y="65056"/>
                      <a:pt x="177341" y="62103"/>
                    </a:cubicBezTo>
                    <a:cubicBezTo>
                      <a:pt x="188099" y="59188"/>
                      <a:pt x="199114" y="57340"/>
                      <a:pt x="210224" y="56579"/>
                    </a:cubicBezTo>
                    <a:cubicBezTo>
                      <a:pt x="220374" y="55969"/>
                      <a:pt x="230571" y="56674"/>
                      <a:pt x="240541" y="58674"/>
                    </a:cubicBezTo>
                    <a:cubicBezTo>
                      <a:pt x="250586" y="60893"/>
                      <a:pt x="260214" y="64723"/>
                      <a:pt x="269052" y="70009"/>
                    </a:cubicBezTo>
                    <a:cubicBezTo>
                      <a:pt x="277853" y="74371"/>
                      <a:pt x="285380" y="80924"/>
                      <a:pt x="290911" y="89059"/>
                    </a:cubicBezTo>
                    <a:cubicBezTo>
                      <a:pt x="294627" y="94983"/>
                      <a:pt x="295796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287" y="135617"/>
                      <a:pt x="267503" y="141789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1"/>
                      <a:pt x="209349" y="170983"/>
                      <a:pt x="192642" y="175546"/>
                    </a:cubicBezTo>
                    <a:cubicBezTo>
                      <a:pt x="175155" y="180385"/>
                      <a:pt x="157288" y="183728"/>
                      <a:pt x="139231" y="185547"/>
                    </a:cubicBezTo>
                    <a:lnTo>
                      <a:pt x="122219" y="154972"/>
                    </a:lnTo>
                    <a:cubicBezTo>
                      <a:pt x="126952" y="154848"/>
                      <a:pt x="131684" y="154467"/>
                      <a:pt x="136379" y="153829"/>
                    </a:cubicBezTo>
                    <a:cubicBezTo>
                      <a:pt x="142747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5"/>
                      <a:pt x="60910" y="122406"/>
                      <a:pt x="52271" y="120491"/>
                    </a:cubicBezTo>
                    <a:cubicBezTo>
                      <a:pt x="4373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16" y="45958"/>
                      <a:pt x="22144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40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439"/>
                    </a:moveTo>
                    <a:cubicBezTo>
                      <a:pt x="69786" y="87278"/>
                      <a:pt x="77494" y="88916"/>
                      <a:pt x="85154" y="88106"/>
                    </a:cubicBezTo>
                    <a:cubicBezTo>
                      <a:pt x="95475" y="86982"/>
                      <a:pt x="105644" y="84715"/>
                      <a:pt x="115471" y="81344"/>
                    </a:cubicBezTo>
                    <a:lnTo>
                      <a:pt x="67952" y="53816"/>
                    </a:lnTo>
                    <a:cubicBezTo>
                      <a:pt x="50370" y="65246"/>
                      <a:pt x="48849" y="75343"/>
                      <a:pt x="63105" y="83439"/>
                    </a:cubicBezTo>
                    <a:close/>
                    <a:moveTo>
                      <a:pt x="229992" y="97346"/>
                    </a:moveTo>
                    <a:cubicBezTo>
                      <a:pt x="222750" y="93364"/>
                      <a:pt x="214405" y="91859"/>
                      <a:pt x="206232" y="93059"/>
                    </a:cubicBezTo>
                    <a:cubicBezTo>
                      <a:pt x="194951" y="94517"/>
                      <a:pt x="183822" y="96974"/>
                      <a:pt x="172969" y="100394"/>
                    </a:cubicBezTo>
                    <a:lnTo>
                      <a:pt x="220488" y="127730"/>
                    </a:lnTo>
                    <a:cubicBezTo>
                      <a:pt x="240446" y="115443"/>
                      <a:pt x="243677" y="105251"/>
                      <a:pt x="229992" y="9734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4" name="Google Shape;1326;p27"/>
              <p:cNvSpPr>
                <a:spLocks noChangeArrowheads="1"/>
              </p:cNvSpPr>
              <p:nvPr/>
            </p:nvSpPr>
            <p:spPr bwMode="auto">
              <a:xfrm>
                <a:off x="6001532" y="3910488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240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5" name="Google Shape;1327;p27"/>
              <p:cNvSpPr>
                <a:spLocks noChangeArrowheads="1"/>
              </p:cNvSpPr>
              <p:nvPr/>
            </p:nvSpPr>
            <p:spPr bwMode="auto">
              <a:xfrm>
                <a:off x="6128693" y="392144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6" name="Google Shape;1328;p27"/>
              <p:cNvSpPr>
                <a:spLocks noChangeArrowheads="1"/>
              </p:cNvSpPr>
              <p:nvPr/>
            </p:nvSpPr>
            <p:spPr bwMode="auto">
              <a:xfrm>
                <a:off x="6142758" y="3858196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7" name="Google Shape;1329;p27"/>
              <p:cNvSpPr>
                <a:spLocks noChangeArrowheads="1"/>
              </p:cNvSpPr>
              <p:nvPr/>
            </p:nvSpPr>
            <p:spPr bwMode="auto">
              <a:xfrm>
                <a:off x="6043729" y="386505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9525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8" name="Google Shape;1330;p27"/>
              <p:cNvSpPr>
                <a:spLocks noChangeArrowheads="1"/>
              </p:cNvSpPr>
              <p:nvPr/>
            </p:nvSpPr>
            <p:spPr bwMode="auto">
              <a:xfrm>
                <a:off x="5947360" y="3809142"/>
                <a:ext cx="58828" cy="38957"/>
              </a:xfrm>
              <a:custGeom>
                <a:avLst/>
                <a:gdLst>
                  <a:gd name="T0" fmla="*/ 0 w 58828"/>
                  <a:gd name="T1" fmla="*/ 0 h 38957"/>
                  <a:gd name="T2" fmla="*/ 58828 w 58828"/>
                  <a:gd name="T3" fmla="*/ 38957 h 38957"/>
                </a:gdLst>
                <a:ahLst/>
                <a:cxnLst/>
                <a:rect l="T0" t="T1" r="T2" b="T3"/>
                <a:pathLst>
                  <a:path w="58828" h="38957" extrusionOk="0">
                    <a:moveTo>
                      <a:pt x="0" y="11335"/>
                    </a:moveTo>
                    <a:lnTo>
                      <a:pt x="48849" y="38957"/>
                    </a:lnTo>
                    <a:lnTo>
                      <a:pt x="58828" y="31623"/>
                    </a:lnTo>
                    <a:cubicBezTo>
                      <a:pt x="58828" y="31623"/>
                      <a:pt x="52746" y="24574"/>
                      <a:pt x="52271" y="23908"/>
                    </a:cubicBezTo>
                    <a:cubicBezTo>
                      <a:pt x="47871" y="18840"/>
                      <a:pt x="42710" y="14507"/>
                      <a:pt x="36970" y="11049"/>
                    </a:cubicBezTo>
                    <a:cubicBezTo>
                      <a:pt x="33358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29" name="Google Shape;1331;p27"/>
              <p:cNvSpPr>
                <a:spLocks noChangeArrowheads="1"/>
              </p:cNvSpPr>
              <p:nvPr/>
            </p:nvSpPr>
            <p:spPr bwMode="auto">
              <a:xfrm>
                <a:off x="6001532" y="3778281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0" name="Google Shape;1332;p27"/>
              <p:cNvSpPr>
                <a:spLocks noChangeArrowheads="1"/>
              </p:cNvSpPr>
              <p:nvPr/>
            </p:nvSpPr>
            <p:spPr bwMode="auto">
              <a:xfrm>
                <a:off x="5879313" y="3773233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1" name="Google Shape;1333;p27"/>
              <p:cNvSpPr>
                <a:spLocks noChangeArrowheads="1"/>
              </p:cNvSpPr>
              <p:nvPr/>
            </p:nvSpPr>
            <p:spPr bwMode="auto">
              <a:xfrm>
                <a:off x="5880264" y="3830764"/>
                <a:ext cx="30412" cy="30289"/>
              </a:xfrm>
              <a:custGeom>
                <a:avLst/>
                <a:gdLst>
                  <a:gd name="T0" fmla="*/ 0 w 30412"/>
                  <a:gd name="T1" fmla="*/ 0 h 30289"/>
                  <a:gd name="T2" fmla="*/ 30412 w 30412"/>
                  <a:gd name="T3" fmla="*/ 30289 h 30289"/>
                </a:gdLst>
                <a:ahLst/>
                <a:cxnLst/>
                <a:rect l="T0" t="T1" r="T2" b="T3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32" name="Google Shape;1334;p27"/>
              <p:cNvSpPr>
                <a:spLocks noChangeArrowheads="1"/>
              </p:cNvSpPr>
              <p:nvPr/>
            </p:nvSpPr>
            <p:spPr bwMode="auto">
              <a:xfrm>
                <a:off x="5879313" y="3755421"/>
                <a:ext cx="294881" cy="185547"/>
              </a:xfrm>
              <a:custGeom>
                <a:avLst/>
                <a:gdLst>
                  <a:gd name="T0" fmla="*/ 0 w 294881"/>
                  <a:gd name="T1" fmla="*/ 0 h 185547"/>
                  <a:gd name="T2" fmla="*/ 294881 w 294881"/>
                  <a:gd name="T3" fmla="*/ 185547 h 185547"/>
                </a:gdLst>
                <a:ahLst/>
                <a:cxnLst/>
                <a:rect l="T0" t="T1" r="T2" b="T3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59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55" y="180318"/>
                      <a:pt x="157288" y="183690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153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2" name="Google Shape;1335;p27"/>
            <p:cNvGrpSpPr>
              <a:grpSpLocks/>
            </p:cNvGrpSpPr>
            <p:nvPr/>
          </p:nvGrpSpPr>
          <p:grpSpPr bwMode="auto">
            <a:xfrm>
              <a:off x="3810520" y="2694304"/>
              <a:ext cx="883852" cy="621125"/>
              <a:chOff x="5620145" y="3436429"/>
              <a:chExt cx="883852" cy="621125"/>
            </a:xfrm>
          </p:grpSpPr>
          <p:sp>
            <p:nvSpPr>
              <p:cNvPr id="40301" name="Google Shape;1336;p27"/>
              <p:cNvSpPr>
                <a:spLocks noChangeArrowheads="1"/>
              </p:cNvSpPr>
              <p:nvPr/>
            </p:nvSpPr>
            <p:spPr bwMode="auto">
              <a:xfrm>
                <a:off x="5620145" y="354606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2" name="Google Shape;1337;p27"/>
              <p:cNvSpPr>
                <a:spLocks noChangeArrowheads="1"/>
              </p:cNvSpPr>
              <p:nvPr/>
            </p:nvSpPr>
            <p:spPr bwMode="auto">
              <a:xfrm>
                <a:off x="5620240" y="3689127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3" name="Google Shape;1338;p27"/>
              <p:cNvSpPr>
                <a:spLocks noChangeArrowheads="1"/>
              </p:cNvSpPr>
              <p:nvPr/>
            </p:nvSpPr>
            <p:spPr bwMode="auto">
              <a:xfrm>
                <a:off x="6437470" y="3692175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4" name="Google Shape;1339;p27"/>
              <p:cNvSpPr>
                <a:spLocks noChangeArrowheads="1"/>
              </p:cNvSpPr>
              <p:nvPr/>
            </p:nvSpPr>
            <p:spPr bwMode="auto">
              <a:xfrm>
                <a:off x="5620145" y="3436429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5" name="Google Shape;1340;p27"/>
              <p:cNvSpPr>
                <a:spLocks noChangeArrowheads="1"/>
              </p:cNvSpPr>
              <p:nvPr/>
            </p:nvSpPr>
            <p:spPr bwMode="auto">
              <a:xfrm>
                <a:off x="5745842" y="3506057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6" name="Google Shape;1341;p27"/>
              <p:cNvSpPr>
                <a:spLocks noChangeArrowheads="1"/>
              </p:cNvSpPr>
              <p:nvPr/>
            </p:nvSpPr>
            <p:spPr bwMode="auto">
              <a:xfrm>
                <a:off x="5746450" y="3527964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7" name="Google Shape;1342;p27"/>
              <p:cNvSpPr>
                <a:spLocks noChangeArrowheads="1"/>
              </p:cNvSpPr>
              <p:nvPr/>
            </p:nvSpPr>
            <p:spPr bwMode="auto">
              <a:xfrm>
                <a:off x="5908110" y="3610832"/>
                <a:ext cx="294341" cy="184880"/>
              </a:xfrm>
              <a:custGeom>
                <a:avLst/>
                <a:gdLst>
                  <a:gd name="T0" fmla="*/ 0 w 294341"/>
                  <a:gd name="T1" fmla="*/ 0 h 184880"/>
                  <a:gd name="T2" fmla="*/ 294341 w 294341"/>
                  <a:gd name="T3" fmla="*/ 184880 h 184880"/>
                </a:gdLst>
                <a:ahLst/>
                <a:cxnLst/>
                <a:rect l="T0" t="T1" r="T2" b="T3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89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7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2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3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6"/>
                    </a:lnTo>
                    <a:cubicBezTo>
                      <a:pt x="130012" y="112967"/>
                      <a:pt x="118417" y="116300"/>
                      <a:pt x="107773" y="118301"/>
                    </a:cubicBezTo>
                    <a:cubicBezTo>
                      <a:pt x="98212" y="120768"/>
                      <a:pt x="88442" y="122330"/>
                      <a:pt x="78596" y="122968"/>
                    </a:cubicBezTo>
                    <a:cubicBezTo>
                      <a:pt x="69748" y="123282"/>
                      <a:pt x="60900" y="122444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3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8" name="Google Shape;1343;p27"/>
              <p:cNvSpPr>
                <a:spLocks noChangeArrowheads="1"/>
              </p:cNvSpPr>
              <p:nvPr/>
            </p:nvSpPr>
            <p:spPr bwMode="auto">
              <a:xfrm>
                <a:off x="6030138" y="3747992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9" name="Google Shape;1344;p27"/>
              <p:cNvSpPr>
                <a:spLocks noChangeArrowheads="1"/>
              </p:cNvSpPr>
              <p:nvPr/>
            </p:nvSpPr>
            <p:spPr bwMode="auto">
              <a:xfrm>
                <a:off x="6157299" y="375885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0" name="Google Shape;1345;p27"/>
              <p:cNvSpPr>
                <a:spLocks noChangeArrowheads="1"/>
              </p:cNvSpPr>
              <p:nvPr/>
            </p:nvSpPr>
            <p:spPr bwMode="auto">
              <a:xfrm>
                <a:off x="6171364" y="3695604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1" name="Google Shape;1346;p27"/>
              <p:cNvSpPr>
                <a:spLocks noChangeArrowheads="1"/>
              </p:cNvSpPr>
              <p:nvPr/>
            </p:nvSpPr>
            <p:spPr bwMode="auto">
              <a:xfrm>
                <a:off x="6072240" y="3701986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2" name="Google Shape;1347;p27"/>
              <p:cNvSpPr>
                <a:spLocks noChangeArrowheads="1"/>
              </p:cNvSpPr>
              <p:nvPr/>
            </p:nvSpPr>
            <p:spPr bwMode="auto">
              <a:xfrm>
                <a:off x="5975967" y="3647217"/>
                <a:ext cx="58828" cy="38957"/>
              </a:xfrm>
              <a:custGeom>
                <a:avLst/>
                <a:gdLst>
                  <a:gd name="T0" fmla="*/ 0 w 58828"/>
                  <a:gd name="T1" fmla="*/ 0 h 38957"/>
                  <a:gd name="T2" fmla="*/ 58828 w 58828"/>
                  <a:gd name="T3" fmla="*/ 38957 h 38957"/>
                </a:gdLst>
                <a:ahLst/>
                <a:cxnLst/>
                <a:rect l="T0" t="T1" r="T2" b="T3"/>
                <a:pathLst>
                  <a:path w="58828" h="38957" extrusionOk="0">
                    <a:moveTo>
                      <a:pt x="0" y="10382"/>
                    </a:moveTo>
                    <a:lnTo>
                      <a:pt x="48754" y="38957"/>
                    </a:lnTo>
                    <a:lnTo>
                      <a:pt x="58828" y="31623"/>
                    </a:lnTo>
                    <a:cubicBezTo>
                      <a:pt x="58828" y="31623"/>
                      <a:pt x="52651" y="24574"/>
                      <a:pt x="52176" y="23908"/>
                    </a:cubicBezTo>
                    <a:cubicBezTo>
                      <a:pt x="47776" y="18878"/>
                      <a:pt x="42615" y="14573"/>
                      <a:pt x="36875" y="11144"/>
                    </a:cubicBezTo>
                    <a:cubicBezTo>
                      <a:pt x="33263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3" name="Google Shape;1348;p27"/>
              <p:cNvSpPr>
                <a:spLocks noChangeArrowheads="1"/>
              </p:cNvSpPr>
              <p:nvPr/>
            </p:nvSpPr>
            <p:spPr bwMode="auto">
              <a:xfrm>
                <a:off x="6030138" y="3615690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4" name="Google Shape;1349;p27"/>
              <p:cNvSpPr>
                <a:spLocks noChangeArrowheads="1"/>
              </p:cNvSpPr>
              <p:nvPr/>
            </p:nvSpPr>
            <p:spPr bwMode="auto">
              <a:xfrm>
                <a:off x="5907920" y="3610641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5" name="Google Shape;1350;p27"/>
              <p:cNvSpPr>
                <a:spLocks noChangeArrowheads="1"/>
              </p:cNvSpPr>
              <p:nvPr/>
            </p:nvSpPr>
            <p:spPr bwMode="auto">
              <a:xfrm>
                <a:off x="5908870" y="3668267"/>
                <a:ext cx="30317" cy="30289"/>
              </a:xfrm>
              <a:custGeom>
                <a:avLst/>
                <a:gdLst>
                  <a:gd name="T0" fmla="*/ 0 w 30317"/>
                  <a:gd name="T1" fmla="*/ 0 h 30289"/>
                  <a:gd name="T2" fmla="*/ 30317 w 30317"/>
                  <a:gd name="T3" fmla="*/ 30289 h 30289"/>
                </a:gdLst>
                <a:ahLst/>
                <a:cxnLst/>
                <a:rect l="T0" t="T1" r="T2" b="T3"/>
                <a:pathLst>
                  <a:path w="3031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16" name="Google Shape;1351;p27"/>
              <p:cNvSpPr>
                <a:spLocks noChangeArrowheads="1"/>
              </p:cNvSpPr>
              <p:nvPr/>
            </p:nvSpPr>
            <p:spPr bwMode="auto">
              <a:xfrm>
                <a:off x="5907539" y="3592925"/>
                <a:ext cx="294911" cy="185451"/>
              </a:xfrm>
              <a:custGeom>
                <a:avLst/>
                <a:gdLst>
                  <a:gd name="T0" fmla="*/ 0 w 294911"/>
                  <a:gd name="T1" fmla="*/ 0 h 185451"/>
                  <a:gd name="T2" fmla="*/ 294911 w 294911"/>
                  <a:gd name="T3" fmla="*/ 185451 h 185451"/>
                </a:gdLst>
                <a:ahLst/>
                <a:cxnLst/>
                <a:rect l="T0" t="T1" r="T2" b="T3"/>
                <a:pathLst>
                  <a:path w="294911" h="185451" extrusionOk="0">
                    <a:moveTo>
                      <a:pt x="149875" y="30099"/>
                    </a:moveTo>
                    <a:cubicBezTo>
                      <a:pt x="145988" y="30089"/>
                      <a:pt x="142110" y="30404"/>
                      <a:pt x="138280" y="31052"/>
                    </a:cubicBezTo>
                    <a:cubicBezTo>
                      <a:pt x="133148" y="31813"/>
                      <a:pt x="127256" y="32861"/>
                      <a:pt x="120793" y="34195"/>
                    </a:cubicBezTo>
                    <a:cubicBezTo>
                      <a:pt x="114331" y="35528"/>
                      <a:pt x="107678" y="37243"/>
                      <a:pt x="100740" y="39338"/>
                    </a:cubicBezTo>
                    <a:cubicBezTo>
                      <a:pt x="93935" y="41377"/>
                      <a:pt x="87302" y="43920"/>
                      <a:pt x="80877" y="46958"/>
                    </a:cubicBezTo>
                    <a:lnTo>
                      <a:pt x="131722" y="76295"/>
                    </a:lnTo>
                    <a:lnTo>
                      <a:pt x="140751" y="73152"/>
                    </a:lnTo>
                    <a:cubicBezTo>
                      <a:pt x="153676" y="68771"/>
                      <a:pt x="165936" y="65151"/>
                      <a:pt x="177341" y="62103"/>
                    </a:cubicBezTo>
                    <a:cubicBezTo>
                      <a:pt x="188108" y="59265"/>
                      <a:pt x="199114" y="57445"/>
                      <a:pt x="210224" y="56674"/>
                    </a:cubicBezTo>
                    <a:cubicBezTo>
                      <a:pt x="220374" y="56064"/>
                      <a:pt x="230571" y="56769"/>
                      <a:pt x="240541" y="58769"/>
                    </a:cubicBezTo>
                    <a:cubicBezTo>
                      <a:pt x="250577" y="60979"/>
                      <a:pt x="260204" y="64779"/>
                      <a:pt x="269052" y="70009"/>
                    </a:cubicBezTo>
                    <a:cubicBezTo>
                      <a:pt x="277824" y="74409"/>
                      <a:pt x="285351" y="80963"/>
                      <a:pt x="290911" y="89059"/>
                    </a:cubicBezTo>
                    <a:cubicBezTo>
                      <a:pt x="294684" y="94964"/>
                      <a:pt x="295853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315" y="135617"/>
                      <a:pt x="267522" y="141761"/>
                      <a:pt x="259073" y="146876"/>
                    </a:cubicBezTo>
                    <a:lnTo>
                      <a:pt x="291386" y="16592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35"/>
                      <a:pt x="209359" y="170860"/>
                      <a:pt x="192642" y="175355"/>
                    </a:cubicBezTo>
                    <a:cubicBezTo>
                      <a:pt x="175164" y="180280"/>
                      <a:pt x="157297" y="183652"/>
                      <a:pt x="139231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2842" y="152971"/>
                      <a:pt x="149875" y="151829"/>
                      <a:pt x="157763" y="150114"/>
                    </a:cubicBezTo>
                    <a:cubicBezTo>
                      <a:pt x="165651" y="148400"/>
                      <a:pt x="173824" y="146209"/>
                      <a:pt x="182568" y="143732"/>
                    </a:cubicBezTo>
                    <a:cubicBezTo>
                      <a:pt x="191074" y="141218"/>
                      <a:pt x="199370" y="138036"/>
                      <a:pt x="207373" y="13420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46" y="118596"/>
                      <a:pt x="35554" y="115396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44" y="46072"/>
                      <a:pt x="22163" y="39653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15"/>
                      <a:pt x="119871" y="1667"/>
                      <a:pt x="134574" y="0"/>
                    </a:cubicBezTo>
                    <a:close/>
                    <a:moveTo>
                      <a:pt x="63580" y="83439"/>
                    </a:moveTo>
                    <a:cubicBezTo>
                      <a:pt x="70214" y="87306"/>
                      <a:pt x="77903" y="88973"/>
                      <a:pt x="85534" y="88202"/>
                    </a:cubicBezTo>
                    <a:cubicBezTo>
                      <a:pt x="95846" y="87030"/>
                      <a:pt x="106015" y="84763"/>
                      <a:pt x="115851" y="81439"/>
                    </a:cubicBezTo>
                    <a:lnTo>
                      <a:pt x="68332" y="53912"/>
                    </a:lnTo>
                    <a:cubicBezTo>
                      <a:pt x="50655" y="65342"/>
                      <a:pt x="49230" y="75247"/>
                      <a:pt x="63580" y="83725"/>
                    </a:cubicBezTo>
                    <a:close/>
                    <a:moveTo>
                      <a:pt x="230372" y="97441"/>
                    </a:moveTo>
                    <a:cubicBezTo>
                      <a:pt x="223139" y="93421"/>
                      <a:pt x="214786" y="91916"/>
                      <a:pt x="206612" y="93154"/>
                    </a:cubicBezTo>
                    <a:cubicBezTo>
                      <a:pt x="195360" y="94612"/>
                      <a:pt x="184259" y="97069"/>
                      <a:pt x="173444" y="100489"/>
                    </a:cubicBezTo>
                    <a:lnTo>
                      <a:pt x="220963" y="127826"/>
                    </a:lnTo>
                    <a:cubicBezTo>
                      <a:pt x="240921" y="115443"/>
                      <a:pt x="244057" y="105318"/>
                      <a:pt x="23037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3" name="Google Shape;1352;p27"/>
            <p:cNvGrpSpPr>
              <a:grpSpLocks/>
            </p:cNvGrpSpPr>
            <p:nvPr/>
          </p:nvGrpSpPr>
          <p:grpSpPr bwMode="auto">
            <a:xfrm>
              <a:off x="3800921" y="2531712"/>
              <a:ext cx="883852" cy="621125"/>
              <a:chOff x="5610546" y="3273837"/>
              <a:chExt cx="883852" cy="621125"/>
            </a:xfrm>
          </p:grpSpPr>
          <p:sp>
            <p:nvSpPr>
              <p:cNvPr id="40285" name="Google Shape;1353;p27"/>
              <p:cNvSpPr>
                <a:spLocks noChangeArrowheads="1"/>
              </p:cNvSpPr>
              <p:nvPr/>
            </p:nvSpPr>
            <p:spPr bwMode="auto">
              <a:xfrm>
                <a:off x="5610546" y="338347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6" name="Google Shape;1354;p27"/>
              <p:cNvSpPr>
                <a:spLocks noChangeArrowheads="1"/>
              </p:cNvSpPr>
              <p:nvPr/>
            </p:nvSpPr>
            <p:spPr bwMode="auto">
              <a:xfrm>
                <a:off x="5610736" y="3526535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7" name="Google Shape;1355;p27"/>
              <p:cNvSpPr>
                <a:spLocks noChangeArrowheads="1"/>
              </p:cNvSpPr>
              <p:nvPr/>
            </p:nvSpPr>
            <p:spPr bwMode="auto">
              <a:xfrm>
                <a:off x="6427967" y="3529583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8" name="Google Shape;1356;p27"/>
              <p:cNvSpPr>
                <a:spLocks noChangeArrowheads="1"/>
              </p:cNvSpPr>
              <p:nvPr/>
            </p:nvSpPr>
            <p:spPr bwMode="auto">
              <a:xfrm>
                <a:off x="5610546" y="327383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9" name="Google Shape;1357;p27"/>
              <p:cNvSpPr>
                <a:spLocks noChangeArrowheads="1"/>
              </p:cNvSpPr>
              <p:nvPr/>
            </p:nvSpPr>
            <p:spPr bwMode="auto">
              <a:xfrm>
                <a:off x="5736262" y="3343465"/>
                <a:ext cx="632609" cy="366093"/>
              </a:xfrm>
              <a:custGeom>
                <a:avLst/>
                <a:gdLst>
                  <a:gd name="T0" fmla="*/ 0 w 632609"/>
                  <a:gd name="T1" fmla="*/ 0 h 366093"/>
                  <a:gd name="T2" fmla="*/ 632609 w 632609"/>
                  <a:gd name="T3" fmla="*/ 366093 h 366093"/>
                </a:gdLst>
                <a:ahLst/>
                <a:cxnLst/>
                <a:rect l="T0" t="T1" r="T2" b="T3"/>
                <a:pathLst>
                  <a:path w="632609" h="366093" extrusionOk="0">
                    <a:moveTo>
                      <a:pt x="632021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202"/>
                      <a:pt x="637344" y="143637"/>
                      <a:pt x="632021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0" name="Google Shape;1358;p27"/>
              <p:cNvSpPr>
                <a:spLocks noChangeArrowheads="1"/>
              </p:cNvSpPr>
              <p:nvPr/>
            </p:nvSpPr>
            <p:spPr bwMode="auto">
              <a:xfrm>
                <a:off x="5736851" y="3365444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1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606"/>
                      <a:pt x="626965" y="128992"/>
                      <a:pt x="631431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1" name="Google Shape;1359;p27"/>
              <p:cNvSpPr>
                <a:spLocks noChangeArrowheads="1"/>
              </p:cNvSpPr>
              <p:nvPr/>
            </p:nvSpPr>
            <p:spPr bwMode="auto">
              <a:xfrm>
                <a:off x="5898416" y="3447859"/>
                <a:ext cx="294651" cy="185451"/>
              </a:xfrm>
              <a:custGeom>
                <a:avLst/>
                <a:gdLst>
                  <a:gd name="T0" fmla="*/ 0 w 294651"/>
                  <a:gd name="T1" fmla="*/ 0 h 185451"/>
                  <a:gd name="T2" fmla="*/ 294651 w 294651"/>
                  <a:gd name="T3" fmla="*/ 185451 h 185451"/>
                </a:gdLst>
                <a:ahLst/>
                <a:cxnLst/>
                <a:rect l="T0" t="T1" r="T2" b="T3"/>
                <a:pathLst>
                  <a:path w="294651" h="185451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3"/>
                      <a:pt x="126875" y="32480"/>
                      <a:pt x="120413" y="33814"/>
                    </a:cubicBezTo>
                    <a:cubicBezTo>
                      <a:pt x="113950" y="35147"/>
                      <a:pt x="107203" y="36957"/>
                      <a:pt x="100265" y="39052"/>
                    </a:cubicBezTo>
                    <a:cubicBezTo>
                      <a:pt x="93498" y="41053"/>
                      <a:pt x="86884" y="43567"/>
                      <a:pt x="80497" y="46577"/>
                    </a:cubicBezTo>
                    <a:lnTo>
                      <a:pt x="131247" y="76009"/>
                    </a:lnTo>
                    <a:lnTo>
                      <a:pt x="140751" y="72771"/>
                    </a:lnTo>
                    <a:cubicBezTo>
                      <a:pt x="153676" y="68485"/>
                      <a:pt x="165841" y="64770"/>
                      <a:pt x="177341" y="61817"/>
                    </a:cubicBezTo>
                    <a:cubicBezTo>
                      <a:pt x="188089" y="58883"/>
                      <a:pt x="199104" y="57064"/>
                      <a:pt x="210224" y="56388"/>
                    </a:cubicBezTo>
                    <a:cubicBezTo>
                      <a:pt x="220345" y="55702"/>
                      <a:pt x="230505" y="56369"/>
                      <a:pt x="240446" y="58388"/>
                    </a:cubicBezTo>
                    <a:cubicBezTo>
                      <a:pt x="250453" y="60655"/>
                      <a:pt x="260043" y="64475"/>
                      <a:pt x="268862" y="69723"/>
                    </a:cubicBezTo>
                    <a:cubicBezTo>
                      <a:pt x="277644" y="74114"/>
                      <a:pt x="285161" y="80667"/>
                      <a:pt x="290721" y="88773"/>
                    </a:cubicBezTo>
                    <a:cubicBezTo>
                      <a:pt x="294389" y="94717"/>
                      <a:pt x="295549" y="101879"/>
                      <a:pt x="293952" y="108680"/>
                    </a:cubicBezTo>
                    <a:cubicBezTo>
                      <a:pt x="291776" y="116148"/>
                      <a:pt x="287680" y="122920"/>
                      <a:pt x="282072" y="128302"/>
                    </a:cubicBezTo>
                    <a:cubicBezTo>
                      <a:pt x="275239" y="135350"/>
                      <a:pt x="267617" y="141580"/>
                      <a:pt x="259358" y="146875"/>
                    </a:cubicBezTo>
                    <a:lnTo>
                      <a:pt x="291671" y="165925"/>
                    </a:lnTo>
                    <a:lnTo>
                      <a:pt x="273994" y="176117"/>
                    </a:lnTo>
                    <a:lnTo>
                      <a:pt x="241396" y="157067"/>
                    </a:lnTo>
                    <a:cubicBezTo>
                      <a:pt x="225867" y="164735"/>
                      <a:pt x="209635" y="170898"/>
                      <a:pt x="192927" y="175450"/>
                    </a:cubicBezTo>
                    <a:cubicBezTo>
                      <a:pt x="175440" y="180289"/>
                      <a:pt x="157573" y="183633"/>
                      <a:pt x="139516" y="185452"/>
                    </a:cubicBezTo>
                    <a:lnTo>
                      <a:pt x="122409" y="154876"/>
                    </a:lnTo>
                    <a:cubicBezTo>
                      <a:pt x="127180" y="154753"/>
                      <a:pt x="131941" y="154372"/>
                      <a:pt x="136664" y="153734"/>
                    </a:cubicBezTo>
                    <a:cubicBezTo>
                      <a:pt x="143821" y="152924"/>
                      <a:pt x="150930" y="151714"/>
                      <a:pt x="157953" y="150114"/>
                    </a:cubicBezTo>
                    <a:cubicBezTo>
                      <a:pt x="165841" y="148400"/>
                      <a:pt x="174109" y="146304"/>
                      <a:pt x="182853" y="143732"/>
                    </a:cubicBezTo>
                    <a:cubicBezTo>
                      <a:pt x="191340" y="141151"/>
                      <a:pt x="199627" y="137970"/>
                      <a:pt x="207658" y="134207"/>
                    </a:cubicBezTo>
                    <a:lnTo>
                      <a:pt x="156812" y="104966"/>
                    </a:lnTo>
                    <a:lnTo>
                      <a:pt x="150255" y="107251"/>
                    </a:lnTo>
                    <a:lnTo>
                      <a:pt x="143317" y="109347"/>
                    </a:lnTo>
                    <a:cubicBezTo>
                      <a:pt x="130582" y="113538"/>
                      <a:pt x="118892" y="116872"/>
                      <a:pt x="108343" y="118872"/>
                    </a:cubicBezTo>
                    <a:cubicBezTo>
                      <a:pt x="98545" y="121149"/>
                      <a:pt x="88556" y="122492"/>
                      <a:pt x="78501" y="122873"/>
                    </a:cubicBezTo>
                    <a:cubicBezTo>
                      <a:pt x="69691" y="123187"/>
                      <a:pt x="60872" y="122358"/>
                      <a:pt x="52271" y="120396"/>
                    </a:cubicBezTo>
                    <a:cubicBezTo>
                      <a:pt x="43698" y="118453"/>
                      <a:pt x="35468" y="115243"/>
                      <a:pt x="27846" y="110871"/>
                    </a:cubicBezTo>
                    <a:cubicBezTo>
                      <a:pt x="19540" y="106518"/>
                      <a:pt x="12326" y="100327"/>
                      <a:pt x="6748" y="92774"/>
                    </a:cubicBezTo>
                    <a:cubicBezTo>
                      <a:pt x="2604" y="87078"/>
                      <a:pt x="580" y="8009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197" y="4593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6" y="17059"/>
                      <a:pt x="75793" y="11697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47" y="86754"/>
                      <a:pt x="105587" y="84449"/>
                      <a:pt x="115376" y="81058"/>
                    </a:cubicBezTo>
                    <a:lnTo>
                      <a:pt x="67857" y="53531"/>
                    </a:lnTo>
                    <a:cubicBezTo>
                      <a:pt x="50275" y="65056"/>
                      <a:pt x="48849" y="74867"/>
                      <a:pt x="63105" y="83153"/>
                    </a:cubicBezTo>
                    <a:close/>
                    <a:moveTo>
                      <a:pt x="229992" y="97060"/>
                    </a:moveTo>
                    <a:cubicBezTo>
                      <a:pt x="222693" y="93135"/>
                      <a:pt x="214339" y="91631"/>
                      <a:pt x="206137" y="92774"/>
                    </a:cubicBezTo>
                    <a:cubicBezTo>
                      <a:pt x="194894" y="94278"/>
                      <a:pt x="183803" y="96736"/>
                      <a:pt x="172969" y="100108"/>
                    </a:cubicBezTo>
                    <a:lnTo>
                      <a:pt x="220488" y="127540"/>
                    </a:lnTo>
                    <a:cubicBezTo>
                      <a:pt x="240512" y="115157"/>
                      <a:pt x="243677" y="104994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2" name="Google Shape;1360;p27"/>
              <p:cNvSpPr>
                <a:spLocks noChangeArrowheads="1"/>
              </p:cNvSpPr>
              <p:nvPr/>
            </p:nvSpPr>
            <p:spPr bwMode="auto">
              <a:xfrm>
                <a:off x="6020539" y="3585400"/>
                <a:ext cx="19482" cy="25526"/>
              </a:xfrm>
              <a:custGeom>
                <a:avLst/>
                <a:gdLst>
                  <a:gd name="T0" fmla="*/ 0 w 19482"/>
                  <a:gd name="T1" fmla="*/ 0 h 25526"/>
                  <a:gd name="T2" fmla="*/ 19482 w 19482"/>
                  <a:gd name="T3" fmla="*/ 25526 h 25526"/>
                </a:gdLst>
                <a:ahLst/>
                <a:cxnLst/>
                <a:rect l="T0" t="T1" r="T2" b="T3"/>
                <a:pathLst>
                  <a:path w="19482" h="25526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3" name="Google Shape;1361;p27"/>
              <p:cNvSpPr>
                <a:spLocks noChangeArrowheads="1"/>
              </p:cNvSpPr>
              <p:nvPr/>
            </p:nvSpPr>
            <p:spPr bwMode="auto">
              <a:xfrm>
                <a:off x="6147700" y="359625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4" name="Google Shape;1362;p27"/>
              <p:cNvSpPr>
                <a:spLocks noChangeArrowheads="1"/>
              </p:cNvSpPr>
              <p:nvPr/>
            </p:nvSpPr>
            <p:spPr bwMode="auto">
              <a:xfrm>
                <a:off x="6161861" y="353301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5" name="Google Shape;1363;p27"/>
              <p:cNvSpPr>
                <a:spLocks noChangeArrowheads="1"/>
              </p:cNvSpPr>
              <p:nvPr/>
            </p:nvSpPr>
            <p:spPr bwMode="auto">
              <a:xfrm>
                <a:off x="6062736" y="3539394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6" name="Google Shape;1364;p27"/>
              <p:cNvSpPr>
                <a:spLocks noChangeArrowheads="1"/>
              </p:cNvSpPr>
              <p:nvPr/>
            </p:nvSpPr>
            <p:spPr bwMode="auto">
              <a:xfrm>
                <a:off x="5966368" y="3484530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6" y="18898"/>
                      <a:pt x="42406" y="14592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7" name="Google Shape;1365;p27"/>
              <p:cNvSpPr>
                <a:spLocks noChangeArrowheads="1"/>
              </p:cNvSpPr>
              <p:nvPr/>
            </p:nvSpPr>
            <p:spPr bwMode="auto">
              <a:xfrm>
                <a:off x="6020539" y="3453098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236" y="19621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8" name="Google Shape;1366;p27"/>
              <p:cNvSpPr>
                <a:spLocks noChangeArrowheads="1"/>
              </p:cNvSpPr>
              <p:nvPr/>
            </p:nvSpPr>
            <p:spPr bwMode="auto">
              <a:xfrm>
                <a:off x="5898416" y="3448050"/>
                <a:ext cx="26040" cy="19430"/>
              </a:xfrm>
              <a:custGeom>
                <a:avLst/>
                <a:gdLst>
                  <a:gd name="T0" fmla="*/ 0 w 26040"/>
                  <a:gd name="T1" fmla="*/ 0 h 19430"/>
                  <a:gd name="T2" fmla="*/ 26040 w 26040"/>
                  <a:gd name="T3" fmla="*/ 19430 h 19430"/>
                </a:gdLst>
                <a:ahLst/>
                <a:cxnLst/>
                <a:rect l="T0" t="T1" r="T2" b="T3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99" name="Google Shape;1367;p27"/>
              <p:cNvSpPr>
                <a:spLocks noChangeArrowheads="1"/>
              </p:cNvSpPr>
              <p:nvPr/>
            </p:nvSpPr>
            <p:spPr bwMode="auto">
              <a:xfrm>
                <a:off x="5899366" y="3505676"/>
                <a:ext cx="30317" cy="30194"/>
              </a:xfrm>
              <a:custGeom>
                <a:avLst/>
                <a:gdLst>
                  <a:gd name="T0" fmla="*/ 0 w 30317"/>
                  <a:gd name="T1" fmla="*/ 0 h 30194"/>
                  <a:gd name="T2" fmla="*/ 30317 w 30317"/>
                  <a:gd name="T3" fmla="*/ 30194 h 30194"/>
                </a:gdLst>
                <a:ahLst/>
                <a:cxnLst/>
                <a:rect l="T0" t="T1" r="T2" b="T3"/>
                <a:pathLst>
                  <a:path w="30317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5907"/>
                    </a:lnTo>
                    <a:lnTo>
                      <a:pt x="997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300" name="Google Shape;1368;p27"/>
              <p:cNvSpPr>
                <a:spLocks noChangeArrowheads="1"/>
              </p:cNvSpPr>
              <p:nvPr/>
            </p:nvSpPr>
            <p:spPr bwMode="auto">
              <a:xfrm>
                <a:off x="5898416" y="3431095"/>
                <a:ext cx="294657" cy="185070"/>
              </a:xfrm>
              <a:custGeom>
                <a:avLst/>
                <a:gdLst>
                  <a:gd name="T0" fmla="*/ 0 w 294657"/>
                  <a:gd name="T1" fmla="*/ 0 h 185070"/>
                  <a:gd name="T2" fmla="*/ 294657 w 294657"/>
                  <a:gd name="T3" fmla="*/ 185070 h 185070"/>
                </a:gdLst>
                <a:ahLst/>
                <a:cxnLst/>
                <a:rect l="T0" t="T1" r="T2" b="T3"/>
                <a:pathLst>
                  <a:path w="294657" h="185070" extrusionOk="0">
                    <a:moveTo>
                      <a:pt x="149495" y="29337"/>
                    </a:moveTo>
                    <a:cubicBezTo>
                      <a:pt x="145608" y="29327"/>
                      <a:pt x="141730" y="29642"/>
                      <a:pt x="137900" y="30289"/>
                    </a:cubicBezTo>
                    <a:cubicBezTo>
                      <a:pt x="132673" y="31051"/>
                      <a:pt x="126875" y="32099"/>
                      <a:pt x="120413" y="33433"/>
                    </a:cubicBezTo>
                    <a:cubicBezTo>
                      <a:pt x="113950" y="34766"/>
                      <a:pt x="107203" y="36576"/>
                      <a:pt x="100265" y="38576"/>
                    </a:cubicBezTo>
                    <a:cubicBezTo>
                      <a:pt x="93508" y="40653"/>
                      <a:pt x="86903" y="43196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89" y="58522"/>
                      <a:pt x="199104" y="56664"/>
                      <a:pt x="210224" y="55912"/>
                    </a:cubicBezTo>
                    <a:cubicBezTo>
                      <a:pt x="220345" y="55302"/>
                      <a:pt x="230505" y="56007"/>
                      <a:pt x="240446" y="58007"/>
                    </a:cubicBezTo>
                    <a:cubicBezTo>
                      <a:pt x="250463" y="60227"/>
                      <a:pt x="260062" y="64056"/>
                      <a:pt x="268862" y="69342"/>
                    </a:cubicBezTo>
                    <a:cubicBezTo>
                      <a:pt x="277663" y="73705"/>
                      <a:pt x="285190" y="80267"/>
                      <a:pt x="290721" y="88392"/>
                    </a:cubicBezTo>
                    <a:cubicBezTo>
                      <a:pt x="294399" y="94336"/>
                      <a:pt x="295558" y="101498"/>
                      <a:pt x="293952" y="108299"/>
                    </a:cubicBezTo>
                    <a:cubicBezTo>
                      <a:pt x="291757" y="115757"/>
                      <a:pt x="287661" y="122520"/>
                      <a:pt x="282072" y="127921"/>
                    </a:cubicBezTo>
                    <a:cubicBezTo>
                      <a:pt x="275239" y="134969"/>
                      <a:pt x="267617" y="141199"/>
                      <a:pt x="259358" y="146495"/>
                    </a:cubicBezTo>
                    <a:lnTo>
                      <a:pt x="291671" y="165545"/>
                    </a:lnTo>
                    <a:lnTo>
                      <a:pt x="273994" y="175736"/>
                    </a:lnTo>
                    <a:lnTo>
                      <a:pt x="241396" y="156686"/>
                    </a:lnTo>
                    <a:cubicBezTo>
                      <a:pt x="225867" y="164354"/>
                      <a:pt x="209635" y="170517"/>
                      <a:pt x="192927" y="175070"/>
                    </a:cubicBezTo>
                    <a:cubicBezTo>
                      <a:pt x="175440" y="179908"/>
                      <a:pt x="157573" y="183252"/>
                      <a:pt x="139516" y="185071"/>
                    </a:cubicBezTo>
                    <a:lnTo>
                      <a:pt x="122409" y="154496"/>
                    </a:lnTo>
                    <a:cubicBezTo>
                      <a:pt x="127180" y="154372"/>
                      <a:pt x="131941" y="153991"/>
                      <a:pt x="136664" y="153353"/>
                    </a:cubicBezTo>
                    <a:cubicBezTo>
                      <a:pt x="143032" y="152590"/>
                      <a:pt x="150160" y="151447"/>
                      <a:pt x="157953" y="149733"/>
                    </a:cubicBezTo>
                    <a:cubicBezTo>
                      <a:pt x="165746" y="148019"/>
                      <a:pt x="174109" y="145923"/>
                      <a:pt x="182853" y="143351"/>
                    </a:cubicBezTo>
                    <a:cubicBezTo>
                      <a:pt x="191340" y="140770"/>
                      <a:pt x="199627" y="137589"/>
                      <a:pt x="207658" y="133826"/>
                    </a:cubicBezTo>
                    <a:lnTo>
                      <a:pt x="157098" y="104585"/>
                    </a:lnTo>
                    <a:lnTo>
                      <a:pt x="150540" y="106871"/>
                    </a:lnTo>
                    <a:lnTo>
                      <a:pt x="143602" y="108966"/>
                    </a:lnTo>
                    <a:cubicBezTo>
                      <a:pt x="130867" y="113157"/>
                      <a:pt x="119177" y="116491"/>
                      <a:pt x="108628" y="118491"/>
                    </a:cubicBezTo>
                    <a:cubicBezTo>
                      <a:pt x="98830" y="120767"/>
                      <a:pt x="88841" y="122111"/>
                      <a:pt x="78786" y="122491"/>
                    </a:cubicBezTo>
                    <a:cubicBezTo>
                      <a:pt x="69976" y="122758"/>
                      <a:pt x="61166" y="121929"/>
                      <a:pt x="52556" y="120015"/>
                    </a:cubicBezTo>
                    <a:cubicBezTo>
                      <a:pt x="44002" y="118034"/>
                      <a:pt x="35772" y="114824"/>
                      <a:pt x="28131" y="110490"/>
                    </a:cubicBezTo>
                    <a:cubicBezTo>
                      <a:pt x="19796" y="106137"/>
                      <a:pt x="12573" y="99908"/>
                      <a:pt x="7033" y="92297"/>
                    </a:cubicBezTo>
                    <a:cubicBezTo>
                      <a:pt x="2889" y="86630"/>
                      <a:pt x="865" y="79686"/>
                      <a:pt x="1331" y="72676"/>
                    </a:cubicBezTo>
                    <a:cubicBezTo>
                      <a:pt x="2072" y="65380"/>
                      <a:pt x="4989" y="58474"/>
                      <a:pt x="9694" y="52864"/>
                    </a:cubicBezTo>
                    <a:cubicBezTo>
                      <a:pt x="15482" y="45453"/>
                      <a:pt x="22410" y="39024"/>
                      <a:pt x="30222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11"/>
                      <a:pt x="77494" y="88278"/>
                      <a:pt x="85154" y="87535"/>
                    </a:cubicBezTo>
                    <a:cubicBezTo>
                      <a:pt x="95437" y="86325"/>
                      <a:pt x="105568" y="84020"/>
                      <a:pt x="115376" y="80677"/>
                    </a:cubicBezTo>
                    <a:lnTo>
                      <a:pt x="67857" y="53150"/>
                    </a:lnTo>
                    <a:cubicBezTo>
                      <a:pt x="50275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21" y="92678"/>
                      <a:pt x="214339" y="91173"/>
                      <a:pt x="206137" y="92393"/>
                    </a:cubicBezTo>
                    <a:cubicBezTo>
                      <a:pt x="194894" y="93897"/>
                      <a:pt x="183803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351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4" name="Google Shape;1369;p27"/>
            <p:cNvGrpSpPr>
              <a:grpSpLocks/>
            </p:cNvGrpSpPr>
            <p:nvPr/>
          </p:nvGrpSpPr>
          <p:grpSpPr bwMode="auto">
            <a:xfrm>
              <a:off x="3829623" y="2378741"/>
              <a:ext cx="883852" cy="621029"/>
              <a:chOff x="5639248" y="3120866"/>
              <a:chExt cx="883852" cy="621029"/>
            </a:xfrm>
          </p:grpSpPr>
          <p:sp>
            <p:nvSpPr>
              <p:cNvPr id="40269" name="Google Shape;1370;p27"/>
              <p:cNvSpPr>
                <a:spLocks noChangeArrowheads="1"/>
              </p:cNvSpPr>
              <p:nvPr/>
            </p:nvSpPr>
            <p:spPr bwMode="auto">
              <a:xfrm>
                <a:off x="5639248" y="323040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0" name="Google Shape;1371;p27"/>
              <p:cNvSpPr>
                <a:spLocks noChangeArrowheads="1"/>
              </p:cNvSpPr>
              <p:nvPr/>
            </p:nvSpPr>
            <p:spPr bwMode="auto">
              <a:xfrm>
                <a:off x="5639343" y="3373564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1" name="Google Shape;1372;p27"/>
              <p:cNvSpPr>
                <a:spLocks noChangeArrowheads="1"/>
              </p:cNvSpPr>
              <p:nvPr/>
            </p:nvSpPr>
            <p:spPr bwMode="auto">
              <a:xfrm>
                <a:off x="6456573" y="3376612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2" name="Google Shape;1373;p27"/>
              <p:cNvSpPr>
                <a:spLocks noChangeArrowheads="1"/>
              </p:cNvSpPr>
              <p:nvPr/>
            </p:nvSpPr>
            <p:spPr bwMode="auto">
              <a:xfrm>
                <a:off x="5639248" y="312086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3" name="Google Shape;1374;p27"/>
              <p:cNvSpPr>
                <a:spLocks noChangeArrowheads="1"/>
              </p:cNvSpPr>
              <p:nvPr/>
            </p:nvSpPr>
            <p:spPr bwMode="auto">
              <a:xfrm>
                <a:off x="5764868" y="3190470"/>
                <a:ext cx="632686" cy="366117"/>
              </a:xfrm>
              <a:custGeom>
                <a:avLst/>
                <a:gdLst>
                  <a:gd name="T0" fmla="*/ 0 w 632686"/>
                  <a:gd name="T1" fmla="*/ 0 h 366117"/>
                  <a:gd name="T2" fmla="*/ 632686 w 632686"/>
                  <a:gd name="T3" fmla="*/ 366117 h 366117"/>
                </a:gdLst>
                <a:ahLst/>
                <a:cxnLst/>
                <a:rect l="T0" t="T1" r="T2" b="T3"/>
                <a:pathLst>
                  <a:path w="632686" h="366117" extrusionOk="0">
                    <a:moveTo>
                      <a:pt x="632117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6"/>
                      <a:pt x="216136" y="383976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4" y="143280"/>
                      <a:pt x="632117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4" name="Google Shape;1375;p27"/>
              <p:cNvSpPr>
                <a:spLocks noChangeArrowheads="1"/>
              </p:cNvSpPr>
              <p:nvPr/>
            </p:nvSpPr>
            <p:spPr bwMode="auto">
              <a:xfrm>
                <a:off x="5765458" y="3212377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5" name="Google Shape;1376;p27"/>
              <p:cNvSpPr>
                <a:spLocks noChangeArrowheads="1"/>
              </p:cNvSpPr>
              <p:nvPr/>
            </p:nvSpPr>
            <p:spPr bwMode="auto">
              <a:xfrm>
                <a:off x="5927022" y="3295364"/>
                <a:ext cx="294875" cy="184213"/>
              </a:xfrm>
              <a:custGeom>
                <a:avLst/>
                <a:gdLst>
                  <a:gd name="T0" fmla="*/ 0 w 294875"/>
                  <a:gd name="T1" fmla="*/ 0 h 184213"/>
                  <a:gd name="T2" fmla="*/ 294875 w 294875"/>
                  <a:gd name="T3" fmla="*/ 184213 h 184213"/>
                </a:gdLst>
                <a:ahLst/>
                <a:cxnLst/>
                <a:rect l="T0" t="T1" r="T2" b="T3"/>
                <a:pathLst>
                  <a:path w="294875" h="184213" extrusionOk="0">
                    <a:moveTo>
                      <a:pt x="149495" y="28861"/>
                    </a:moveTo>
                    <a:cubicBezTo>
                      <a:pt x="145608" y="28851"/>
                      <a:pt x="141730" y="29166"/>
                      <a:pt x="137900" y="29813"/>
                    </a:cubicBezTo>
                    <a:cubicBezTo>
                      <a:pt x="132673" y="30575"/>
                      <a:pt x="126876" y="31623"/>
                      <a:pt x="120413" y="32956"/>
                    </a:cubicBezTo>
                    <a:cubicBezTo>
                      <a:pt x="113950" y="34290"/>
                      <a:pt x="107298" y="36004"/>
                      <a:pt x="100265" y="38100"/>
                    </a:cubicBezTo>
                    <a:cubicBezTo>
                      <a:pt x="93498" y="40148"/>
                      <a:pt x="86893" y="42701"/>
                      <a:pt x="80497" y="45720"/>
                    </a:cubicBezTo>
                    <a:lnTo>
                      <a:pt x="131247" y="75057"/>
                    </a:lnTo>
                    <a:lnTo>
                      <a:pt x="140751" y="71914"/>
                    </a:lnTo>
                    <a:cubicBezTo>
                      <a:pt x="153676" y="67532"/>
                      <a:pt x="165841" y="63913"/>
                      <a:pt x="177341" y="60865"/>
                    </a:cubicBezTo>
                    <a:cubicBezTo>
                      <a:pt x="188108" y="58026"/>
                      <a:pt x="199114" y="56207"/>
                      <a:pt x="210224" y="55435"/>
                    </a:cubicBezTo>
                    <a:cubicBezTo>
                      <a:pt x="220374" y="54826"/>
                      <a:pt x="230571" y="55531"/>
                      <a:pt x="240541" y="57531"/>
                    </a:cubicBezTo>
                    <a:cubicBezTo>
                      <a:pt x="250577" y="59760"/>
                      <a:pt x="260195" y="63551"/>
                      <a:pt x="269052" y="68771"/>
                    </a:cubicBezTo>
                    <a:cubicBezTo>
                      <a:pt x="277824" y="73171"/>
                      <a:pt x="285351" y="79724"/>
                      <a:pt x="290911" y="87821"/>
                    </a:cubicBezTo>
                    <a:cubicBezTo>
                      <a:pt x="294627" y="93745"/>
                      <a:pt x="295796" y="100927"/>
                      <a:pt x="294142" y="107728"/>
                    </a:cubicBezTo>
                    <a:cubicBezTo>
                      <a:pt x="291985" y="115205"/>
                      <a:pt x="287889" y="121977"/>
                      <a:pt x="282262" y="127349"/>
                    </a:cubicBezTo>
                    <a:cubicBezTo>
                      <a:pt x="275315" y="134379"/>
                      <a:pt x="267522" y="140522"/>
                      <a:pt x="259073" y="145637"/>
                    </a:cubicBezTo>
                    <a:lnTo>
                      <a:pt x="291386" y="164687"/>
                    </a:lnTo>
                    <a:lnTo>
                      <a:pt x="273709" y="174879"/>
                    </a:lnTo>
                    <a:lnTo>
                      <a:pt x="241111" y="155829"/>
                    </a:lnTo>
                    <a:cubicBezTo>
                      <a:pt x="225572" y="163487"/>
                      <a:pt x="209349" y="169650"/>
                      <a:pt x="192642" y="174212"/>
                    </a:cubicBezTo>
                    <a:cubicBezTo>
                      <a:pt x="175155" y="179051"/>
                      <a:pt x="157288" y="182394"/>
                      <a:pt x="139230" y="184213"/>
                    </a:cubicBezTo>
                    <a:lnTo>
                      <a:pt x="122219" y="153638"/>
                    </a:lnTo>
                    <a:cubicBezTo>
                      <a:pt x="126952" y="153514"/>
                      <a:pt x="131684" y="153133"/>
                      <a:pt x="136379" y="152495"/>
                    </a:cubicBezTo>
                    <a:cubicBezTo>
                      <a:pt x="142842" y="151733"/>
                      <a:pt x="149875" y="150590"/>
                      <a:pt x="157763" y="148876"/>
                    </a:cubicBezTo>
                    <a:cubicBezTo>
                      <a:pt x="165651" y="147161"/>
                      <a:pt x="173824" y="145066"/>
                      <a:pt x="182568" y="142494"/>
                    </a:cubicBezTo>
                    <a:cubicBezTo>
                      <a:pt x="191074" y="139970"/>
                      <a:pt x="199361" y="136779"/>
                      <a:pt x="207373" y="132969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36" y="118615"/>
                      <a:pt x="35544" y="115405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3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105" y="82201"/>
                    </a:moveTo>
                    <a:cubicBezTo>
                      <a:pt x="69758" y="86116"/>
                      <a:pt x="77484" y="87782"/>
                      <a:pt x="85154" y="86963"/>
                    </a:cubicBezTo>
                    <a:cubicBezTo>
                      <a:pt x="95475" y="85792"/>
                      <a:pt x="105635" y="83525"/>
                      <a:pt x="115471" y="80200"/>
                    </a:cubicBezTo>
                    <a:lnTo>
                      <a:pt x="67952" y="52673"/>
                    </a:lnTo>
                    <a:cubicBezTo>
                      <a:pt x="50180" y="64484"/>
                      <a:pt x="48849" y="74390"/>
                      <a:pt x="63105" y="82582"/>
                    </a:cubicBezTo>
                    <a:close/>
                    <a:moveTo>
                      <a:pt x="229992" y="96203"/>
                    </a:moveTo>
                    <a:cubicBezTo>
                      <a:pt x="222750" y="92221"/>
                      <a:pt x="214405" y="90716"/>
                      <a:pt x="206232" y="91916"/>
                    </a:cubicBezTo>
                    <a:cubicBezTo>
                      <a:pt x="194951" y="93374"/>
                      <a:pt x="183822" y="95831"/>
                      <a:pt x="172969" y="99250"/>
                    </a:cubicBezTo>
                    <a:lnTo>
                      <a:pt x="220488" y="126587"/>
                    </a:lnTo>
                    <a:cubicBezTo>
                      <a:pt x="240512" y="114462"/>
                      <a:pt x="243677" y="104461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6" name="Google Shape;1377;p27"/>
              <p:cNvSpPr>
                <a:spLocks noChangeArrowheads="1"/>
              </p:cNvSpPr>
              <p:nvPr/>
            </p:nvSpPr>
            <p:spPr bwMode="auto">
              <a:xfrm>
                <a:off x="6049241" y="343233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7" name="Google Shape;1378;p27"/>
              <p:cNvSpPr>
                <a:spLocks noChangeArrowheads="1"/>
              </p:cNvSpPr>
              <p:nvPr/>
            </p:nvSpPr>
            <p:spPr bwMode="auto">
              <a:xfrm>
                <a:off x="6176402" y="3443287"/>
                <a:ext cx="42006" cy="19621"/>
              </a:xfrm>
              <a:custGeom>
                <a:avLst/>
                <a:gdLst>
                  <a:gd name="T0" fmla="*/ 0 w 42006"/>
                  <a:gd name="T1" fmla="*/ 0 h 19621"/>
                  <a:gd name="T2" fmla="*/ 42006 w 42006"/>
                  <a:gd name="T3" fmla="*/ 19621 h 19621"/>
                </a:gdLst>
                <a:ahLst/>
                <a:cxnLst/>
                <a:rect l="T0" t="T1" r="T2" b="T3"/>
                <a:pathLst>
                  <a:path w="42006" h="19621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621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8" name="Google Shape;1379;p27"/>
              <p:cNvSpPr>
                <a:spLocks noChangeArrowheads="1"/>
              </p:cNvSpPr>
              <p:nvPr/>
            </p:nvSpPr>
            <p:spPr bwMode="auto">
              <a:xfrm>
                <a:off x="6190467" y="338004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79" name="Google Shape;1380;p27"/>
              <p:cNvSpPr>
                <a:spLocks noChangeArrowheads="1"/>
              </p:cNvSpPr>
              <p:nvPr/>
            </p:nvSpPr>
            <p:spPr bwMode="auto">
              <a:xfrm>
                <a:off x="6091248" y="338642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0" name="Google Shape;1381;p27"/>
              <p:cNvSpPr>
                <a:spLocks noChangeArrowheads="1"/>
              </p:cNvSpPr>
              <p:nvPr/>
            </p:nvSpPr>
            <p:spPr bwMode="auto">
              <a:xfrm>
                <a:off x="5995069" y="3331273"/>
                <a:ext cx="58923" cy="38862"/>
              </a:xfrm>
              <a:custGeom>
                <a:avLst/>
                <a:gdLst>
                  <a:gd name="T0" fmla="*/ 0 w 58923"/>
                  <a:gd name="T1" fmla="*/ 0 h 38862"/>
                  <a:gd name="T2" fmla="*/ 58923 w 58923"/>
                  <a:gd name="T3" fmla="*/ 38862 h 38862"/>
                </a:gdLst>
                <a:ahLst/>
                <a:cxnLst/>
                <a:rect l="T0" t="T1" r="T2" b="T3"/>
                <a:pathLst>
                  <a:path w="58923" h="38862" extrusionOk="0">
                    <a:moveTo>
                      <a:pt x="0" y="11049"/>
                    </a:moveTo>
                    <a:lnTo>
                      <a:pt x="48944" y="38862"/>
                    </a:lnTo>
                    <a:lnTo>
                      <a:pt x="58923" y="31623"/>
                    </a:lnTo>
                    <a:cubicBezTo>
                      <a:pt x="58923" y="31623"/>
                      <a:pt x="52841" y="24575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1" name="Google Shape;1382;p27"/>
              <p:cNvSpPr>
                <a:spLocks noChangeArrowheads="1"/>
              </p:cNvSpPr>
              <p:nvPr/>
            </p:nvSpPr>
            <p:spPr bwMode="auto">
              <a:xfrm>
                <a:off x="6049241" y="3300126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2" name="Google Shape;1383;p27"/>
              <p:cNvSpPr>
                <a:spLocks noChangeArrowheads="1"/>
              </p:cNvSpPr>
              <p:nvPr/>
            </p:nvSpPr>
            <p:spPr bwMode="auto">
              <a:xfrm>
                <a:off x="5927022" y="3295078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3" name="Google Shape;1384;p27"/>
              <p:cNvSpPr>
                <a:spLocks noChangeArrowheads="1"/>
              </p:cNvSpPr>
              <p:nvPr/>
            </p:nvSpPr>
            <p:spPr bwMode="auto">
              <a:xfrm>
                <a:off x="5927973" y="3352800"/>
                <a:ext cx="30221" cy="30289"/>
              </a:xfrm>
              <a:custGeom>
                <a:avLst/>
                <a:gdLst>
                  <a:gd name="T0" fmla="*/ 0 w 30221"/>
                  <a:gd name="T1" fmla="*/ 0 h 30289"/>
                  <a:gd name="T2" fmla="*/ 30221 w 30221"/>
                  <a:gd name="T3" fmla="*/ 30289 h 30289"/>
                </a:gdLst>
                <a:ahLst/>
                <a:cxnLst/>
                <a:rect l="T0" t="T1" r="T2" b="T3"/>
                <a:pathLst>
                  <a:path w="30221" h="30289" extrusionOk="0">
                    <a:moveTo>
                      <a:pt x="0" y="17717"/>
                    </a:moveTo>
                    <a:lnTo>
                      <a:pt x="0" y="0"/>
                    </a:lnTo>
                    <a:lnTo>
                      <a:pt x="30222" y="0"/>
                    </a:lnTo>
                    <a:lnTo>
                      <a:pt x="22904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84" name="Google Shape;1385;p27"/>
              <p:cNvSpPr>
                <a:spLocks noChangeArrowheads="1"/>
              </p:cNvSpPr>
              <p:nvPr/>
            </p:nvSpPr>
            <p:spPr bwMode="auto">
              <a:xfrm>
                <a:off x="5927022" y="3277266"/>
                <a:ext cx="294877" cy="185546"/>
              </a:xfrm>
              <a:custGeom>
                <a:avLst/>
                <a:gdLst>
                  <a:gd name="T0" fmla="*/ 0 w 294877"/>
                  <a:gd name="T1" fmla="*/ 0 h 185546"/>
                  <a:gd name="T2" fmla="*/ 294877 w 294877"/>
                  <a:gd name="T3" fmla="*/ 185546 h 185546"/>
                </a:gdLst>
                <a:ahLst/>
                <a:cxnLst/>
                <a:rect l="T0" t="T1" r="T2" b="T3"/>
                <a:pathLst>
                  <a:path w="294877" h="185546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813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3"/>
                    </a:cubicBezTo>
                    <a:cubicBezTo>
                      <a:pt x="93517" y="41491"/>
                      <a:pt x="86912" y="44005"/>
                      <a:pt x="80497" y="46958"/>
                    </a:cubicBezTo>
                    <a:lnTo>
                      <a:pt x="131247" y="76390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74" y="56178"/>
                      <a:pt x="230552" y="56855"/>
                      <a:pt x="240541" y="58769"/>
                    </a:cubicBezTo>
                    <a:cubicBezTo>
                      <a:pt x="250577" y="61036"/>
                      <a:pt x="260195" y="64856"/>
                      <a:pt x="269052" y="70104"/>
                    </a:cubicBezTo>
                    <a:cubicBezTo>
                      <a:pt x="277824" y="74504"/>
                      <a:pt x="285351" y="81058"/>
                      <a:pt x="290911" y="89154"/>
                    </a:cubicBezTo>
                    <a:cubicBezTo>
                      <a:pt x="294636" y="95040"/>
                      <a:pt x="295796" y="102194"/>
                      <a:pt x="294142" y="108966"/>
                    </a:cubicBezTo>
                    <a:cubicBezTo>
                      <a:pt x="292013" y="116481"/>
                      <a:pt x="287908" y="123292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308"/>
                    </a:lnTo>
                    <a:lnTo>
                      <a:pt x="241111" y="157258"/>
                    </a:lnTo>
                    <a:cubicBezTo>
                      <a:pt x="225591" y="164925"/>
                      <a:pt x="209359" y="171050"/>
                      <a:pt x="192642" y="175546"/>
                    </a:cubicBezTo>
                    <a:cubicBezTo>
                      <a:pt x="175164" y="180422"/>
                      <a:pt x="157288" y="183775"/>
                      <a:pt x="139230" y="185547"/>
                    </a:cubicBezTo>
                    <a:lnTo>
                      <a:pt x="122219" y="154972"/>
                    </a:lnTo>
                    <a:cubicBezTo>
                      <a:pt x="125355" y="154972"/>
                      <a:pt x="130107" y="154972"/>
                      <a:pt x="136379" y="153924"/>
                    </a:cubicBezTo>
                    <a:cubicBezTo>
                      <a:pt x="142652" y="152876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7"/>
                    </a:cubicBezTo>
                    <a:cubicBezTo>
                      <a:pt x="191074" y="141303"/>
                      <a:pt x="199361" y="138113"/>
                      <a:pt x="207373" y="134302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8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377"/>
                      <a:pt x="60900" y="122549"/>
                      <a:pt x="52271" y="120586"/>
                    </a:cubicBezTo>
                    <a:cubicBezTo>
                      <a:pt x="43727" y="118662"/>
                      <a:pt x="35525" y="115452"/>
                      <a:pt x="27941" y="111061"/>
                    </a:cubicBezTo>
                    <a:cubicBezTo>
                      <a:pt x="19597" y="106670"/>
                      <a:pt x="12355" y="100460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18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75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180" y="65437"/>
                      <a:pt x="48849" y="75533"/>
                      <a:pt x="63105" y="83534"/>
                    </a:cubicBezTo>
                    <a:close/>
                    <a:moveTo>
                      <a:pt x="229992" y="97441"/>
                    </a:moveTo>
                    <a:cubicBezTo>
                      <a:pt x="222740" y="93497"/>
                      <a:pt x="214396" y="92021"/>
                      <a:pt x="206232" y="93250"/>
                    </a:cubicBezTo>
                    <a:cubicBezTo>
                      <a:pt x="194951" y="94707"/>
                      <a:pt x="183822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256" y="115538"/>
                      <a:pt x="243677" y="105442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5" name="Google Shape;1386;p27"/>
            <p:cNvGrpSpPr>
              <a:grpSpLocks/>
            </p:cNvGrpSpPr>
            <p:nvPr/>
          </p:nvGrpSpPr>
          <p:grpSpPr bwMode="auto">
            <a:xfrm>
              <a:off x="3810520" y="2225674"/>
              <a:ext cx="883852" cy="621125"/>
              <a:chOff x="5620145" y="2967799"/>
              <a:chExt cx="883852" cy="621125"/>
            </a:xfrm>
          </p:grpSpPr>
          <p:sp>
            <p:nvSpPr>
              <p:cNvPr id="40253" name="Google Shape;1387;p27"/>
              <p:cNvSpPr>
                <a:spLocks noChangeArrowheads="1"/>
              </p:cNvSpPr>
              <p:nvPr/>
            </p:nvSpPr>
            <p:spPr bwMode="auto">
              <a:xfrm>
                <a:off x="5620145" y="307743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4" name="Google Shape;1388;p27"/>
              <p:cNvSpPr>
                <a:spLocks noChangeArrowheads="1"/>
              </p:cNvSpPr>
              <p:nvPr/>
            </p:nvSpPr>
            <p:spPr bwMode="auto">
              <a:xfrm>
                <a:off x="5620240" y="3220497"/>
                <a:ext cx="87339" cy="116586"/>
              </a:xfrm>
              <a:custGeom>
                <a:avLst/>
                <a:gdLst>
                  <a:gd name="T0" fmla="*/ 0 w 87339"/>
                  <a:gd name="T1" fmla="*/ 0 h 116586"/>
                  <a:gd name="T2" fmla="*/ 87339 w 87339"/>
                  <a:gd name="T3" fmla="*/ 116586 h 116586"/>
                </a:gdLst>
                <a:ahLst/>
                <a:cxnLst/>
                <a:rect l="T0" t="T1" r="T2" b="T3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5" name="Google Shape;1389;p27"/>
              <p:cNvSpPr>
                <a:spLocks noChangeArrowheads="1"/>
              </p:cNvSpPr>
              <p:nvPr/>
            </p:nvSpPr>
            <p:spPr bwMode="auto">
              <a:xfrm>
                <a:off x="6437470" y="3223545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6" name="Google Shape;1390;p27"/>
              <p:cNvSpPr>
                <a:spLocks noChangeArrowheads="1"/>
              </p:cNvSpPr>
              <p:nvPr/>
            </p:nvSpPr>
            <p:spPr bwMode="auto">
              <a:xfrm>
                <a:off x="5620145" y="2967799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7" name="Google Shape;1391;p27"/>
              <p:cNvSpPr>
                <a:spLocks noChangeArrowheads="1"/>
              </p:cNvSpPr>
              <p:nvPr/>
            </p:nvSpPr>
            <p:spPr bwMode="auto">
              <a:xfrm>
                <a:off x="5745842" y="3037498"/>
                <a:ext cx="632610" cy="366021"/>
              </a:xfrm>
              <a:custGeom>
                <a:avLst/>
                <a:gdLst>
                  <a:gd name="T0" fmla="*/ 0 w 632610"/>
                  <a:gd name="T1" fmla="*/ 0 h 366021"/>
                  <a:gd name="T2" fmla="*/ 632610 w 632610"/>
                  <a:gd name="T3" fmla="*/ 366021 h 366021"/>
                </a:gdLst>
                <a:ahLst/>
                <a:cxnLst/>
                <a:rect l="T0" t="T1" r="T2" b="T3"/>
                <a:pathLst>
                  <a:path w="632610" h="366021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1"/>
                      <a:pt x="216059" y="383881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69" y="92131"/>
                      <a:pt x="637267" y="14385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8" name="Google Shape;1392;p27"/>
              <p:cNvSpPr>
                <a:spLocks noChangeArrowheads="1"/>
              </p:cNvSpPr>
              <p:nvPr/>
            </p:nvSpPr>
            <p:spPr bwMode="auto">
              <a:xfrm>
                <a:off x="5746450" y="3059406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3"/>
                      <a:pt x="596363" y="257866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3"/>
                      <a:pt x="0" y="172141"/>
                    </a:cubicBezTo>
                    <a:cubicBezTo>
                      <a:pt x="4372" y="128992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9" name="Google Shape;1393;p27"/>
              <p:cNvSpPr>
                <a:spLocks noChangeArrowheads="1"/>
              </p:cNvSpPr>
              <p:nvPr/>
            </p:nvSpPr>
            <p:spPr bwMode="auto">
              <a:xfrm>
                <a:off x="5907730" y="3141821"/>
                <a:ext cx="294899" cy="185451"/>
              </a:xfrm>
              <a:custGeom>
                <a:avLst/>
                <a:gdLst>
                  <a:gd name="T0" fmla="*/ 0 w 294899"/>
                  <a:gd name="T1" fmla="*/ 0 h 185451"/>
                  <a:gd name="T2" fmla="*/ 294899 w 294899"/>
                  <a:gd name="T3" fmla="*/ 185451 h 185451"/>
                </a:gdLst>
                <a:ahLst/>
                <a:cxnLst/>
                <a:rect l="T0" t="T1" r="T2" b="T3"/>
                <a:pathLst>
                  <a:path w="294899" h="185451" extrusionOk="0">
                    <a:moveTo>
                      <a:pt x="149685" y="30004"/>
                    </a:moveTo>
                    <a:cubicBezTo>
                      <a:pt x="145807" y="30004"/>
                      <a:pt x="141929" y="30289"/>
                      <a:pt x="138090" y="30861"/>
                    </a:cubicBezTo>
                    <a:cubicBezTo>
                      <a:pt x="132958" y="31623"/>
                      <a:pt x="127066" y="32671"/>
                      <a:pt x="120603" y="34004"/>
                    </a:cubicBezTo>
                    <a:cubicBezTo>
                      <a:pt x="114140" y="35338"/>
                      <a:pt x="107488" y="37147"/>
                      <a:pt x="100550" y="39243"/>
                    </a:cubicBezTo>
                    <a:cubicBezTo>
                      <a:pt x="93745" y="41243"/>
                      <a:pt x="87112" y="43758"/>
                      <a:pt x="80687" y="46768"/>
                    </a:cubicBezTo>
                    <a:lnTo>
                      <a:pt x="131532" y="76200"/>
                    </a:lnTo>
                    <a:lnTo>
                      <a:pt x="140561" y="72961"/>
                    </a:lnTo>
                    <a:cubicBezTo>
                      <a:pt x="153486" y="68675"/>
                      <a:pt x="165746" y="65056"/>
                      <a:pt x="177151" y="62008"/>
                    </a:cubicBezTo>
                    <a:cubicBezTo>
                      <a:pt x="187909" y="59122"/>
                      <a:pt x="198924" y="57312"/>
                      <a:pt x="210034" y="56578"/>
                    </a:cubicBezTo>
                    <a:cubicBezTo>
                      <a:pt x="220250" y="55874"/>
                      <a:pt x="230505" y="56540"/>
                      <a:pt x="240541" y="58579"/>
                    </a:cubicBezTo>
                    <a:cubicBezTo>
                      <a:pt x="250586" y="60827"/>
                      <a:pt x="260204" y="64656"/>
                      <a:pt x="269052" y="69913"/>
                    </a:cubicBezTo>
                    <a:cubicBezTo>
                      <a:pt x="277834" y="74304"/>
                      <a:pt x="285351" y="80858"/>
                      <a:pt x="290911" y="88963"/>
                    </a:cubicBezTo>
                    <a:cubicBezTo>
                      <a:pt x="294665" y="94869"/>
                      <a:pt x="295834" y="102070"/>
                      <a:pt x="294142" y="108871"/>
                    </a:cubicBezTo>
                    <a:cubicBezTo>
                      <a:pt x="292032" y="116367"/>
                      <a:pt x="287927" y="123149"/>
                      <a:pt x="282262" y="128492"/>
                    </a:cubicBezTo>
                    <a:cubicBezTo>
                      <a:pt x="275287" y="135522"/>
                      <a:pt x="267503" y="141694"/>
                      <a:pt x="259073" y="146875"/>
                    </a:cubicBezTo>
                    <a:lnTo>
                      <a:pt x="291386" y="165925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610" y="164811"/>
                      <a:pt x="209368" y="170974"/>
                      <a:pt x="192642" y="175450"/>
                    </a:cubicBezTo>
                    <a:cubicBezTo>
                      <a:pt x="175155" y="180289"/>
                      <a:pt x="157288" y="183642"/>
                      <a:pt x="139230" y="185452"/>
                    </a:cubicBezTo>
                    <a:lnTo>
                      <a:pt x="122219" y="154876"/>
                    </a:lnTo>
                    <a:cubicBezTo>
                      <a:pt x="125355" y="154876"/>
                      <a:pt x="130107" y="154876"/>
                      <a:pt x="136474" y="153829"/>
                    </a:cubicBezTo>
                    <a:cubicBezTo>
                      <a:pt x="142842" y="152781"/>
                      <a:pt x="149875" y="151828"/>
                      <a:pt x="157763" y="150114"/>
                    </a:cubicBezTo>
                    <a:cubicBezTo>
                      <a:pt x="165651" y="148399"/>
                      <a:pt x="173824" y="146304"/>
                      <a:pt x="182568" y="143732"/>
                    </a:cubicBezTo>
                    <a:cubicBezTo>
                      <a:pt x="191074" y="141227"/>
                      <a:pt x="199370" y="138036"/>
                      <a:pt x="207373" y="134207"/>
                    </a:cubicBezTo>
                    <a:lnTo>
                      <a:pt x="156907" y="104965"/>
                    </a:lnTo>
                    <a:lnTo>
                      <a:pt x="150255" y="107251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16" y="106547"/>
                      <a:pt x="12383" y="100336"/>
                      <a:pt x="6748" y="92773"/>
                    </a:cubicBezTo>
                    <a:cubicBezTo>
                      <a:pt x="2690" y="87068"/>
                      <a:pt x="684" y="80153"/>
                      <a:pt x="1045" y="73152"/>
                    </a:cubicBezTo>
                    <a:cubicBezTo>
                      <a:pt x="1768" y="65856"/>
                      <a:pt x="4685" y="58941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344"/>
                    </a:moveTo>
                    <a:cubicBezTo>
                      <a:pt x="70043" y="87173"/>
                      <a:pt x="77712" y="88830"/>
                      <a:pt x="85344" y="88106"/>
                    </a:cubicBezTo>
                    <a:cubicBezTo>
                      <a:pt x="95656" y="86935"/>
                      <a:pt x="105825" y="84668"/>
                      <a:pt x="115661" y="81343"/>
                    </a:cubicBezTo>
                    <a:lnTo>
                      <a:pt x="68142" y="53721"/>
                    </a:lnTo>
                    <a:cubicBezTo>
                      <a:pt x="50465" y="65056"/>
                      <a:pt x="49040" y="74867"/>
                      <a:pt x="63390" y="83153"/>
                    </a:cubicBezTo>
                    <a:close/>
                    <a:moveTo>
                      <a:pt x="230182" y="96679"/>
                    </a:moveTo>
                    <a:cubicBezTo>
                      <a:pt x="222930" y="92735"/>
                      <a:pt x="214586" y="91259"/>
                      <a:pt x="206422" y="92488"/>
                    </a:cubicBezTo>
                    <a:cubicBezTo>
                      <a:pt x="195170" y="93907"/>
                      <a:pt x="184069" y="96336"/>
                      <a:pt x="173254" y="99727"/>
                    </a:cubicBezTo>
                    <a:lnTo>
                      <a:pt x="220773" y="127159"/>
                    </a:lnTo>
                    <a:cubicBezTo>
                      <a:pt x="240541" y="115157"/>
                      <a:pt x="243867" y="105061"/>
                      <a:pt x="23018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0" name="Google Shape;1394;p27"/>
              <p:cNvSpPr>
                <a:spLocks noChangeArrowheads="1"/>
              </p:cNvSpPr>
              <p:nvPr/>
            </p:nvSpPr>
            <p:spPr bwMode="auto">
              <a:xfrm>
                <a:off x="6030138" y="3279362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1" name="Google Shape;1395;p27"/>
              <p:cNvSpPr>
                <a:spLocks noChangeArrowheads="1"/>
              </p:cNvSpPr>
              <p:nvPr/>
            </p:nvSpPr>
            <p:spPr bwMode="auto">
              <a:xfrm>
                <a:off x="6157299" y="3290220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2" name="Google Shape;1396;p27"/>
              <p:cNvSpPr>
                <a:spLocks noChangeArrowheads="1"/>
              </p:cNvSpPr>
              <p:nvPr/>
            </p:nvSpPr>
            <p:spPr bwMode="auto">
              <a:xfrm>
                <a:off x="6171364" y="3226974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3" name="Google Shape;1397;p27"/>
              <p:cNvSpPr>
                <a:spLocks noChangeArrowheads="1"/>
              </p:cNvSpPr>
              <p:nvPr/>
            </p:nvSpPr>
            <p:spPr bwMode="auto">
              <a:xfrm>
                <a:off x="6072240" y="3233356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4" name="Google Shape;1398;p27"/>
              <p:cNvSpPr>
                <a:spLocks noChangeArrowheads="1"/>
              </p:cNvSpPr>
              <p:nvPr/>
            </p:nvSpPr>
            <p:spPr bwMode="auto">
              <a:xfrm>
                <a:off x="5975967" y="3178206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5"/>
                      <a:pt x="52366" y="23908"/>
                    </a:cubicBezTo>
                    <a:cubicBezTo>
                      <a:pt x="47966" y="18878"/>
                      <a:pt x="42805" y="14573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5" name="Google Shape;1399;p27"/>
              <p:cNvSpPr>
                <a:spLocks noChangeArrowheads="1"/>
              </p:cNvSpPr>
              <p:nvPr/>
            </p:nvSpPr>
            <p:spPr bwMode="auto">
              <a:xfrm>
                <a:off x="6030138" y="3147155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239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6" name="Google Shape;1400;p27"/>
              <p:cNvSpPr>
                <a:spLocks noChangeArrowheads="1"/>
              </p:cNvSpPr>
              <p:nvPr/>
            </p:nvSpPr>
            <p:spPr bwMode="auto">
              <a:xfrm>
                <a:off x="5907920" y="3142011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7" name="Google Shape;1401;p27"/>
              <p:cNvSpPr>
                <a:spLocks noChangeArrowheads="1"/>
              </p:cNvSpPr>
              <p:nvPr/>
            </p:nvSpPr>
            <p:spPr bwMode="auto">
              <a:xfrm>
                <a:off x="5908870" y="3199637"/>
                <a:ext cx="30317" cy="30289"/>
              </a:xfrm>
              <a:custGeom>
                <a:avLst/>
                <a:gdLst>
                  <a:gd name="T0" fmla="*/ 0 w 30317"/>
                  <a:gd name="T1" fmla="*/ 0 h 30289"/>
                  <a:gd name="T2" fmla="*/ 30317 w 30317"/>
                  <a:gd name="T3" fmla="*/ 30289 h 30289"/>
                </a:gdLst>
                <a:ahLst/>
                <a:cxnLst/>
                <a:rect l="T0" t="T1" r="T2" b="T3"/>
                <a:pathLst>
                  <a:path w="30317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68" name="Google Shape;1402;p27"/>
              <p:cNvSpPr>
                <a:spLocks noChangeArrowheads="1"/>
              </p:cNvSpPr>
              <p:nvPr/>
            </p:nvSpPr>
            <p:spPr bwMode="auto">
              <a:xfrm>
                <a:off x="5908110" y="3125057"/>
                <a:ext cx="294341" cy="184880"/>
              </a:xfrm>
              <a:custGeom>
                <a:avLst/>
                <a:gdLst>
                  <a:gd name="T0" fmla="*/ 0 w 294341"/>
                  <a:gd name="T1" fmla="*/ 0 h 184880"/>
                  <a:gd name="T2" fmla="*/ 294341 w 294341"/>
                  <a:gd name="T3" fmla="*/ 184880 h 184880"/>
                </a:gdLst>
                <a:ahLst/>
                <a:cxnLst/>
                <a:rect l="T0" t="T1" r="T2" b="T3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90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8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1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2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5"/>
                    </a:lnTo>
                    <a:cubicBezTo>
                      <a:pt x="130012" y="112967"/>
                      <a:pt x="118417" y="116300"/>
                      <a:pt x="107773" y="118300"/>
                    </a:cubicBezTo>
                    <a:cubicBezTo>
                      <a:pt x="98212" y="120767"/>
                      <a:pt x="88442" y="122330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4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2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6" name="Google Shape;1403;p27"/>
            <p:cNvGrpSpPr>
              <a:grpSpLocks/>
            </p:cNvGrpSpPr>
            <p:nvPr/>
          </p:nvGrpSpPr>
          <p:grpSpPr bwMode="auto">
            <a:xfrm>
              <a:off x="3839126" y="2072703"/>
              <a:ext cx="883852" cy="621124"/>
              <a:chOff x="5648751" y="2814828"/>
              <a:chExt cx="883852" cy="621124"/>
            </a:xfrm>
          </p:grpSpPr>
          <p:sp>
            <p:nvSpPr>
              <p:cNvPr id="40237" name="Google Shape;1404;p27"/>
              <p:cNvSpPr>
                <a:spLocks noChangeArrowheads="1"/>
              </p:cNvSpPr>
              <p:nvPr/>
            </p:nvSpPr>
            <p:spPr bwMode="auto">
              <a:xfrm>
                <a:off x="5648751" y="292446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8" name="Google Shape;1405;p27"/>
              <p:cNvSpPr>
                <a:spLocks noChangeArrowheads="1"/>
              </p:cNvSpPr>
              <p:nvPr/>
            </p:nvSpPr>
            <p:spPr bwMode="auto">
              <a:xfrm>
                <a:off x="5648941" y="3067526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9" name="Google Shape;1406;p27"/>
              <p:cNvSpPr>
                <a:spLocks noChangeArrowheads="1"/>
              </p:cNvSpPr>
              <p:nvPr/>
            </p:nvSpPr>
            <p:spPr bwMode="auto">
              <a:xfrm>
                <a:off x="6466077" y="3070574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0" name="Google Shape;1407;p27"/>
              <p:cNvSpPr>
                <a:spLocks noChangeArrowheads="1"/>
              </p:cNvSpPr>
              <p:nvPr/>
            </p:nvSpPr>
            <p:spPr bwMode="auto">
              <a:xfrm>
                <a:off x="5648751" y="281482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1" name="Google Shape;1408;p27"/>
              <p:cNvSpPr>
                <a:spLocks noChangeArrowheads="1"/>
              </p:cNvSpPr>
              <p:nvPr/>
            </p:nvSpPr>
            <p:spPr bwMode="auto">
              <a:xfrm>
                <a:off x="5774449" y="2884431"/>
                <a:ext cx="632610" cy="366117"/>
              </a:xfrm>
              <a:custGeom>
                <a:avLst/>
                <a:gdLst>
                  <a:gd name="T0" fmla="*/ 0 w 632610"/>
                  <a:gd name="T1" fmla="*/ 0 h 366117"/>
                  <a:gd name="T2" fmla="*/ 632610 w 632610"/>
                  <a:gd name="T3" fmla="*/ 366117 h 366117"/>
                </a:gdLst>
                <a:ahLst/>
                <a:cxnLst/>
                <a:rect l="T0" t="T1" r="T2" b="T3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2" name="Google Shape;1409;p27"/>
              <p:cNvSpPr>
                <a:spLocks noChangeArrowheads="1"/>
              </p:cNvSpPr>
              <p:nvPr/>
            </p:nvSpPr>
            <p:spPr bwMode="auto">
              <a:xfrm>
                <a:off x="5775057" y="2906363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3" name="Google Shape;1410;p27"/>
              <p:cNvSpPr>
                <a:spLocks noChangeArrowheads="1"/>
              </p:cNvSpPr>
              <p:nvPr/>
            </p:nvSpPr>
            <p:spPr bwMode="auto">
              <a:xfrm>
                <a:off x="5936526" y="2988278"/>
                <a:ext cx="294942" cy="185832"/>
              </a:xfrm>
              <a:custGeom>
                <a:avLst/>
                <a:gdLst>
                  <a:gd name="T0" fmla="*/ 0 w 294942"/>
                  <a:gd name="T1" fmla="*/ 0 h 185832"/>
                  <a:gd name="T2" fmla="*/ 294942 w 294942"/>
                  <a:gd name="T3" fmla="*/ 185832 h 185832"/>
                </a:gdLst>
                <a:ahLst/>
                <a:cxnLst/>
                <a:rect l="T0" t="T1" r="T2" b="T3"/>
                <a:pathLst>
                  <a:path w="294942" h="185832" extrusionOk="0">
                    <a:moveTo>
                      <a:pt x="149495" y="30290"/>
                    </a:moveTo>
                    <a:cubicBezTo>
                      <a:pt x="145608" y="30280"/>
                      <a:pt x="141730" y="30604"/>
                      <a:pt x="137900" y="31242"/>
                    </a:cubicBezTo>
                    <a:cubicBezTo>
                      <a:pt x="132768" y="32004"/>
                      <a:pt x="126876" y="33052"/>
                      <a:pt x="120413" y="34385"/>
                    </a:cubicBezTo>
                    <a:cubicBezTo>
                      <a:pt x="113950" y="35719"/>
                      <a:pt x="107298" y="37529"/>
                      <a:pt x="100360" y="39529"/>
                    </a:cubicBezTo>
                    <a:cubicBezTo>
                      <a:pt x="93574" y="41624"/>
                      <a:pt x="86941" y="44168"/>
                      <a:pt x="80497" y="47149"/>
                    </a:cubicBezTo>
                    <a:lnTo>
                      <a:pt x="131342" y="76581"/>
                    </a:lnTo>
                    <a:lnTo>
                      <a:pt x="140846" y="73342"/>
                    </a:lnTo>
                    <a:cubicBezTo>
                      <a:pt x="153771" y="69056"/>
                      <a:pt x="165936" y="65342"/>
                      <a:pt x="177341" y="62389"/>
                    </a:cubicBezTo>
                    <a:cubicBezTo>
                      <a:pt x="188127" y="59474"/>
                      <a:pt x="199171" y="57626"/>
                      <a:pt x="210319" y="56864"/>
                    </a:cubicBezTo>
                    <a:cubicBezTo>
                      <a:pt x="220440" y="56255"/>
                      <a:pt x="230600" y="56960"/>
                      <a:pt x="240541" y="58960"/>
                    </a:cubicBezTo>
                    <a:cubicBezTo>
                      <a:pt x="250596" y="61170"/>
                      <a:pt x="260223" y="64999"/>
                      <a:pt x="269052" y="70295"/>
                    </a:cubicBezTo>
                    <a:cubicBezTo>
                      <a:pt x="277872" y="74657"/>
                      <a:pt x="285427" y="81220"/>
                      <a:pt x="291006" y="89345"/>
                    </a:cubicBezTo>
                    <a:cubicBezTo>
                      <a:pt x="294684" y="95288"/>
                      <a:pt x="295843" y="102451"/>
                      <a:pt x="294237" y="109252"/>
                    </a:cubicBezTo>
                    <a:cubicBezTo>
                      <a:pt x="292004" y="116719"/>
                      <a:pt x="287879" y="123482"/>
                      <a:pt x="282262" y="128873"/>
                    </a:cubicBezTo>
                    <a:cubicBezTo>
                      <a:pt x="275287" y="135903"/>
                      <a:pt x="267503" y="142075"/>
                      <a:pt x="259073" y="147257"/>
                    </a:cubicBezTo>
                    <a:lnTo>
                      <a:pt x="291386" y="166307"/>
                    </a:lnTo>
                    <a:lnTo>
                      <a:pt x="273804" y="176498"/>
                    </a:lnTo>
                    <a:lnTo>
                      <a:pt x="241206" y="157448"/>
                    </a:lnTo>
                    <a:cubicBezTo>
                      <a:pt x="225677" y="165116"/>
                      <a:pt x="209444" y="171279"/>
                      <a:pt x="192737" y="175832"/>
                    </a:cubicBezTo>
                    <a:cubicBezTo>
                      <a:pt x="175212" y="180670"/>
                      <a:pt x="157316" y="184013"/>
                      <a:pt x="139230" y="185833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970" y="151924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3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cubicBezTo>
                      <a:pt x="148069" y="108109"/>
                      <a:pt x="145693" y="108775"/>
                      <a:pt x="143317" y="109442"/>
                    </a:cubicBez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01"/>
                      <a:pt x="35554" y="115300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00" y="83725"/>
                    </a:moveTo>
                    <a:cubicBezTo>
                      <a:pt x="69881" y="87563"/>
                      <a:pt x="77589" y="89230"/>
                      <a:pt x="85249" y="88487"/>
                    </a:cubicBezTo>
                    <a:cubicBezTo>
                      <a:pt x="95532" y="87268"/>
                      <a:pt x="105663" y="84963"/>
                      <a:pt x="115471" y="81629"/>
                    </a:cubicBezTo>
                    <a:lnTo>
                      <a:pt x="67952" y="54102"/>
                    </a:lnTo>
                    <a:cubicBezTo>
                      <a:pt x="50180" y="65532"/>
                      <a:pt x="48849" y="75438"/>
                      <a:pt x="63200" y="83725"/>
                    </a:cubicBezTo>
                    <a:close/>
                    <a:moveTo>
                      <a:pt x="229992" y="97822"/>
                    </a:moveTo>
                    <a:cubicBezTo>
                      <a:pt x="222750" y="93840"/>
                      <a:pt x="214405" y="92335"/>
                      <a:pt x="206232" y="93536"/>
                    </a:cubicBezTo>
                    <a:cubicBezTo>
                      <a:pt x="194989" y="95040"/>
                      <a:pt x="183898" y="97498"/>
                      <a:pt x="173064" y="100870"/>
                    </a:cubicBezTo>
                    <a:lnTo>
                      <a:pt x="220583" y="128207"/>
                    </a:lnTo>
                    <a:cubicBezTo>
                      <a:pt x="240256" y="115729"/>
                      <a:pt x="243677" y="105537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4" name="Google Shape;1411;p27"/>
              <p:cNvSpPr>
                <a:spLocks noChangeArrowheads="1"/>
              </p:cNvSpPr>
              <p:nvPr/>
            </p:nvSpPr>
            <p:spPr bwMode="auto">
              <a:xfrm>
                <a:off x="6058745" y="3126009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5" name="Google Shape;1412;p27"/>
              <p:cNvSpPr>
                <a:spLocks noChangeArrowheads="1"/>
              </p:cNvSpPr>
              <p:nvPr/>
            </p:nvSpPr>
            <p:spPr bwMode="auto">
              <a:xfrm>
                <a:off x="6185905" y="3137249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6" name="Google Shape;1413;p27"/>
              <p:cNvSpPr>
                <a:spLocks noChangeArrowheads="1"/>
              </p:cNvSpPr>
              <p:nvPr/>
            </p:nvSpPr>
            <p:spPr bwMode="auto">
              <a:xfrm>
                <a:off x="6199971" y="307400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7" name="Google Shape;1414;p27"/>
              <p:cNvSpPr>
                <a:spLocks noChangeArrowheads="1"/>
              </p:cNvSpPr>
              <p:nvPr/>
            </p:nvSpPr>
            <p:spPr bwMode="auto">
              <a:xfrm>
                <a:off x="6100751" y="3080384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7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5"/>
                    </a:cubicBezTo>
                    <a:cubicBezTo>
                      <a:pt x="15681" y="20098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8" name="Google Shape;1415;p27"/>
              <p:cNvSpPr>
                <a:spLocks noChangeArrowheads="1"/>
              </p:cNvSpPr>
              <p:nvPr/>
            </p:nvSpPr>
            <p:spPr bwMode="auto">
              <a:xfrm>
                <a:off x="6004573" y="3025235"/>
                <a:ext cx="58733" cy="38957"/>
              </a:xfrm>
              <a:custGeom>
                <a:avLst/>
                <a:gdLst>
                  <a:gd name="T0" fmla="*/ 0 w 58733"/>
                  <a:gd name="T1" fmla="*/ 0 h 38957"/>
                  <a:gd name="T2" fmla="*/ 58733 w 58733"/>
                  <a:gd name="T3" fmla="*/ 38957 h 38957"/>
                </a:gdLst>
                <a:ahLst/>
                <a:cxnLst/>
                <a:rect l="T0" t="T1" r="T2" b="T3"/>
                <a:pathLst>
                  <a:path w="58733" h="38957" extrusionOk="0">
                    <a:moveTo>
                      <a:pt x="0" y="11049"/>
                    </a:moveTo>
                    <a:lnTo>
                      <a:pt x="48659" y="38957"/>
                    </a:lnTo>
                    <a:lnTo>
                      <a:pt x="58733" y="31623"/>
                    </a:lnTo>
                    <a:cubicBezTo>
                      <a:pt x="58733" y="31623"/>
                      <a:pt x="52556" y="24575"/>
                      <a:pt x="52081" y="23908"/>
                    </a:cubicBezTo>
                    <a:cubicBezTo>
                      <a:pt x="47699" y="18869"/>
                      <a:pt x="42567" y="14526"/>
                      <a:pt x="36875" y="11049"/>
                    </a:cubicBezTo>
                    <a:cubicBezTo>
                      <a:pt x="33168" y="10382"/>
                      <a:pt x="9979" y="0"/>
                      <a:pt x="997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49" name="Google Shape;1416;p27"/>
              <p:cNvSpPr>
                <a:spLocks noChangeArrowheads="1"/>
              </p:cNvSpPr>
              <p:nvPr/>
            </p:nvSpPr>
            <p:spPr bwMode="auto">
              <a:xfrm>
                <a:off x="6058745" y="299408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0" name="Google Shape;1417;p27"/>
              <p:cNvSpPr>
                <a:spLocks noChangeArrowheads="1"/>
              </p:cNvSpPr>
              <p:nvPr/>
            </p:nvSpPr>
            <p:spPr bwMode="auto">
              <a:xfrm>
                <a:off x="5936526" y="2989040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1" name="Google Shape;1418;p27"/>
              <p:cNvSpPr>
                <a:spLocks noChangeArrowheads="1"/>
              </p:cNvSpPr>
              <p:nvPr/>
            </p:nvSpPr>
            <p:spPr bwMode="auto">
              <a:xfrm>
                <a:off x="5937476" y="3046571"/>
                <a:ext cx="30221" cy="30289"/>
              </a:xfrm>
              <a:custGeom>
                <a:avLst/>
                <a:gdLst>
                  <a:gd name="T0" fmla="*/ 0 w 30221"/>
                  <a:gd name="T1" fmla="*/ 0 h 30289"/>
                  <a:gd name="T2" fmla="*/ 30221 w 30221"/>
                  <a:gd name="T3" fmla="*/ 30289 h 30289"/>
                </a:gdLst>
                <a:ahLst/>
                <a:cxnLst/>
                <a:rect l="T0" t="T1" r="T2" b="T3"/>
                <a:pathLst>
                  <a:path w="30221" h="30289" extrusionOk="0">
                    <a:moveTo>
                      <a:pt x="0" y="17907"/>
                    </a:moveTo>
                    <a:cubicBezTo>
                      <a:pt x="0" y="17907"/>
                      <a:pt x="0" y="0"/>
                      <a:pt x="0" y="0"/>
                    </a:cubicBezTo>
                    <a:lnTo>
                      <a:pt x="30222" y="0"/>
                    </a:lnTo>
                    <a:lnTo>
                      <a:pt x="22999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52" name="Google Shape;1419;p27"/>
              <p:cNvSpPr>
                <a:spLocks noChangeArrowheads="1"/>
              </p:cNvSpPr>
              <p:nvPr/>
            </p:nvSpPr>
            <p:spPr bwMode="auto">
              <a:xfrm>
                <a:off x="5936526" y="2971514"/>
                <a:ext cx="294948" cy="185546"/>
              </a:xfrm>
              <a:custGeom>
                <a:avLst/>
                <a:gdLst>
                  <a:gd name="T0" fmla="*/ 0 w 294948"/>
                  <a:gd name="T1" fmla="*/ 0 h 185546"/>
                  <a:gd name="T2" fmla="*/ 294948 w 294948"/>
                  <a:gd name="T3" fmla="*/ 185546 h 185546"/>
                </a:gdLst>
                <a:ahLst/>
                <a:cxnLst/>
                <a:rect l="T0" t="T1" r="T2" b="T3"/>
                <a:pathLst>
                  <a:path w="294948" h="185546" extrusionOk="0">
                    <a:moveTo>
                      <a:pt x="149495" y="29908"/>
                    </a:moveTo>
                    <a:cubicBezTo>
                      <a:pt x="145608" y="29899"/>
                      <a:pt x="141730" y="30223"/>
                      <a:pt x="137900" y="30861"/>
                    </a:cubicBezTo>
                    <a:cubicBezTo>
                      <a:pt x="132768" y="31623"/>
                      <a:pt x="126876" y="32671"/>
                      <a:pt x="120413" y="34004"/>
                    </a:cubicBezTo>
                    <a:cubicBezTo>
                      <a:pt x="113950" y="35338"/>
                      <a:pt x="107298" y="37052"/>
                      <a:pt x="100360" y="39148"/>
                    </a:cubicBezTo>
                    <a:cubicBezTo>
                      <a:pt x="93565" y="41196"/>
                      <a:pt x="86922" y="43748"/>
                      <a:pt x="80497" y="46768"/>
                    </a:cubicBezTo>
                    <a:lnTo>
                      <a:pt x="131342" y="76105"/>
                    </a:lnTo>
                    <a:lnTo>
                      <a:pt x="140846" y="72866"/>
                    </a:lnTo>
                    <a:cubicBezTo>
                      <a:pt x="153771" y="68580"/>
                      <a:pt x="165936" y="64960"/>
                      <a:pt x="177341" y="61913"/>
                    </a:cubicBezTo>
                    <a:cubicBezTo>
                      <a:pt x="188137" y="59065"/>
                      <a:pt x="199180" y="57255"/>
                      <a:pt x="210319" y="56483"/>
                    </a:cubicBezTo>
                    <a:cubicBezTo>
                      <a:pt x="220440" y="55874"/>
                      <a:pt x="230600" y="56579"/>
                      <a:pt x="240541" y="58579"/>
                    </a:cubicBezTo>
                    <a:cubicBezTo>
                      <a:pt x="250586" y="60751"/>
                      <a:pt x="260214" y="64551"/>
                      <a:pt x="269052" y="69818"/>
                    </a:cubicBezTo>
                    <a:cubicBezTo>
                      <a:pt x="277853" y="74219"/>
                      <a:pt x="285399" y="80772"/>
                      <a:pt x="291006" y="88868"/>
                    </a:cubicBezTo>
                    <a:cubicBezTo>
                      <a:pt x="294693" y="94802"/>
                      <a:pt x="295853" y="101975"/>
                      <a:pt x="294237" y="108775"/>
                    </a:cubicBezTo>
                    <a:cubicBezTo>
                      <a:pt x="292004" y="116243"/>
                      <a:pt x="287879" y="123006"/>
                      <a:pt x="282262" y="128397"/>
                    </a:cubicBezTo>
                    <a:cubicBezTo>
                      <a:pt x="275363" y="135484"/>
                      <a:pt x="267646" y="141722"/>
                      <a:pt x="259263" y="146971"/>
                    </a:cubicBezTo>
                    <a:lnTo>
                      <a:pt x="291576" y="166021"/>
                    </a:lnTo>
                    <a:lnTo>
                      <a:pt x="273994" y="176213"/>
                    </a:lnTo>
                    <a:lnTo>
                      <a:pt x="241396" y="157163"/>
                    </a:lnTo>
                    <a:cubicBezTo>
                      <a:pt x="225857" y="164802"/>
                      <a:pt x="209635" y="170926"/>
                      <a:pt x="192927" y="175450"/>
                    </a:cubicBezTo>
                    <a:cubicBezTo>
                      <a:pt x="175421" y="180365"/>
                      <a:pt x="157516" y="183747"/>
                      <a:pt x="139421" y="185547"/>
                    </a:cubicBezTo>
                    <a:lnTo>
                      <a:pt x="122409" y="154876"/>
                    </a:lnTo>
                    <a:cubicBezTo>
                      <a:pt x="127180" y="154800"/>
                      <a:pt x="131932" y="154448"/>
                      <a:pt x="136664" y="153829"/>
                    </a:cubicBezTo>
                    <a:cubicBezTo>
                      <a:pt x="143032" y="153067"/>
                      <a:pt x="150160" y="151829"/>
                      <a:pt x="157953" y="150114"/>
                    </a:cubicBezTo>
                    <a:cubicBezTo>
                      <a:pt x="165746" y="148400"/>
                      <a:pt x="174014" y="146304"/>
                      <a:pt x="182758" y="143828"/>
                    </a:cubicBezTo>
                    <a:cubicBezTo>
                      <a:pt x="191254" y="141275"/>
                      <a:pt x="199542" y="138093"/>
                      <a:pt x="207563" y="134303"/>
                    </a:cubicBezTo>
                    <a:lnTo>
                      <a:pt x="156907" y="105061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72"/>
                      <a:pt x="78596" y="123063"/>
                    </a:cubicBezTo>
                    <a:cubicBezTo>
                      <a:pt x="69748" y="123425"/>
                      <a:pt x="60900" y="122587"/>
                      <a:pt x="52271" y="120587"/>
                    </a:cubicBezTo>
                    <a:cubicBezTo>
                      <a:pt x="43736" y="118643"/>
                      <a:pt x="35535" y="115434"/>
                      <a:pt x="27941" y="111062"/>
                    </a:cubicBezTo>
                    <a:cubicBezTo>
                      <a:pt x="19616" y="106651"/>
                      <a:pt x="12374" y="100432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92" y="4286"/>
                      <a:pt x="119871" y="1638"/>
                      <a:pt x="134574" y="0"/>
                    </a:cubicBezTo>
                    <a:close/>
                    <a:moveTo>
                      <a:pt x="63200" y="83249"/>
                    </a:moveTo>
                    <a:cubicBezTo>
                      <a:pt x="69862" y="87125"/>
                      <a:pt x="77579" y="88792"/>
                      <a:pt x="85249" y="88011"/>
                    </a:cubicBezTo>
                    <a:cubicBezTo>
                      <a:pt x="95532" y="86830"/>
                      <a:pt x="105663" y="84563"/>
                      <a:pt x="115471" y="81248"/>
                    </a:cubicBezTo>
                    <a:lnTo>
                      <a:pt x="67952" y="53721"/>
                    </a:lnTo>
                    <a:cubicBezTo>
                      <a:pt x="50180" y="65151"/>
                      <a:pt x="48849" y="74962"/>
                      <a:pt x="63200" y="83249"/>
                    </a:cubicBezTo>
                    <a:close/>
                    <a:moveTo>
                      <a:pt x="229992" y="97250"/>
                    </a:moveTo>
                    <a:cubicBezTo>
                      <a:pt x="222759" y="93231"/>
                      <a:pt x="214405" y="91726"/>
                      <a:pt x="206232" y="92964"/>
                    </a:cubicBezTo>
                    <a:cubicBezTo>
                      <a:pt x="194980" y="94421"/>
                      <a:pt x="183879" y="96879"/>
                      <a:pt x="173064" y="100298"/>
                    </a:cubicBezTo>
                    <a:lnTo>
                      <a:pt x="220583" y="127635"/>
                    </a:lnTo>
                    <a:cubicBezTo>
                      <a:pt x="240541" y="115253"/>
                      <a:pt x="243677" y="105127"/>
                      <a:pt x="229992" y="9725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7" name="Google Shape;1420;p27"/>
            <p:cNvGrpSpPr>
              <a:grpSpLocks/>
            </p:cNvGrpSpPr>
            <p:nvPr/>
          </p:nvGrpSpPr>
          <p:grpSpPr bwMode="auto">
            <a:xfrm>
              <a:off x="3799020" y="4220685"/>
              <a:ext cx="883852" cy="621125"/>
              <a:chOff x="5608645" y="4962810"/>
              <a:chExt cx="883852" cy="621125"/>
            </a:xfrm>
          </p:grpSpPr>
          <p:sp>
            <p:nvSpPr>
              <p:cNvPr id="40221" name="Google Shape;1421;p27"/>
              <p:cNvSpPr>
                <a:spLocks noChangeArrowheads="1"/>
              </p:cNvSpPr>
              <p:nvPr/>
            </p:nvSpPr>
            <p:spPr bwMode="auto">
              <a:xfrm>
                <a:off x="5608645" y="507244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2" name="Google Shape;1422;p27"/>
              <p:cNvSpPr>
                <a:spLocks noChangeArrowheads="1"/>
              </p:cNvSpPr>
              <p:nvPr/>
            </p:nvSpPr>
            <p:spPr bwMode="auto">
              <a:xfrm>
                <a:off x="5608835" y="5215508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3" name="Google Shape;1423;p27"/>
              <p:cNvSpPr>
                <a:spLocks noChangeArrowheads="1"/>
              </p:cNvSpPr>
              <p:nvPr/>
            </p:nvSpPr>
            <p:spPr bwMode="auto">
              <a:xfrm>
                <a:off x="6425971" y="5218557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4" name="Google Shape;1424;p27"/>
              <p:cNvSpPr>
                <a:spLocks noChangeArrowheads="1"/>
              </p:cNvSpPr>
              <p:nvPr/>
            </p:nvSpPr>
            <p:spPr bwMode="auto">
              <a:xfrm>
                <a:off x="5608645" y="496281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5" name="Google Shape;1425;p27"/>
              <p:cNvSpPr>
                <a:spLocks noChangeArrowheads="1"/>
              </p:cNvSpPr>
              <p:nvPr/>
            </p:nvSpPr>
            <p:spPr bwMode="auto">
              <a:xfrm>
                <a:off x="5734818" y="5032438"/>
                <a:ext cx="632517" cy="366093"/>
              </a:xfrm>
              <a:custGeom>
                <a:avLst/>
                <a:gdLst>
                  <a:gd name="T0" fmla="*/ 0 w 632517"/>
                  <a:gd name="T1" fmla="*/ 0 h 366093"/>
                  <a:gd name="T2" fmla="*/ 632517 w 632517"/>
                  <a:gd name="T3" fmla="*/ 366093 h 366093"/>
                </a:gdLst>
                <a:ahLst/>
                <a:cxnLst/>
                <a:rect l="T0" t="T1" r="T2" b="T3"/>
                <a:pathLst>
                  <a:path w="632517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154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094" y="92012"/>
                      <a:pt x="636792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6" name="Google Shape;1426;p27"/>
              <p:cNvSpPr>
                <a:spLocks noChangeArrowheads="1"/>
              </p:cNvSpPr>
              <p:nvPr/>
            </p:nvSpPr>
            <p:spPr bwMode="auto">
              <a:xfrm>
                <a:off x="5735426" y="5054346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7" name="Google Shape;1427;p27"/>
              <p:cNvSpPr>
                <a:spLocks noChangeArrowheads="1"/>
              </p:cNvSpPr>
              <p:nvPr/>
            </p:nvSpPr>
            <p:spPr bwMode="auto">
              <a:xfrm>
                <a:off x="5896325" y="5137308"/>
                <a:ext cx="295037" cy="184784"/>
              </a:xfrm>
              <a:custGeom>
                <a:avLst/>
                <a:gdLst>
                  <a:gd name="T0" fmla="*/ 0 w 295037"/>
                  <a:gd name="T1" fmla="*/ 0 h 184784"/>
                  <a:gd name="T2" fmla="*/ 295037 w 295037"/>
                  <a:gd name="T3" fmla="*/ 184784 h 184784"/>
                </a:gdLst>
                <a:ahLst/>
                <a:cxnLst/>
                <a:rect l="T0" t="T1" r="T2" b="T3"/>
                <a:pathLst>
                  <a:path w="295037" h="184784" extrusionOk="0">
                    <a:moveTo>
                      <a:pt x="149590" y="29242"/>
                    </a:moveTo>
                    <a:cubicBezTo>
                      <a:pt x="145702" y="29232"/>
                      <a:pt x="141825" y="29556"/>
                      <a:pt x="137995" y="30194"/>
                    </a:cubicBezTo>
                    <a:cubicBezTo>
                      <a:pt x="132863" y="30956"/>
                      <a:pt x="126971" y="32004"/>
                      <a:pt x="120603" y="33338"/>
                    </a:cubicBezTo>
                    <a:cubicBezTo>
                      <a:pt x="11423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941" y="72295"/>
                    </a:lnTo>
                    <a:cubicBezTo>
                      <a:pt x="153866" y="68008"/>
                      <a:pt x="166031" y="64294"/>
                      <a:pt x="177531" y="61341"/>
                    </a:cubicBezTo>
                    <a:cubicBezTo>
                      <a:pt x="188279" y="58398"/>
                      <a:pt x="199294" y="56579"/>
                      <a:pt x="210414" y="55912"/>
                    </a:cubicBezTo>
                    <a:cubicBezTo>
                      <a:pt x="220535" y="55226"/>
                      <a:pt x="230695" y="55893"/>
                      <a:pt x="240636" y="57912"/>
                    </a:cubicBezTo>
                    <a:cubicBezTo>
                      <a:pt x="250691" y="60122"/>
                      <a:pt x="260318" y="63951"/>
                      <a:pt x="269147" y="69247"/>
                    </a:cubicBezTo>
                    <a:cubicBezTo>
                      <a:pt x="277948" y="73647"/>
                      <a:pt x="285503" y="80200"/>
                      <a:pt x="291101" y="88297"/>
                    </a:cubicBezTo>
                    <a:cubicBezTo>
                      <a:pt x="294779" y="94240"/>
                      <a:pt x="295938" y="101403"/>
                      <a:pt x="294332" y="108204"/>
                    </a:cubicBezTo>
                    <a:cubicBezTo>
                      <a:pt x="292118" y="115681"/>
                      <a:pt x="287993" y="122444"/>
                      <a:pt x="282357" y="127825"/>
                    </a:cubicBezTo>
                    <a:cubicBezTo>
                      <a:pt x="275382" y="134855"/>
                      <a:pt x="267598" y="141027"/>
                      <a:pt x="259168" y="146209"/>
                    </a:cubicBezTo>
                    <a:lnTo>
                      <a:pt x="291481" y="165259"/>
                    </a:lnTo>
                    <a:lnTo>
                      <a:pt x="273899" y="175450"/>
                    </a:lnTo>
                    <a:lnTo>
                      <a:pt x="241301" y="156400"/>
                    </a:lnTo>
                    <a:cubicBezTo>
                      <a:pt x="225772" y="164068"/>
                      <a:pt x="209539" y="170231"/>
                      <a:pt x="192832" y="174784"/>
                    </a:cubicBezTo>
                    <a:cubicBezTo>
                      <a:pt x="175307" y="179622"/>
                      <a:pt x="157411" y="182966"/>
                      <a:pt x="139325" y="184785"/>
                    </a:cubicBezTo>
                    <a:lnTo>
                      <a:pt x="122314" y="154210"/>
                    </a:lnTo>
                    <a:cubicBezTo>
                      <a:pt x="127085" y="154086"/>
                      <a:pt x="131846" y="153705"/>
                      <a:pt x="136569" y="153067"/>
                    </a:cubicBezTo>
                    <a:cubicBezTo>
                      <a:pt x="143726" y="152257"/>
                      <a:pt x="150834" y="151047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59" y="140513"/>
                      <a:pt x="199446" y="137331"/>
                      <a:pt x="207468" y="133540"/>
                    </a:cubicBezTo>
                    <a:lnTo>
                      <a:pt x="156907" y="104584"/>
                    </a:lnTo>
                    <a:lnTo>
                      <a:pt x="150255" y="106871"/>
                    </a:lnTo>
                    <a:lnTo>
                      <a:pt x="143412" y="108966"/>
                    </a:lnTo>
                    <a:cubicBezTo>
                      <a:pt x="130677" y="113157"/>
                      <a:pt x="118987" y="116491"/>
                      <a:pt x="108438" y="118491"/>
                    </a:cubicBezTo>
                    <a:cubicBezTo>
                      <a:pt x="98640" y="120767"/>
                      <a:pt x="88651" y="122111"/>
                      <a:pt x="78596" y="122491"/>
                    </a:cubicBezTo>
                    <a:cubicBezTo>
                      <a:pt x="69805" y="122968"/>
                      <a:pt x="60986" y="122291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27" y="85935"/>
                      <a:pt x="105758" y="83629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0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867" y="104489"/>
                      <a:pt x="230087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8" name="Google Shape;1428;p27"/>
              <p:cNvSpPr>
                <a:spLocks noChangeArrowheads="1"/>
              </p:cNvSpPr>
              <p:nvPr/>
            </p:nvSpPr>
            <p:spPr bwMode="auto">
              <a:xfrm>
                <a:off x="6018639" y="5274373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9" name="Google Shape;1429;p27"/>
              <p:cNvSpPr>
                <a:spLocks noChangeArrowheads="1"/>
              </p:cNvSpPr>
              <p:nvPr/>
            </p:nvSpPr>
            <p:spPr bwMode="auto">
              <a:xfrm>
                <a:off x="6145799" y="5285232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0" name="Google Shape;1430;p27"/>
              <p:cNvSpPr>
                <a:spLocks noChangeArrowheads="1"/>
              </p:cNvSpPr>
              <p:nvPr/>
            </p:nvSpPr>
            <p:spPr bwMode="auto">
              <a:xfrm>
                <a:off x="6159865" y="5221985"/>
                <a:ext cx="31552" cy="17335"/>
              </a:xfrm>
              <a:custGeom>
                <a:avLst/>
                <a:gdLst>
                  <a:gd name="T0" fmla="*/ 0 w 31552"/>
                  <a:gd name="T1" fmla="*/ 0 h 17335"/>
                  <a:gd name="T2" fmla="*/ 31552 w 31552"/>
                  <a:gd name="T3" fmla="*/ 17335 h 17335"/>
                </a:gdLst>
                <a:ahLst/>
                <a:cxnLst/>
                <a:rect l="T0" t="T1" r="T2" b="T3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1" name="Google Shape;1431;p27"/>
              <p:cNvSpPr>
                <a:spLocks noChangeArrowheads="1"/>
              </p:cNvSpPr>
              <p:nvPr/>
            </p:nvSpPr>
            <p:spPr bwMode="auto">
              <a:xfrm>
                <a:off x="6061026" y="5228653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2" name="Google Shape;1432;p27"/>
              <p:cNvSpPr>
                <a:spLocks noChangeArrowheads="1"/>
              </p:cNvSpPr>
              <p:nvPr/>
            </p:nvSpPr>
            <p:spPr bwMode="auto">
              <a:xfrm>
                <a:off x="5964467" y="5173217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3" name="Google Shape;1433;p27"/>
              <p:cNvSpPr>
                <a:spLocks noChangeArrowheads="1"/>
              </p:cNvSpPr>
              <p:nvPr/>
            </p:nvSpPr>
            <p:spPr bwMode="auto">
              <a:xfrm>
                <a:off x="6018639" y="5142071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4" name="Google Shape;1434;p27"/>
              <p:cNvSpPr>
                <a:spLocks noChangeArrowheads="1"/>
              </p:cNvSpPr>
              <p:nvPr/>
            </p:nvSpPr>
            <p:spPr bwMode="auto">
              <a:xfrm>
                <a:off x="5896420" y="5137023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5" name="Google Shape;1435;p27"/>
              <p:cNvSpPr>
                <a:spLocks noChangeArrowheads="1"/>
              </p:cNvSpPr>
              <p:nvPr/>
            </p:nvSpPr>
            <p:spPr bwMode="auto">
              <a:xfrm>
                <a:off x="5897465" y="5194553"/>
                <a:ext cx="29841" cy="29908"/>
              </a:xfrm>
              <a:custGeom>
                <a:avLst/>
                <a:gdLst>
                  <a:gd name="T0" fmla="*/ 0 w 29841"/>
                  <a:gd name="T1" fmla="*/ 0 h 29908"/>
                  <a:gd name="T2" fmla="*/ 29841 w 29841"/>
                  <a:gd name="T3" fmla="*/ 29908 h 29908"/>
                </a:gdLst>
                <a:ahLst/>
                <a:cxnLst/>
                <a:rect l="T0" t="T1" r="T2" b="T3"/>
                <a:pathLst>
                  <a:path w="29841" h="29908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5621"/>
                    </a:lnTo>
                    <a:lnTo>
                      <a:pt x="9694" y="2990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36" name="Google Shape;1436;p27"/>
              <p:cNvSpPr>
                <a:spLocks noChangeArrowheads="1"/>
              </p:cNvSpPr>
              <p:nvPr/>
            </p:nvSpPr>
            <p:spPr bwMode="auto">
              <a:xfrm>
                <a:off x="5896325" y="5119687"/>
                <a:ext cx="295043" cy="185547"/>
              </a:xfrm>
              <a:custGeom>
                <a:avLst/>
                <a:gdLst>
                  <a:gd name="T0" fmla="*/ 0 w 295043"/>
                  <a:gd name="T1" fmla="*/ 0 h 185547"/>
                  <a:gd name="T2" fmla="*/ 295043 w 295043"/>
                  <a:gd name="T3" fmla="*/ 185547 h 185547"/>
                </a:gdLst>
                <a:ahLst/>
                <a:cxnLst/>
                <a:rect l="T0" t="T1" r="T2" b="T3"/>
                <a:pathLst>
                  <a:path w="295043" h="185547" extrusionOk="0">
                    <a:moveTo>
                      <a:pt x="149590" y="29718"/>
                    </a:moveTo>
                    <a:cubicBezTo>
                      <a:pt x="145702" y="29708"/>
                      <a:pt x="141825" y="30032"/>
                      <a:pt x="137995" y="30671"/>
                    </a:cubicBezTo>
                    <a:cubicBezTo>
                      <a:pt x="132863" y="31432"/>
                      <a:pt x="126971" y="32480"/>
                      <a:pt x="120603" y="33814"/>
                    </a:cubicBezTo>
                    <a:cubicBezTo>
                      <a:pt x="114235" y="35147"/>
                      <a:pt x="107393" y="36862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5914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722"/>
                    </a:cubicBezTo>
                    <a:cubicBezTo>
                      <a:pt x="188298" y="58874"/>
                      <a:pt x="199304" y="5705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672" y="60598"/>
                      <a:pt x="260299" y="64398"/>
                      <a:pt x="269147" y="69628"/>
                    </a:cubicBezTo>
                    <a:cubicBezTo>
                      <a:pt x="277948" y="74028"/>
                      <a:pt x="285494" y="80581"/>
                      <a:pt x="291101" y="88678"/>
                    </a:cubicBezTo>
                    <a:cubicBezTo>
                      <a:pt x="294788" y="94612"/>
                      <a:pt x="295948" y="101784"/>
                      <a:pt x="294332" y="108585"/>
                    </a:cubicBezTo>
                    <a:cubicBezTo>
                      <a:pt x="292156" y="116186"/>
                      <a:pt x="288031" y="123082"/>
                      <a:pt x="282357" y="128588"/>
                    </a:cubicBezTo>
                    <a:cubicBezTo>
                      <a:pt x="275410" y="135617"/>
                      <a:pt x="267617" y="141761"/>
                      <a:pt x="259168" y="146876"/>
                    </a:cubicBezTo>
                    <a:lnTo>
                      <a:pt x="291481" y="165926"/>
                    </a:lnTo>
                    <a:lnTo>
                      <a:pt x="273899" y="176213"/>
                    </a:lnTo>
                    <a:lnTo>
                      <a:pt x="241301" y="157163"/>
                    </a:lnTo>
                    <a:cubicBezTo>
                      <a:pt x="225762" y="164802"/>
                      <a:pt x="209539" y="170926"/>
                      <a:pt x="192832" y="175451"/>
                    </a:cubicBezTo>
                    <a:cubicBezTo>
                      <a:pt x="175326" y="180365"/>
                      <a:pt x="157421" y="183747"/>
                      <a:pt x="139325" y="185547"/>
                    </a:cubicBezTo>
                    <a:lnTo>
                      <a:pt x="122314" y="154972"/>
                    </a:lnTo>
                    <a:cubicBezTo>
                      <a:pt x="127085" y="154848"/>
                      <a:pt x="131846" y="154467"/>
                      <a:pt x="136569" y="153829"/>
                    </a:cubicBezTo>
                    <a:cubicBezTo>
                      <a:pt x="142937" y="153067"/>
                      <a:pt x="150065" y="151924"/>
                      <a:pt x="157858" y="150209"/>
                    </a:cubicBezTo>
                    <a:cubicBezTo>
                      <a:pt x="165651" y="148495"/>
                      <a:pt x="174014" y="146304"/>
                      <a:pt x="182663" y="143828"/>
                    </a:cubicBezTo>
                    <a:cubicBezTo>
                      <a:pt x="191169" y="141313"/>
                      <a:pt x="199465" y="138132"/>
                      <a:pt x="207468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320"/>
                      <a:pt x="60967" y="122520"/>
                      <a:pt x="52366" y="120587"/>
                    </a:cubicBezTo>
                    <a:cubicBezTo>
                      <a:pt x="43803" y="118615"/>
                      <a:pt x="35582" y="115405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4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058"/>
                    </a:moveTo>
                    <a:cubicBezTo>
                      <a:pt x="69957" y="86935"/>
                      <a:pt x="77674" y="88602"/>
                      <a:pt x="85344" y="87821"/>
                    </a:cubicBezTo>
                    <a:cubicBezTo>
                      <a:pt x="95627" y="86639"/>
                      <a:pt x="105758" y="84372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44" y="74866"/>
                      <a:pt x="63295" y="83058"/>
                    </a:cubicBezTo>
                    <a:close/>
                    <a:moveTo>
                      <a:pt x="230087" y="97060"/>
                    </a:moveTo>
                    <a:cubicBezTo>
                      <a:pt x="222854" y="93040"/>
                      <a:pt x="214500" y="91535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541" y="115062"/>
                      <a:pt x="243867" y="104965"/>
                      <a:pt x="230087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8" name="Google Shape;1437;p27"/>
            <p:cNvGrpSpPr>
              <a:grpSpLocks/>
            </p:cNvGrpSpPr>
            <p:nvPr/>
          </p:nvGrpSpPr>
          <p:grpSpPr bwMode="auto">
            <a:xfrm>
              <a:off x="3799020" y="4077239"/>
              <a:ext cx="883852" cy="621125"/>
              <a:chOff x="5608645" y="4819364"/>
              <a:chExt cx="883852" cy="621125"/>
            </a:xfrm>
          </p:grpSpPr>
          <p:sp>
            <p:nvSpPr>
              <p:cNvPr id="40205" name="Google Shape;1438;p27"/>
              <p:cNvSpPr>
                <a:spLocks noChangeArrowheads="1"/>
              </p:cNvSpPr>
              <p:nvPr/>
            </p:nvSpPr>
            <p:spPr bwMode="auto">
              <a:xfrm>
                <a:off x="5608645" y="492899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6" name="Google Shape;1439;p27"/>
              <p:cNvSpPr>
                <a:spLocks noChangeArrowheads="1"/>
              </p:cNvSpPr>
              <p:nvPr/>
            </p:nvSpPr>
            <p:spPr bwMode="auto">
              <a:xfrm>
                <a:off x="5608835" y="5072062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7" name="Google Shape;1440;p27"/>
              <p:cNvSpPr>
                <a:spLocks noChangeArrowheads="1"/>
              </p:cNvSpPr>
              <p:nvPr/>
            </p:nvSpPr>
            <p:spPr bwMode="auto">
              <a:xfrm>
                <a:off x="6425971" y="5075110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8" name="Google Shape;1441;p27"/>
              <p:cNvSpPr>
                <a:spLocks noChangeArrowheads="1"/>
              </p:cNvSpPr>
              <p:nvPr/>
            </p:nvSpPr>
            <p:spPr bwMode="auto">
              <a:xfrm>
                <a:off x="5608645" y="4819364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9" name="Google Shape;1442;p27"/>
              <p:cNvSpPr>
                <a:spLocks noChangeArrowheads="1"/>
              </p:cNvSpPr>
              <p:nvPr/>
            </p:nvSpPr>
            <p:spPr bwMode="auto">
              <a:xfrm>
                <a:off x="5734818" y="4888968"/>
                <a:ext cx="632517" cy="366117"/>
              </a:xfrm>
              <a:custGeom>
                <a:avLst/>
                <a:gdLst>
                  <a:gd name="T0" fmla="*/ 0 w 632517"/>
                  <a:gd name="T1" fmla="*/ 0 h 366117"/>
                  <a:gd name="T2" fmla="*/ 632517 w 632517"/>
                  <a:gd name="T3" fmla="*/ 366117 h 366117"/>
                </a:gdLst>
                <a:ahLst/>
                <a:cxnLst/>
                <a:rect l="T0" t="T1" r="T2" b="T3"/>
                <a:pathLst>
                  <a:path w="632517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154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094" y="92607"/>
                      <a:pt x="636792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0" name="Google Shape;1443;p27"/>
              <p:cNvSpPr>
                <a:spLocks noChangeArrowheads="1"/>
              </p:cNvSpPr>
              <p:nvPr/>
            </p:nvSpPr>
            <p:spPr bwMode="auto">
              <a:xfrm>
                <a:off x="5735426" y="4910899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1" name="Google Shape;1444;p27"/>
              <p:cNvSpPr>
                <a:spLocks noChangeArrowheads="1"/>
              </p:cNvSpPr>
              <p:nvPr/>
            </p:nvSpPr>
            <p:spPr bwMode="auto">
              <a:xfrm>
                <a:off x="5896325" y="4993385"/>
                <a:ext cx="295037" cy="185261"/>
              </a:xfrm>
              <a:custGeom>
                <a:avLst/>
                <a:gdLst>
                  <a:gd name="T0" fmla="*/ 0 w 295037"/>
                  <a:gd name="T1" fmla="*/ 0 h 185261"/>
                  <a:gd name="T2" fmla="*/ 295037 w 295037"/>
                  <a:gd name="T3" fmla="*/ 185261 h 185261"/>
                </a:gdLst>
                <a:ahLst/>
                <a:cxnLst/>
                <a:rect l="T0" t="T1" r="T2" b="T3"/>
                <a:pathLst>
                  <a:path w="295037" h="185261" extrusionOk="0">
                    <a:moveTo>
                      <a:pt x="149590" y="29718"/>
                    </a:moveTo>
                    <a:cubicBezTo>
                      <a:pt x="145702" y="29709"/>
                      <a:pt x="141825" y="30032"/>
                      <a:pt x="137995" y="30671"/>
                    </a:cubicBezTo>
                    <a:cubicBezTo>
                      <a:pt x="132863" y="31433"/>
                      <a:pt x="126971" y="32480"/>
                      <a:pt x="120603" y="33814"/>
                    </a:cubicBezTo>
                    <a:cubicBezTo>
                      <a:pt x="114235" y="35147"/>
                      <a:pt x="107393" y="36957"/>
                      <a:pt x="100455" y="39053"/>
                    </a:cubicBezTo>
                    <a:cubicBezTo>
                      <a:pt x="93660" y="41072"/>
                      <a:pt x="87017" y="43587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770"/>
                      <a:pt x="177531" y="61817"/>
                    </a:cubicBezTo>
                    <a:cubicBezTo>
                      <a:pt x="188279" y="58874"/>
                      <a:pt x="199294" y="57055"/>
                      <a:pt x="210414" y="56388"/>
                    </a:cubicBezTo>
                    <a:cubicBezTo>
                      <a:pt x="220535" y="55702"/>
                      <a:pt x="230695" y="56369"/>
                      <a:pt x="240636" y="58388"/>
                    </a:cubicBezTo>
                    <a:cubicBezTo>
                      <a:pt x="250691" y="60598"/>
                      <a:pt x="260318" y="64427"/>
                      <a:pt x="269147" y="69723"/>
                    </a:cubicBezTo>
                    <a:cubicBezTo>
                      <a:pt x="277948" y="74124"/>
                      <a:pt x="285503" y="80677"/>
                      <a:pt x="291101" y="88773"/>
                    </a:cubicBezTo>
                    <a:cubicBezTo>
                      <a:pt x="294779" y="94717"/>
                      <a:pt x="295938" y="101880"/>
                      <a:pt x="294332" y="108680"/>
                    </a:cubicBezTo>
                    <a:cubicBezTo>
                      <a:pt x="292118" y="116157"/>
                      <a:pt x="287993" y="122920"/>
                      <a:pt x="282357" y="128302"/>
                    </a:cubicBezTo>
                    <a:cubicBezTo>
                      <a:pt x="275382" y="135331"/>
                      <a:pt x="267598" y="141504"/>
                      <a:pt x="259168" y="146685"/>
                    </a:cubicBezTo>
                    <a:lnTo>
                      <a:pt x="291481" y="165735"/>
                    </a:lnTo>
                    <a:lnTo>
                      <a:pt x="273899" y="175927"/>
                    </a:lnTo>
                    <a:lnTo>
                      <a:pt x="241301" y="156877"/>
                    </a:lnTo>
                    <a:cubicBezTo>
                      <a:pt x="225772" y="164545"/>
                      <a:pt x="209539" y="170707"/>
                      <a:pt x="192832" y="175260"/>
                    </a:cubicBezTo>
                    <a:cubicBezTo>
                      <a:pt x="175307" y="180099"/>
                      <a:pt x="157411" y="183442"/>
                      <a:pt x="139325" y="185261"/>
                    </a:cubicBezTo>
                    <a:lnTo>
                      <a:pt x="122314" y="154686"/>
                    </a:lnTo>
                    <a:cubicBezTo>
                      <a:pt x="127085" y="154562"/>
                      <a:pt x="131846" y="154181"/>
                      <a:pt x="136569" y="153543"/>
                    </a:cubicBezTo>
                    <a:cubicBezTo>
                      <a:pt x="143726" y="152733"/>
                      <a:pt x="150834" y="151524"/>
                      <a:pt x="157858" y="149924"/>
                    </a:cubicBezTo>
                    <a:cubicBezTo>
                      <a:pt x="165651" y="148209"/>
                      <a:pt x="174014" y="146113"/>
                      <a:pt x="182663" y="143542"/>
                    </a:cubicBezTo>
                    <a:cubicBezTo>
                      <a:pt x="191159" y="140989"/>
                      <a:pt x="199446" y="137808"/>
                      <a:pt x="207468" y="13401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282"/>
                      <a:pt x="60967" y="122454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3439"/>
                    </a:moveTo>
                    <a:cubicBezTo>
                      <a:pt x="69976" y="87278"/>
                      <a:pt x="77684" y="88945"/>
                      <a:pt x="85344" y="88202"/>
                    </a:cubicBezTo>
                    <a:cubicBezTo>
                      <a:pt x="95627" y="86982"/>
                      <a:pt x="105758" y="84677"/>
                      <a:pt x="115566" y="81344"/>
                    </a:cubicBezTo>
                    <a:lnTo>
                      <a:pt x="68047" y="53816"/>
                    </a:lnTo>
                    <a:cubicBezTo>
                      <a:pt x="50560" y="64961"/>
                      <a:pt x="48944" y="74867"/>
                      <a:pt x="63295" y="83439"/>
                    </a:cubicBezTo>
                    <a:close/>
                    <a:moveTo>
                      <a:pt x="230087" y="97346"/>
                    </a:moveTo>
                    <a:cubicBezTo>
                      <a:pt x="222845" y="93364"/>
                      <a:pt x="214500" y="91859"/>
                      <a:pt x="206327" y="93059"/>
                    </a:cubicBezTo>
                    <a:cubicBezTo>
                      <a:pt x="195084" y="94564"/>
                      <a:pt x="183993" y="97022"/>
                      <a:pt x="173159" y="100394"/>
                    </a:cubicBezTo>
                    <a:lnTo>
                      <a:pt x="220678" y="127730"/>
                    </a:lnTo>
                    <a:cubicBezTo>
                      <a:pt x="240541" y="115157"/>
                      <a:pt x="243867" y="104966"/>
                      <a:pt x="230087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2" name="Google Shape;1445;p27"/>
              <p:cNvSpPr>
                <a:spLocks noChangeArrowheads="1"/>
              </p:cNvSpPr>
              <p:nvPr/>
            </p:nvSpPr>
            <p:spPr bwMode="auto">
              <a:xfrm>
                <a:off x="6018639" y="5130926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3" name="Google Shape;1446;p27"/>
              <p:cNvSpPr>
                <a:spLocks noChangeArrowheads="1"/>
              </p:cNvSpPr>
              <p:nvPr/>
            </p:nvSpPr>
            <p:spPr bwMode="auto">
              <a:xfrm>
                <a:off x="6145799" y="5141785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4" name="Google Shape;1447;p27"/>
              <p:cNvSpPr>
                <a:spLocks noChangeArrowheads="1"/>
              </p:cNvSpPr>
              <p:nvPr/>
            </p:nvSpPr>
            <p:spPr bwMode="auto">
              <a:xfrm>
                <a:off x="6159865" y="5078539"/>
                <a:ext cx="31552" cy="17335"/>
              </a:xfrm>
              <a:custGeom>
                <a:avLst/>
                <a:gdLst>
                  <a:gd name="T0" fmla="*/ 0 w 31552"/>
                  <a:gd name="T1" fmla="*/ 0 h 17335"/>
                  <a:gd name="T2" fmla="*/ 31552 w 31552"/>
                  <a:gd name="T3" fmla="*/ 17335 h 17335"/>
                </a:gdLst>
                <a:ahLst/>
                <a:cxnLst/>
                <a:rect l="T0" t="T1" r="T2" b="T3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5" name="Google Shape;1448;p27"/>
              <p:cNvSpPr>
                <a:spLocks noChangeArrowheads="1"/>
              </p:cNvSpPr>
              <p:nvPr/>
            </p:nvSpPr>
            <p:spPr bwMode="auto">
              <a:xfrm>
                <a:off x="6061026" y="5084921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6" name="Google Shape;1449;p27"/>
              <p:cNvSpPr>
                <a:spLocks noChangeArrowheads="1"/>
              </p:cNvSpPr>
              <p:nvPr/>
            </p:nvSpPr>
            <p:spPr bwMode="auto">
              <a:xfrm>
                <a:off x="5964467" y="5029771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7" name="Google Shape;1450;p27"/>
              <p:cNvSpPr>
                <a:spLocks noChangeArrowheads="1"/>
              </p:cNvSpPr>
              <p:nvPr/>
            </p:nvSpPr>
            <p:spPr bwMode="auto">
              <a:xfrm>
                <a:off x="6018639" y="499862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8" name="Google Shape;1451;p27"/>
              <p:cNvSpPr>
                <a:spLocks noChangeArrowheads="1"/>
              </p:cNvSpPr>
              <p:nvPr/>
            </p:nvSpPr>
            <p:spPr bwMode="auto">
              <a:xfrm>
                <a:off x="5896420" y="4993576"/>
                <a:ext cx="26135" cy="19430"/>
              </a:xfrm>
              <a:custGeom>
                <a:avLst/>
                <a:gdLst>
                  <a:gd name="T0" fmla="*/ 0 w 26135"/>
                  <a:gd name="T1" fmla="*/ 0 h 19430"/>
                  <a:gd name="T2" fmla="*/ 26135 w 26135"/>
                  <a:gd name="T3" fmla="*/ 19430 h 19430"/>
                </a:gdLst>
                <a:ahLst/>
                <a:cxnLst/>
                <a:rect l="T0" t="T1" r="T2" b="T3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19" name="Google Shape;1452;p27"/>
              <p:cNvSpPr>
                <a:spLocks noChangeArrowheads="1"/>
              </p:cNvSpPr>
              <p:nvPr/>
            </p:nvSpPr>
            <p:spPr bwMode="auto">
              <a:xfrm>
                <a:off x="5897465" y="5051107"/>
                <a:ext cx="29841" cy="30480"/>
              </a:xfrm>
              <a:custGeom>
                <a:avLst/>
                <a:gdLst>
                  <a:gd name="T0" fmla="*/ 0 w 29841"/>
                  <a:gd name="T1" fmla="*/ 0 h 30480"/>
                  <a:gd name="T2" fmla="*/ 29841 w 29841"/>
                  <a:gd name="T3" fmla="*/ 30480 h 30480"/>
                </a:gdLst>
                <a:ahLst/>
                <a:cxnLst/>
                <a:rect l="T0" t="T1" r="T2" b="T3"/>
                <a:pathLst>
                  <a:path w="29841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6193"/>
                    </a:lnTo>
                    <a:lnTo>
                      <a:pt x="9694" y="3048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20" name="Google Shape;1453;p27"/>
              <p:cNvSpPr>
                <a:spLocks noChangeArrowheads="1"/>
              </p:cNvSpPr>
              <p:nvPr/>
            </p:nvSpPr>
            <p:spPr bwMode="auto">
              <a:xfrm>
                <a:off x="5896325" y="4976145"/>
                <a:ext cx="295043" cy="185166"/>
              </a:xfrm>
              <a:custGeom>
                <a:avLst/>
                <a:gdLst>
                  <a:gd name="T0" fmla="*/ 0 w 295043"/>
                  <a:gd name="T1" fmla="*/ 0 h 185166"/>
                  <a:gd name="T2" fmla="*/ 295043 w 295043"/>
                  <a:gd name="T3" fmla="*/ 185166 h 185166"/>
                </a:gdLst>
                <a:ahLst/>
                <a:cxnLst/>
                <a:rect l="T0" t="T1" r="T2" b="T3"/>
                <a:pathLst>
                  <a:path w="295043" h="185166" extrusionOk="0">
                    <a:moveTo>
                      <a:pt x="149590" y="29813"/>
                    </a:moveTo>
                    <a:cubicBezTo>
                      <a:pt x="145702" y="29804"/>
                      <a:pt x="141825" y="30128"/>
                      <a:pt x="137995" y="30766"/>
                    </a:cubicBezTo>
                    <a:cubicBezTo>
                      <a:pt x="132863" y="31528"/>
                      <a:pt x="126971" y="32576"/>
                      <a:pt x="120603" y="33909"/>
                    </a:cubicBezTo>
                    <a:cubicBezTo>
                      <a:pt x="114235" y="35243"/>
                      <a:pt x="107393" y="36957"/>
                      <a:pt x="100455" y="39053"/>
                    </a:cubicBezTo>
                    <a:cubicBezTo>
                      <a:pt x="93660" y="41100"/>
                      <a:pt x="87017" y="43653"/>
                      <a:pt x="80592" y="46672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865"/>
                      <a:pt x="177531" y="61817"/>
                    </a:cubicBezTo>
                    <a:cubicBezTo>
                      <a:pt x="188298" y="58969"/>
                      <a:pt x="199304" y="57150"/>
                      <a:pt x="210414" y="56388"/>
                    </a:cubicBezTo>
                    <a:cubicBezTo>
                      <a:pt x="220535" y="55779"/>
                      <a:pt x="230695" y="56483"/>
                      <a:pt x="240636" y="58484"/>
                    </a:cubicBezTo>
                    <a:cubicBezTo>
                      <a:pt x="250672" y="60693"/>
                      <a:pt x="260299" y="64494"/>
                      <a:pt x="269147" y="69723"/>
                    </a:cubicBezTo>
                    <a:cubicBezTo>
                      <a:pt x="277948" y="74124"/>
                      <a:pt x="285494" y="80677"/>
                      <a:pt x="291101" y="88773"/>
                    </a:cubicBezTo>
                    <a:cubicBezTo>
                      <a:pt x="294788" y="94707"/>
                      <a:pt x="295948" y="101880"/>
                      <a:pt x="294332" y="108680"/>
                    </a:cubicBezTo>
                    <a:cubicBezTo>
                      <a:pt x="292099" y="116148"/>
                      <a:pt x="287974" y="122911"/>
                      <a:pt x="282357" y="128302"/>
                    </a:cubicBezTo>
                    <a:cubicBezTo>
                      <a:pt x="275410" y="135331"/>
                      <a:pt x="267617" y="141475"/>
                      <a:pt x="259168" y="146590"/>
                    </a:cubicBezTo>
                    <a:lnTo>
                      <a:pt x="291481" y="165640"/>
                    </a:lnTo>
                    <a:lnTo>
                      <a:pt x="273899" y="175832"/>
                    </a:lnTo>
                    <a:lnTo>
                      <a:pt x="241301" y="156782"/>
                    </a:lnTo>
                    <a:cubicBezTo>
                      <a:pt x="225762" y="164420"/>
                      <a:pt x="209539" y="170545"/>
                      <a:pt x="192832" y="175070"/>
                    </a:cubicBezTo>
                    <a:cubicBezTo>
                      <a:pt x="175326" y="179984"/>
                      <a:pt x="157421" y="183366"/>
                      <a:pt x="139325" y="185166"/>
                    </a:cubicBezTo>
                    <a:lnTo>
                      <a:pt x="122314" y="154591"/>
                    </a:lnTo>
                    <a:cubicBezTo>
                      <a:pt x="127085" y="154467"/>
                      <a:pt x="131846" y="154086"/>
                      <a:pt x="136569" y="153448"/>
                    </a:cubicBezTo>
                    <a:cubicBezTo>
                      <a:pt x="142937" y="152686"/>
                      <a:pt x="150065" y="151447"/>
                      <a:pt x="157858" y="149828"/>
                    </a:cubicBezTo>
                    <a:cubicBezTo>
                      <a:pt x="165651" y="148209"/>
                      <a:pt x="174014" y="145923"/>
                      <a:pt x="182663" y="143446"/>
                    </a:cubicBezTo>
                    <a:cubicBezTo>
                      <a:pt x="191159" y="140894"/>
                      <a:pt x="199446" y="137713"/>
                      <a:pt x="207468" y="133921"/>
                    </a:cubicBezTo>
                    <a:lnTo>
                      <a:pt x="156907" y="105156"/>
                    </a:lnTo>
                    <a:lnTo>
                      <a:pt x="150255" y="107442"/>
                    </a:lnTo>
                    <a:lnTo>
                      <a:pt x="143412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82"/>
                      <a:pt x="78596" y="123063"/>
                    </a:cubicBezTo>
                    <a:cubicBezTo>
                      <a:pt x="69777" y="123425"/>
                      <a:pt x="60957" y="122596"/>
                      <a:pt x="52366" y="120587"/>
                    </a:cubicBezTo>
                    <a:cubicBezTo>
                      <a:pt x="43793" y="118663"/>
                      <a:pt x="35554" y="115453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4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153"/>
                    </a:moveTo>
                    <a:cubicBezTo>
                      <a:pt x="69957" y="87030"/>
                      <a:pt x="77674" y="88697"/>
                      <a:pt x="85344" y="87916"/>
                    </a:cubicBezTo>
                    <a:cubicBezTo>
                      <a:pt x="95627" y="86735"/>
                      <a:pt x="105758" y="84468"/>
                      <a:pt x="115566" y="81153"/>
                    </a:cubicBezTo>
                    <a:lnTo>
                      <a:pt x="68047" y="53626"/>
                    </a:lnTo>
                    <a:cubicBezTo>
                      <a:pt x="50560" y="65056"/>
                      <a:pt x="48944" y="74962"/>
                      <a:pt x="63295" y="83153"/>
                    </a:cubicBezTo>
                    <a:close/>
                    <a:moveTo>
                      <a:pt x="230087" y="97155"/>
                    </a:moveTo>
                    <a:cubicBezTo>
                      <a:pt x="222854" y="93136"/>
                      <a:pt x="214500" y="91630"/>
                      <a:pt x="206327" y="92869"/>
                    </a:cubicBezTo>
                    <a:cubicBezTo>
                      <a:pt x="195075" y="94326"/>
                      <a:pt x="183974" y="96784"/>
                      <a:pt x="173159" y="100203"/>
                    </a:cubicBezTo>
                    <a:lnTo>
                      <a:pt x="220678" y="127540"/>
                    </a:lnTo>
                    <a:cubicBezTo>
                      <a:pt x="240541" y="115157"/>
                      <a:pt x="243867" y="105061"/>
                      <a:pt x="230087" y="97155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19" name="Google Shape;1454;p27"/>
            <p:cNvGrpSpPr>
              <a:grpSpLocks/>
            </p:cNvGrpSpPr>
            <p:nvPr/>
          </p:nvGrpSpPr>
          <p:grpSpPr bwMode="auto">
            <a:xfrm>
              <a:off x="3827627" y="3914647"/>
              <a:ext cx="883852" cy="621125"/>
              <a:chOff x="5637252" y="4656772"/>
              <a:chExt cx="883852" cy="621125"/>
            </a:xfrm>
          </p:grpSpPr>
          <p:sp>
            <p:nvSpPr>
              <p:cNvPr id="40189" name="Google Shape;1455;p27"/>
              <p:cNvSpPr>
                <a:spLocks noChangeArrowheads="1"/>
              </p:cNvSpPr>
              <p:nvPr/>
            </p:nvSpPr>
            <p:spPr bwMode="auto">
              <a:xfrm>
                <a:off x="5637252" y="4766405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0" name="Google Shape;1456;p27"/>
              <p:cNvSpPr>
                <a:spLocks noChangeArrowheads="1"/>
              </p:cNvSpPr>
              <p:nvPr/>
            </p:nvSpPr>
            <p:spPr bwMode="auto">
              <a:xfrm>
                <a:off x="5637442" y="4909470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1" name="Google Shape;1457;p27"/>
              <p:cNvSpPr>
                <a:spLocks noChangeArrowheads="1"/>
              </p:cNvSpPr>
              <p:nvPr/>
            </p:nvSpPr>
            <p:spPr bwMode="auto">
              <a:xfrm>
                <a:off x="6454577" y="4912518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2" name="Google Shape;1458;p27"/>
              <p:cNvSpPr>
                <a:spLocks noChangeArrowheads="1"/>
              </p:cNvSpPr>
              <p:nvPr/>
            </p:nvSpPr>
            <p:spPr bwMode="auto">
              <a:xfrm>
                <a:off x="5637252" y="465677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3" name="Google Shape;1459;p27"/>
              <p:cNvSpPr>
                <a:spLocks noChangeArrowheads="1"/>
              </p:cNvSpPr>
              <p:nvPr/>
            </p:nvSpPr>
            <p:spPr bwMode="auto">
              <a:xfrm>
                <a:off x="5763347" y="4726400"/>
                <a:ext cx="632534" cy="366093"/>
              </a:xfrm>
              <a:custGeom>
                <a:avLst/>
                <a:gdLst>
                  <a:gd name="T0" fmla="*/ 0 w 632534"/>
                  <a:gd name="T1" fmla="*/ 0 h 366093"/>
                  <a:gd name="T2" fmla="*/ 632534 w 632534"/>
                  <a:gd name="T3" fmla="*/ 366093 h 366093"/>
                </a:gdLst>
                <a:ahLst/>
                <a:cxnLst/>
                <a:rect l="T0" t="T1" r="T2" b="T3"/>
                <a:pathLst>
                  <a:path w="632534" h="366093" extrusionOk="0">
                    <a:moveTo>
                      <a:pt x="632021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380" y="-17907"/>
                      <a:pt x="540025" y="53721"/>
                    </a:cubicBezTo>
                    <a:cubicBezTo>
                      <a:pt x="606171" y="92107"/>
                      <a:pt x="636963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4" name="Google Shape;1460;p27"/>
              <p:cNvSpPr>
                <a:spLocks noChangeArrowheads="1"/>
              </p:cNvSpPr>
              <p:nvPr/>
            </p:nvSpPr>
            <p:spPr bwMode="auto">
              <a:xfrm>
                <a:off x="5763937" y="4748307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791" y="-17907"/>
                      <a:pt x="539435" y="53721"/>
                    </a:cubicBezTo>
                    <a:cubicBezTo>
                      <a:pt x="595983" y="86677"/>
                      <a:pt x="62658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5" name="Google Shape;1461;p27"/>
              <p:cNvSpPr>
                <a:spLocks noChangeArrowheads="1"/>
              </p:cNvSpPr>
              <p:nvPr/>
            </p:nvSpPr>
            <p:spPr bwMode="auto">
              <a:xfrm>
                <a:off x="5925121" y="4831270"/>
                <a:ext cx="295222" cy="184784"/>
              </a:xfrm>
              <a:custGeom>
                <a:avLst/>
                <a:gdLst>
                  <a:gd name="T0" fmla="*/ 0 w 295222"/>
                  <a:gd name="T1" fmla="*/ 0 h 184784"/>
                  <a:gd name="T2" fmla="*/ 295222 w 295222"/>
                  <a:gd name="T3" fmla="*/ 184784 h 184784"/>
                </a:gdLst>
                <a:ahLst/>
                <a:cxnLst/>
                <a:rect l="T0" t="T1" r="T2" b="T3"/>
                <a:pathLst>
                  <a:path w="295222" h="184784" extrusionOk="0">
                    <a:moveTo>
                      <a:pt x="149495" y="29337"/>
                    </a:moveTo>
                    <a:cubicBezTo>
                      <a:pt x="145608" y="29280"/>
                      <a:pt x="141730" y="29566"/>
                      <a:pt x="137900" y="30194"/>
                    </a:cubicBezTo>
                    <a:cubicBezTo>
                      <a:pt x="132673" y="30956"/>
                      <a:pt x="126875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576"/>
                    </a:cubicBezTo>
                    <a:cubicBezTo>
                      <a:pt x="93470" y="40595"/>
                      <a:pt x="86827" y="43110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89" y="58407"/>
                      <a:pt x="199104" y="56588"/>
                      <a:pt x="210224" y="55912"/>
                    </a:cubicBezTo>
                    <a:cubicBezTo>
                      <a:pt x="220345" y="55226"/>
                      <a:pt x="230505" y="55893"/>
                      <a:pt x="240446" y="57912"/>
                    </a:cubicBezTo>
                    <a:cubicBezTo>
                      <a:pt x="250653" y="60122"/>
                      <a:pt x="260432" y="63941"/>
                      <a:pt x="269432" y="69247"/>
                    </a:cubicBezTo>
                    <a:cubicBezTo>
                      <a:pt x="278214" y="73638"/>
                      <a:pt x="285731" y="80191"/>
                      <a:pt x="291291" y="88297"/>
                    </a:cubicBezTo>
                    <a:cubicBezTo>
                      <a:pt x="294959" y="94240"/>
                      <a:pt x="296119" y="101403"/>
                      <a:pt x="294522" y="108204"/>
                    </a:cubicBezTo>
                    <a:cubicBezTo>
                      <a:pt x="292346" y="115672"/>
                      <a:pt x="288250" y="122444"/>
                      <a:pt x="282643" y="127826"/>
                    </a:cubicBezTo>
                    <a:cubicBezTo>
                      <a:pt x="275638" y="134855"/>
                      <a:pt x="267817" y="141027"/>
                      <a:pt x="259358" y="146209"/>
                    </a:cubicBezTo>
                    <a:lnTo>
                      <a:pt x="291671" y="165259"/>
                    </a:lnTo>
                    <a:lnTo>
                      <a:pt x="274089" y="175451"/>
                    </a:lnTo>
                    <a:lnTo>
                      <a:pt x="241491" y="156401"/>
                    </a:lnTo>
                    <a:cubicBezTo>
                      <a:pt x="225962" y="164068"/>
                      <a:pt x="209729" y="170231"/>
                      <a:pt x="193022" y="174784"/>
                    </a:cubicBezTo>
                    <a:cubicBezTo>
                      <a:pt x="175535" y="179622"/>
                      <a:pt x="157668" y="182966"/>
                      <a:pt x="139611" y="184785"/>
                    </a:cubicBezTo>
                    <a:lnTo>
                      <a:pt x="122504" y="154210"/>
                    </a:lnTo>
                    <a:cubicBezTo>
                      <a:pt x="127275" y="154086"/>
                      <a:pt x="132036" y="153705"/>
                      <a:pt x="136759" y="153067"/>
                    </a:cubicBezTo>
                    <a:cubicBezTo>
                      <a:pt x="143916" y="152257"/>
                      <a:pt x="151025" y="151047"/>
                      <a:pt x="158048" y="149447"/>
                    </a:cubicBezTo>
                    <a:cubicBezTo>
                      <a:pt x="165936" y="147733"/>
                      <a:pt x="174204" y="145637"/>
                      <a:pt x="182853" y="143065"/>
                    </a:cubicBezTo>
                    <a:cubicBezTo>
                      <a:pt x="191368" y="140494"/>
                      <a:pt x="199694" y="137312"/>
                      <a:pt x="207753" y="133540"/>
                    </a:cubicBezTo>
                    <a:lnTo>
                      <a:pt x="156622" y="104585"/>
                    </a:lnTo>
                    <a:lnTo>
                      <a:pt x="149970" y="106871"/>
                    </a:lnTo>
                    <a:lnTo>
                      <a:pt x="143127" y="108966"/>
                    </a:lnTo>
                    <a:cubicBezTo>
                      <a:pt x="130392" y="113157"/>
                      <a:pt x="118702" y="116491"/>
                      <a:pt x="108153" y="118491"/>
                    </a:cubicBezTo>
                    <a:cubicBezTo>
                      <a:pt x="98355" y="120767"/>
                      <a:pt x="88366" y="122111"/>
                      <a:pt x="78311" y="122491"/>
                    </a:cubicBezTo>
                    <a:cubicBezTo>
                      <a:pt x="69501" y="122806"/>
                      <a:pt x="60682" y="121977"/>
                      <a:pt x="52081" y="120015"/>
                    </a:cubicBezTo>
                    <a:cubicBezTo>
                      <a:pt x="43508" y="118072"/>
                      <a:pt x="35278" y="114862"/>
                      <a:pt x="27656" y="110490"/>
                    </a:cubicBezTo>
                    <a:cubicBezTo>
                      <a:pt x="19350" y="106137"/>
                      <a:pt x="12136" y="99946"/>
                      <a:pt x="6558" y="92393"/>
                    </a:cubicBezTo>
                    <a:cubicBezTo>
                      <a:pt x="2423" y="86687"/>
                      <a:pt x="371" y="79724"/>
                      <a:pt x="760" y="72676"/>
                    </a:cubicBezTo>
                    <a:cubicBezTo>
                      <a:pt x="1606" y="65437"/>
                      <a:pt x="4514" y="58598"/>
                      <a:pt x="9124" y="52959"/>
                    </a:cubicBezTo>
                    <a:cubicBezTo>
                      <a:pt x="14968" y="45577"/>
                      <a:pt x="21925" y="39148"/>
                      <a:pt x="29747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677"/>
                    </a:moveTo>
                    <a:cubicBezTo>
                      <a:pt x="69786" y="86516"/>
                      <a:pt x="77494" y="88182"/>
                      <a:pt x="85154" y="87439"/>
                    </a:cubicBezTo>
                    <a:cubicBezTo>
                      <a:pt x="95447" y="86278"/>
                      <a:pt x="105587" y="83972"/>
                      <a:pt x="115376" y="80581"/>
                    </a:cubicBezTo>
                    <a:lnTo>
                      <a:pt x="67857" y="53054"/>
                    </a:lnTo>
                    <a:cubicBezTo>
                      <a:pt x="50370" y="64579"/>
                      <a:pt x="48849" y="74104"/>
                      <a:pt x="63105" y="82677"/>
                    </a:cubicBezTo>
                    <a:close/>
                    <a:moveTo>
                      <a:pt x="229992" y="96583"/>
                    </a:moveTo>
                    <a:cubicBezTo>
                      <a:pt x="222693" y="92659"/>
                      <a:pt x="214339" y="91164"/>
                      <a:pt x="206137" y="92297"/>
                    </a:cubicBezTo>
                    <a:cubicBezTo>
                      <a:pt x="194894" y="93802"/>
                      <a:pt x="183803" y="96260"/>
                      <a:pt x="172969" y="99631"/>
                    </a:cubicBezTo>
                    <a:lnTo>
                      <a:pt x="220488" y="126968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6" name="Google Shape;1462;p27"/>
              <p:cNvSpPr>
                <a:spLocks noChangeArrowheads="1"/>
              </p:cNvSpPr>
              <p:nvPr/>
            </p:nvSpPr>
            <p:spPr bwMode="auto">
              <a:xfrm>
                <a:off x="6047245" y="4968335"/>
                <a:ext cx="19007" cy="25527"/>
              </a:xfrm>
              <a:custGeom>
                <a:avLst/>
                <a:gdLst>
                  <a:gd name="T0" fmla="*/ 0 w 19007"/>
                  <a:gd name="T1" fmla="*/ 0 h 25527"/>
                  <a:gd name="T2" fmla="*/ 19007 w 19007"/>
                  <a:gd name="T3" fmla="*/ 25527 h 25527"/>
                </a:gdLst>
                <a:ahLst/>
                <a:cxnLst/>
                <a:rect l="T0" t="T1" r="T2" b="T3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7" name="Google Shape;1463;p27"/>
              <p:cNvSpPr>
                <a:spLocks noChangeArrowheads="1"/>
              </p:cNvSpPr>
              <p:nvPr/>
            </p:nvSpPr>
            <p:spPr bwMode="auto">
              <a:xfrm>
                <a:off x="6174406" y="4979193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8" name="Google Shape;1464;p27"/>
              <p:cNvSpPr>
                <a:spLocks noChangeArrowheads="1"/>
              </p:cNvSpPr>
              <p:nvPr/>
            </p:nvSpPr>
            <p:spPr bwMode="auto">
              <a:xfrm>
                <a:off x="6188566" y="4915947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99" name="Google Shape;1465;p27"/>
              <p:cNvSpPr>
                <a:spLocks noChangeArrowheads="1"/>
              </p:cNvSpPr>
              <p:nvPr/>
            </p:nvSpPr>
            <p:spPr bwMode="auto">
              <a:xfrm>
                <a:off x="6089632" y="4922329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764"/>
                    </a:cubicBezTo>
                    <a:cubicBezTo>
                      <a:pt x="15681" y="2000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0" name="Google Shape;1466;p27"/>
              <p:cNvSpPr>
                <a:spLocks noChangeArrowheads="1"/>
              </p:cNvSpPr>
              <p:nvPr/>
            </p:nvSpPr>
            <p:spPr bwMode="auto">
              <a:xfrm>
                <a:off x="5993073" y="4867179"/>
                <a:ext cx="58543" cy="38957"/>
              </a:xfrm>
              <a:custGeom>
                <a:avLst/>
                <a:gdLst>
                  <a:gd name="T0" fmla="*/ 0 w 58543"/>
                  <a:gd name="T1" fmla="*/ 0 h 38957"/>
                  <a:gd name="T2" fmla="*/ 58543 w 58543"/>
                  <a:gd name="T3" fmla="*/ 38957 h 38957"/>
                </a:gdLst>
                <a:ahLst/>
                <a:cxnLst/>
                <a:rect l="T0" t="T1" r="T2" b="T3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891" y="23908"/>
                    </a:cubicBezTo>
                    <a:cubicBezTo>
                      <a:pt x="47529" y="18878"/>
                      <a:pt x="42396" y="14564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1" name="Google Shape;1467;p27"/>
              <p:cNvSpPr>
                <a:spLocks noChangeArrowheads="1"/>
              </p:cNvSpPr>
              <p:nvPr/>
            </p:nvSpPr>
            <p:spPr bwMode="auto">
              <a:xfrm>
                <a:off x="6047245" y="4836033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4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621"/>
                    </a:lnTo>
                    <a:lnTo>
                      <a:pt x="27371" y="2457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2" name="Google Shape;1468;p27"/>
              <p:cNvSpPr>
                <a:spLocks noChangeArrowheads="1"/>
              </p:cNvSpPr>
              <p:nvPr/>
            </p:nvSpPr>
            <p:spPr bwMode="auto">
              <a:xfrm>
                <a:off x="5925121" y="4830984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3" name="Google Shape;1469;p27"/>
              <p:cNvSpPr>
                <a:spLocks noChangeArrowheads="1"/>
              </p:cNvSpPr>
              <p:nvPr/>
            </p:nvSpPr>
            <p:spPr bwMode="auto">
              <a:xfrm>
                <a:off x="5926072" y="4888610"/>
                <a:ext cx="29841" cy="30194"/>
              </a:xfrm>
              <a:custGeom>
                <a:avLst/>
                <a:gdLst>
                  <a:gd name="T0" fmla="*/ 0 w 29841"/>
                  <a:gd name="T1" fmla="*/ 0 h 30194"/>
                  <a:gd name="T2" fmla="*/ 29841 w 29841"/>
                  <a:gd name="T3" fmla="*/ 30194 h 30194"/>
                </a:gdLst>
                <a:ahLst/>
                <a:cxnLst/>
                <a:rect l="T0" t="T1" r="T2" b="T3"/>
                <a:pathLst>
                  <a:path w="29841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204" name="Google Shape;1470;p27"/>
              <p:cNvSpPr>
                <a:spLocks noChangeArrowheads="1"/>
              </p:cNvSpPr>
              <p:nvPr/>
            </p:nvSpPr>
            <p:spPr bwMode="auto">
              <a:xfrm>
                <a:off x="5924931" y="4813649"/>
                <a:ext cx="295418" cy="185261"/>
              </a:xfrm>
              <a:custGeom>
                <a:avLst/>
                <a:gdLst>
                  <a:gd name="T0" fmla="*/ 0 w 295418"/>
                  <a:gd name="T1" fmla="*/ 0 h 185261"/>
                  <a:gd name="T2" fmla="*/ 295418 w 295418"/>
                  <a:gd name="T3" fmla="*/ 185261 h 185261"/>
                </a:gdLst>
                <a:ahLst/>
                <a:cxnLst/>
                <a:rect l="T0" t="T1" r="T2" b="T3"/>
                <a:pathLst>
                  <a:path w="295418" h="185261" extrusionOk="0">
                    <a:moveTo>
                      <a:pt x="149685" y="29718"/>
                    </a:moveTo>
                    <a:cubicBezTo>
                      <a:pt x="145798" y="29709"/>
                      <a:pt x="141920" y="30023"/>
                      <a:pt x="138090" y="30671"/>
                    </a:cubicBezTo>
                    <a:cubicBezTo>
                      <a:pt x="132863" y="31433"/>
                      <a:pt x="127066" y="32480"/>
                      <a:pt x="120603" y="33814"/>
                    </a:cubicBezTo>
                    <a:cubicBezTo>
                      <a:pt x="114140" y="35147"/>
                      <a:pt x="107393" y="36957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817"/>
                    </a:cubicBezTo>
                    <a:cubicBezTo>
                      <a:pt x="188280" y="58903"/>
                      <a:pt x="199294" y="5704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852" y="60541"/>
                      <a:pt x="260651" y="64370"/>
                      <a:pt x="269622" y="69723"/>
                    </a:cubicBezTo>
                    <a:cubicBezTo>
                      <a:pt x="278423" y="74086"/>
                      <a:pt x="285950" y="80639"/>
                      <a:pt x="291481" y="88773"/>
                    </a:cubicBezTo>
                    <a:cubicBezTo>
                      <a:pt x="295159" y="94717"/>
                      <a:pt x="296319" y="101880"/>
                      <a:pt x="294712" y="108680"/>
                    </a:cubicBezTo>
                    <a:cubicBezTo>
                      <a:pt x="292517" y="116138"/>
                      <a:pt x="288421" y="122901"/>
                      <a:pt x="282833" y="128302"/>
                    </a:cubicBezTo>
                    <a:cubicBezTo>
                      <a:pt x="275828" y="135331"/>
                      <a:pt x="268007" y="141504"/>
                      <a:pt x="259548" y="146685"/>
                    </a:cubicBezTo>
                    <a:lnTo>
                      <a:pt x="291861" y="165735"/>
                    </a:lnTo>
                    <a:lnTo>
                      <a:pt x="274279" y="175927"/>
                    </a:lnTo>
                    <a:lnTo>
                      <a:pt x="241681" y="156877"/>
                    </a:lnTo>
                    <a:cubicBezTo>
                      <a:pt x="226133" y="164506"/>
                      <a:pt x="209901" y="170659"/>
                      <a:pt x="193212" y="175260"/>
                    </a:cubicBezTo>
                    <a:cubicBezTo>
                      <a:pt x="175725" y="180099"/>
                      <a:pt x="157858" y="183442"/>
                      <a:pt x="139801" y="185261"/>
                    </a:cubicBezTo>
                    <a:lnTo>
                      <a:pt x="122694" y="154686"/>
                    </a:lnTo>
                    <a:cubicBezTo>
                      <a:pt x="127465" y="154562"/>
                      <a:pt x="132226" y="154181"/>
                      <a:pt x="136950" y="153543"/>
                    </a:cubicBezTo>
                    <a:cubicBezTo>
                      <a:pt x="143317" y="152781"/>
                      <a:pt x="150445" y="151638"/>
                      <a:pt x="158238" y="149923"/>
                    </a:cubicBezTo>
                    <a:cubicBezTo>
                      <a:pt x="166031" y="148209"/>
                      <a:pt x="174395" y="146113"/>
                      <a:pt x="183043" y="143542"/>
                    </a:cubicBezTo>
                    <a:cubicBezTo>
                      <a:pt x="191558" y="140970"/>
                      <a:pt x="199884" y="137789"/>
                      <a:pt x="207943" y="134017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35"/>
                      <a:pt x="60881" y="122406"/>
                      <a:pt x="52271" y="120491"/>
                    </a:cubicBezTo>
                    <a:cubicBezTo>
                      <a:pt x="43717" y="118510"/>
                      <a:pt x="35487" y="115300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13" y="87097"/>
                      <a:pt x="570" y="80163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47" y="16993"/>
                      <a:pt x="75774" y="11621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95" y="83153"/>
                    </a:moveTo>
                    <a:cubicBezTo>
                      <a:pt x="69967" y="87001"/>
                      <a:pt x="77684" y="88640"/>
                      <a:pt x="85344" y="87821"/>
                    </a:cubicBezTo>
                    <a:cubicBezTo>
                      <a:pt x="95637" y="86696"/>
                      <a:pt x="105777" y="84430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73" y="74838"/>
                      <a:pt x="63295" y="83153"/>
                    </a:cubicBezTo>
                    <a:close/>
                    <a:moveTo>
                      <a:pt x="230182" y="97060"/>
                    </a:moveTo>
                    <a:cubicBezTo>
                      <a:pt x="222902" y="93098"/>
                      <a:pt x="214529" y="91592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636" y="115157"/>
                      <a:pt x="243867" y="104966"/>
                      <a:pt x="230182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0" name="Google Shape;1471;p27"/>
            <p:cNvGrpSpPr>
              <a:grpSpLocks/>
            </p:cNvGrpSpPr>
            <p:nvPr/>
          </p:nvGrpSpPr>
          <p:grpSpPr bwMode="auto">
            <a:xfrm>
              <a:off x="3818123" y="3752055"/>
              <a:ext cx="883852" cy="621125"/>
              <a:chOff x="5627748" y="4494180"/>
              <a:chExt cx="883852" cy="621125"/>
            </a:xfrm>
          </p:grpSpPr>
          <p:sp>
            <p:nvSpPr>
              <p:cNvPr id="40173" name="Google Shape;1472;p27"/>
              <p:cNvSpPr>
                <a:spLocks noChangeArrowheads="1"/>
              </p:cNvSpPr>
              <p:nvPr/>
            </p:nvSpPr>
            <p:spPr bwMode="auto">
              <a:xfrm>
                <a:off x="5627748" y="460381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4" name="Google Shape;1473;p27"/>
              <p:cNvSpPr>
                <a:spLocks noChangeArrowheads="1"/>
              </p:cNvSpPr>
              <p:nvPr/>
            </p:nvSpPr>
            <p:spPr bwMode="auto">
              <a:xfrm>
                <a:off x="5627938" y="4746878"/>
                <a:ext cx="87244" cy="116586"/>
              </a:xfrm>
              <a:custGeom>
                <a:avLst/>
                <a:gdLst>
                  <a:gd name="T0" fmla="*/ 0 w 87244"/>
                  <a:gd name="T1" fmla="*/ 0 h 116586"/>
                  <a:gd name="T2" fmla="*/ 87244 w 87244"/>
                  <a:gd name="T3" fmla="*/ 116586 h 116586"/>
                </a:gdLst>
                <a:ahLst/>
                <a:cxnLst/>
                <a:rect l="T0" t="T1" r="T2" b="T3"/>
                <a:pathLst>
                  <a:path w="87244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245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5" name="Google Shape;1474;p27"/>
              <p:cNvSpPr>
                <a:spLocks noChangeArrowheads="1"/>
              </p:cNvSpPr>
              <p:nvPr/>
            </p:nvSpPr>
            <p:spPr bwMode="auto">
              <a:xfrm>
                <a:off x="6445074" y="4749926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6" name="Google Shape;1475;p27"/>
              <p:cNvSpPr>
                <a:spLocks noChangeArrowheads="1"/>
              </p:cNvSpPr>
              <p:nvPr/>
            </p:nvSpPr>
            <p:spPr bwMode="auto">
              <a:xfrm>
                <a:off x="5627748" y="449418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7" name="Google Shape;1476;p27"/>
              <p:cNvSpPr>
                <a:spLocks noChangeArrowheads="1"/>
              </p:cNvSpPr>
              <p:nvPr/>
            </p:nvSpPr>
            <p:spPr bwMode="auto">
              <a:xfrm>
                <a:off x="5753825" y="4563879"/>
                <a:ext cx="632535" cy="366022"/>
              </a:xfrm>
              <a:custGeom>
                <a:avLst/>
                <a:gdLst>
                  <a:gd name="T0" fmla="*/ 0 w 632535"/>
                  <a:gd name="T1" fmla="*/ 0 h 366022"/>
                  <a:gd name="T2" fmla="*/ 632535 w 632535"/>
                  <a:gd name="T3" fmla="*/ 366022 h 366022"/>
                </a:gdLst>
                <a:ahLst/>
                <a:cxnLst/>
                <a:rect l="T0" t="T1" r="T2" b="T3"/>
                <a:pathLst>
                  <a:path w="632535" h="366022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2"/>
                      <a:pt x="216059" y="383882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189" y="92131"/>
                      <a:pt x="636887" y="143566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8" name="Google Shape;1477;p27"/>
              <p:cNvSpPr>
                <a:spLocks noChangeArrowheads="1"/>
              </p:cNvSpPr>
              <p:nvPr/>
            </p:nvSpPr>
            <p:spPr bwMode="auto">
              <a:xfrm>
                <a:off x="5754433" y="4585787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8992"/>
                      <a:pt x="34974" y="86415"/>
                      <a:pt x="91902" y="53649"/>
                    </a:cubicBezTo>
                    <a:cubicBezTo>
                      <a:pt x="215451" y="-17883"/>
                      <a:pt x="415791" y="-17883"/>
                      <a:pt x="539340" y="53649"/>
                    </a:cubicBezTo>
                    <a:cubicBezTo>
                      <a:pt x="595983" y="86606"/>
                      <a:pt x="62658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9" name="Google Shape;1478;p27"/>
              <p:cNvSpPr>
                <a:spLocks noChangeArrowheads="1"/>
              </p:cNvSpPr>
              <p:nvPr/>
            </p:nvSpPr>
            <p:spPr bwMode="auto">
              <a:xfrm>
                <a:off x="5915333" y="4668297"/>
                <a:ext cx="294899" cy="185261"/>
              </a:xfrm>
              <a:custGeom>
                <a:avLst/>
                <a:gdLst>
                  <a:gd name="T0" fmla="*/ 0 w 294899"/>
                  <a:gd name="T1" fmla="*/ 0 h 185261"/>
                  <a:gd name="T2" fmla="*/ 294899 w 294899"/>
                  <a:gd name="T3" fmla="*/ 185261 h 185261"/>
                </a:gdLst>
                <a:ahLst/>
                <a:cxnLst/>
                <a:rect l="T0" t="T1" r="T2" b="T3"/>
                <a:pathLst>
                  <a:path w="294899" h="185261" extrusionOk="0">
                    <a:moveTo>
                      <a:pt x="149685" y="29718"/>
                    </a:moveTo>
                    <a:cubicBezTo>
                      <a:pt x="145807" y="29718"/>
                      <a:pt x="141929" y="30004"/>
                      <a:pt x="138090" y="30575"/>
                    </a:cubicBezTo>
                    <a:cubicBezTo>
                      <a:pt x="132958" y="31337"/>
                      <a:pt x="127066" y="32385"/>
                      <a:pt x="120603" y="33719"/>
                    </a:cubicBezTo>
                    <a:cubicBezTo>
                      <a:pt x="114140" y="35052"/>
                      <a:pt x="107488" y="36862"/>
                      <a:pt x="100550" y="38958"/>
                    </a:cubicBezTo>
                    <a:cubicBezTo>
                      <a:pt x="93821" y="41015"/>
                      <a:pt x="87245" y="43567"/>
                      <a:pt x="80877" y="46577"/>
                    </a:cubicBezTo>
                    <a:lnTo>
                      <a:pt x="131722" y="76010"/>
                    </a:lnTo>
                    <a:lnTo>
                      <a:pt x="140751" y="72771"/>
                    </a:lnTo>
                    <a:cubicBezTo>
                      <a:pt x="153771" y="68485"/>
                      <a:pt x="165936" y="64866"/>
                      <a:pt x="177341" y="61817"/>
                    </a:cubicBezTo>
                    <a:cubicBezTo>
                      <a:pt x="188099" y="58931"/>
                      <a:pt x="199114" y="57122"/>
                      <a:pt x="210224" y="56388"/>
                    </a:cubicBezTo>
                    <a:cubicBezTo>
                      <a:pt x="220374" y="55693"/>
                      <a:pt x="230571" y="56369"/>
                      <a:pt x="240541" y="58388"/>
                    </a:cubicBezTo>
                    <a:cubicBezTo>
                      <a:pt x="250586" y="60636"/>
                      <a:pt x="260204" y="64465"/>
                      <a:pt x="269052" y="69723"/>
                    </a:cubicBezTo>
                    <a:cubicBezTo>
                      <a:pt x="277853" y="74086"/>
                      <a:pt x="285380" y="80639"/>
                      <a:pt x="290911" y="88773"/>
                    </a:cubicBezTo>
                    <a:cubicBezTo>
                      <a:pt x="294665" y="94679"/>
                      <a:pt x="295834" y="101880"/>
                      <a:pt x="294142" y="108680"/>
                    </a:cubicBezTo>
                    <a:cubicBezTo>
                      <a:pt x="292032" y="116177"/>
                      <a:pt x="287927" y="122958"/>
                      <a:pt x="282262" y="128302"/>
                    </a:cubicBezTo>
                    <a:cubicBezTo>
                      <a:pt x="275287" y="135331"/>
                      <a:pt x="267503" y="141504"/>
                      <a:pt x="259073" y="146685"/>
                    </a:cubicBezTo>
                    <a:lnTo>
                      <a:pt x="291386" y="165735"/>
                    </a:lnTo>
                    <a:lnTo>
                      <a:pt x="273804" y="175927"/>
                    </a:lnTo>
                    <a:lnTo>
                      <a:pt x="241206" y="156877"/>
                    </a:lnTo>
                    <a:cubicBezTo>
                      <a:pt x="225696" y="164592"/>
                      <a:pt x="209454" y="170745"/>
                      <a:pt x="192737" y="175260"/>
                    </a:cubicBezTo>
                    <a:cubicBezTo>
                      <a:pt x="175212" y="180099"/>
                      <a:pt x="157316" y="183442"/>
                      <a:pt x="139230" y="185261"/>
                    </a:cubicBezTo>
                    <a:lnTo>
                      <a:pt x="122219" y="154686"/>
                    </a:lnTo>
                    <a:cubicBezTo>
                      <a:pt x="125355" y="154686"/>
                      <a:pt x="130107" y="154686"/>
                      <a:pt x="136474" y="153638"/>
                    </a:cubicBezTo>
                    <a:cubicBezTo>
                      <a:pt x="142842" y="152591"/>
                      <a:pt x="149875" y="151638"/>
                      <a:pt x="157763" y="149924"/>
                    </a:cubicBezTo>
                    <a:cubicBezTo>
                      <a:pt x="165651" y="148209"/>
                      <a:pt x="173824" y="146114"/>
                      <a:pt x="182568" y="143542"/>
                    </a:cubicBezTo>
                    <a:cubicBezTo>
                      <a:pt x="191074" y="141037"/>
                      <a:pt x="199370" y="137846"/>
                      <a:pt x="207373" y="134017"/>
                    </a:cubicBezTo>
                    <a:lnTo>
                      <a:pt x="156907" y="104966"/>
                    </a:lnTo>
                    <a:lnTo>
                      <a:pt x="150255" y="107252"/>
                    </a:lnTo>
                    <a:lnTo>
                      <a:pt x="143317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82"/>
                      <a:pt x="60900" y="122454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35" y="106528"/>
                      <a:pt x="12402" y="100317"/>
                      <a:pt x="6748" y="92774"/>
                    </a:cubicBezTo>
                    <a:cubicBezTo>
                      <a:pt x="2689" y="87068"/>
                      <a:pt x="684" y="80153"/>
                      <a:pt x="1045" y="73152"/>
                    </a:cubicBezTo>
                    <a:cubicBezTo>
                      <a:pt x="1815" y="65865"/>
                      <a:pt x="4723" y="5896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5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058"/>
                    </a:moveTo>
                    <a:cubicBezTo>
                      <a:pt x="70071" y="86897"/>
                      <a:pt x="77779" y="88563"/>
                      <a:pt x="85439" y="87821"/>
                    </a:cubicBezTo>
                    <a:cubicBezTo>
                      <a:pt x="95722" y="86639"/>
                      <a:pt x="105853" y="84372"/>
                      <a:pt x="115661" y="81058"/>
                    </a:cubicBezTo>
                    <a:lnTo>
                      <a:pt x="68142" y="53435"/>
                    </a:lnTo>
                    <a:cubicBezTo>
                      <a:pt x="50655" y="64961"/>
                      <a:pt x="49039" y="75152"/>
                      <a:pt x="63390" y="83058"/>
                    </a:cubicBezTo>
                    <a:close/>
                    <a:moveTo>
                      <a:pt x="230182" y="96965"/>
                    </a:moveTo>
                    <a:cubicBezTo>
                      <a:pt x="222930" y="93021"/>
                      <a:pt x="214586" y="91545"/>
                      <a:pt x="206422" y="92774"/>
                    </a:cubicBezTo>
                    <a:cubicBezTo>
                      <a:pt x="195170" y="94193"/>
                      <a:pt x="184069" y="96622"/>
                      <a:pt x="173254" y="100013"/>
                    </a:cubicBezTo>
                    <a:lnTo>
                      <a:pt x="220773" y="127445"/>
                    </a:lnTo>
                    <a:cubicBezTo>
                      <a:pt x="240636" y="115062"/>
                      <a:pt x="243867" y="104966"/>
                      <a:pt x="230182" y="969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0" name="Google Shape;1479;p27"/>
              <p:cNvSpPr>
                <a:spLocks noChangeArrowheads="1"/>
              </p:cNvSpPr>
              <p:nvPr/>
            </p:nvSpPr>
            <p:spPr bwMode="auto">
              <a:xfrm>
                <a:off x="6037741" y="4805743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1" name="Google Shape;1480;p27"/>
              <p:cNvSpPr>
                <a:spLocks noChangeArrowheads="1"/>
              </p:cNvSpPr>
              <p:nvPr/>
            </p:nvSpPr>
            <p:spPr bwMode="auto">
              <a:xfrm>
                <a:off x="6164902" y="4816601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2" name="Google Shape;1481;p27"/>
              <p:cNvSpPr>
                <a:spLocks noChangeArrowheads="1"/>
              </p:cNvSpPr>
              <p:nvPr/>
            </p:nvSpPr>
            <p:spPr bwMode="auto">
              <a:xfrm>
                <a:off x="6178968" y="4753356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3" name="Google Shape;1482;p27"/>
              <p:cNvSpPr>
                <a:spLocks noChangeArrowheads="1"/>
              </p:cNvSpPr>
              <p:nvPr/>
            </p:nvSpPr>
            <p:spPr bwMode="auto">
              <a:xfrm>
                <a:off x="6080128" y="4759737"/>
                <a:ext cx="47423" cy="33147"/>
              </a:xfrm>
              <a:custGeom>
                <a:avLst/>
                <a:gdLst>
                  <a:gd name="T0" fmla="*/ 0 w 47423"/>
                  <a:gd name="T1" fmla="*/ 0 h 33147"/>
                  <a:gd name="T2" fmla="*/ 47423 w 47423"/>
                  <a:gd name="T3" fmla="*/ 33147 h 33147"/>
                </a:gdLst>
                <a:ahLst/>
                <a:cxnLst/>
                <a:rect l="T0" t="T1" r="T2" b="T3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4" name="Google Shape;1483;p27"/>
              <p:cNvSpPr>
                <a:spLocks noChangeArrowheads="1"/>
              </p:cNvSpPr>
              <p:nvPr/>
            </p:nvSpPr>
            <p:spPr bwMode="auto">
              <a:xfrm>
                <a:off x="5983570" y="4704588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6" y="18878"/>
                      <a:pt x="42796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5" name="Google Shape;1484;p27"/>
              <p:cNvSpPr>
                <a:spLocks noChangeArrowheads="1"/>
              </p:cNvSpPr>
              <p:nvPr/>
            </p:nvSpPr>
            <p:spPr bwMode="auto">
              <a:xfrm>
                <a:off x="6037741" y="4673441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1" y="19717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6" name="Google Shape;1485;p27"/>
              <p:cNvSpPr>
                <a:spLocks noChangeArrowheads="1"/>
              </p:cNvSpPr>
              <p:nvPr/>
            </p:nvSpPr>
            <p:spPr bwMode="auto">
              <a:xfrm>
                <a:off x="5915523" y="4668392"/>
                <a:ext cx="26135" cy="19526"/>
              </a:xfrm>
              <a:custGeom>
                <a:avLst/>
                <a:gdLst>
                  <a:gd name="T0" fmla="*/ 0 w 26135"/>
                  <a:gd name="T1" fmla="*/ 0 h 19526"/>
                  <a:gd name="T2" fmla="*/ 26135 w 26135"/>
                  <a:gd name="T3" fmla="*/ 19526 h 19526"/>
                </a:gdLst>
                <a:ahLst/>
                <a:cxnLst/>
                <a:rect l="T0" t="T1" r="T2" b="T3"/>
                <a:pathLst>
                  <a:path w="26135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7" name="Google Shape;1486;p27"/>
              <p:cNvSpPr>
                <a:spLocks noChangeArrowheads="1"/>
              </p:cNvSpPr>
              <p:nvPr/>
            </p:nvSpPr>
            <p:spPr bwMode="auto">
              <a:xfrm>
                <a:off x="5916473" y="4725638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88" name="Google Shape;1487;p27"/>
              <p:cNvSpPr>
                <a:spLocks noChangeArrowheads="1"/>
              </p:cNvSpPr>
              <p:nvPr/>
            </p:nvSpPr>
            <p:spPr bwMode="auto">
              <a:xfrm>
                <a:off x="5915428" y="4651533"/>
                <a:ext cx="294626" cy="184784"/>
              </a:xfrm>
              <a:custGeom>
                <a:avLst/>
                <a:gdLst>
                  <a:gd name="T0" fmla="*/ 0 w 294626"/>
                  <a:gd name="T1" fmla="*/ 0 h 184784"/>
                  <a:gd name="T2" fmla="*/ 294626 w 294626"/>
                  <a:gd name="T3" fmla="*/ 184784 h 184784"/>
                </a:gdLst>
                <a:ahLst/>
                <a:cxnLst/>
                <a:rect l="T0" t="T1" r="T2" b="T3"/>
                <a:pathLst>
                  <a:path w="294626" h="184784" extrusionOk="0">
                    <a:moveTo>
                      <a:pt x="149590" y="29242"/>
                    </a:moveTo>
                    <a:cubicBezTo>
                      <a:pt x="145702" y="29232"/>
                      <a:pt x="141825" y="29546"/>
                      <a:pt x="137995" y="30194"/>
                    </a:cubicBezTo>
                    <a:cubicBezTo>
                      <a:pt x="132863" y="30956"/>
                      <a:pt x="126971" y="32004"/>
                      <a:pt x="120508" y="33338"/>
                    </a:cubicBezTo>
                    <a:cubicBezTo>
                      <a:pt x="11404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466" y="72295"/>
                    </a:lnTo>
                    <a:cubicBezTo>
                      <a:pt x="153486" y="68008"/>
                      <a:pt x="165651" y="64294"/>
                      <a:pt x="177056" y="61341"/>
                    </a:cubicBezTo>
                    <a:cubicBezTo>
                      <a:pt x="187804" y="58417"/>
                      <a:pt x="198819" y="56597"/>
                      <a:pt x="209939" y="55912"/>
                    </a:cubicBezTo>
                    <a:cubicBezTo>
                      <a:pt x="220089" y="55216"/>
                      <a:pt x="230286" y="55893"/>
                      <a:pt x="240256" y="57912"/>
                    </a:cubicBezTo>
                    <a:cubicBezTo>
                      <a:pt x="250311" y="60122"/>
                      <a:pt x="259938" y="63951"/>
                      <a:pt x="268767" y="69247"/>
                    </a:cubicBezTo>
                    <a:cubicBezTo>
                      <a:pt x="277568" y="73609"/>
                      <a:pt x="285095" y="80162"/>
                      <a:pt x="290626" y="88297"/>
                    </a:cubicBezTo>
                    <a:cubicBezTo>
                      <a:pt x="294399" y="94202"/>
                      <a:pt x="295568" y="101403"/>
                      <a:pt x="293857" y="108204"/>
                    </a:cubicBezTo>
                    <a:cubicBezTo>
                      <a:pt x="291719" y="115691"/>
                      <a:pt x="287613" y="122472"/>
                      <a:pt x="281977" y="127825"/>
                    </a:cubicBezTo>
                    <a:cubicBezTo>
                      <a:pt x="275002" y="134855"/>
                      <a:pt x="267218" y="141027"/>
                      <a:pt x="258788" y="146209"/>
                    </a:cubicBezTo>
                    <a:lnTo>
                      <a:pt x="291101" y="165259"/>
                    </a:lnTo>
                    <a:lnTo>
                      <a:pt x="273519" y="175450"/>
                    </a:lnTo>
                    <a:lnTo>
                      <a:pt x="240921" y="156400"/>
                    </a:lnTo>
                    <a:cubicBezTo>
                      <a:pt x="225392" y="164068"/>
                      <a:pt x="209159" y="170231"/>
                      <a:pt x="192452" y="174784"/>
                    </a:cubicBezTo>
                    <a:cubicBezTo>
                      <a:pt x="174927" y="179622"/>
                      <a:pt x="157031" y="182966"/>
                      <a:pt x="138945" y="184785"/>
                    </a:cubicBezTo>
                    <a:lnTo>
                      <a:pt x="121934" y="154210"/>
                    </a:lnTo>
                    <a:cubicBezTo>
                      <a:pt x="126704" y="154086"/>
                      <a:pt x="131466" y="153705"/>
                      <a:pt x="136189" y="153067"/>
                    </a:cubicBezTo>
                    <a:cubicBezTo>
                      <a:pt x="143346" y="152248"/>
                      <a:pt x="150454" y="151038"/>
                      <a:pt x="157478" y="149447"/>
                    </a:cubicBezTo>
                    <a:cubicBezTo>
                      <a:pt x="165271" y="147733"/>
                      <a:pt x="173539" y="145637"/>
                      <a:pt x="182283" y="143065"/>
                    </a:cubicBezTo>
                    <a:cubicBezTo>
                      <a:pt x="190779" y="140513"/>
                      <a:pt x="199066" y="137331"/>
                      <a:pt x="207087" y="133540"/>
                    </a:cubicBezTo>
                    <a:lnTo>
                      <a:pt x="156812" y="104584"/>
                    </a:lnTo>
                    <a:lnTo>
                      <a:pt x="150160" y="106871"/>
                    </a:lnTo>
                    <a:lnTo>
                      <a:pt x="143222" y="108966"/>
                    </a:lnTo>
                    <a:cubicBezTo>
                      <a:pt x="130582" y="113157"/>
                      <a:pt x="118892" y="116491"/>
                      <a:pt x="108343" y="118491"/>
                    </a:cubicBezTo>
                    <a:cubicBezTo>
                      <a:pt x="98545" y="120767"/>
                      <a:pt x="88556" y="122101"/>
                      <a:pt x="78501" y="122491"/>
                    </a:cubicBezTo>
                    <a:cubicBezTo>
                      <a:pt x="69710" y="122949"/>
                      <a:pt x="60891" y="122282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37" y="85973"/>
                      <a:pt x="105768" y="83677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1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772" y="104489"/>
                      <a:pt x="230087" y="96583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1" name="Google Shape;1488;p27"/>
            <p:cNvGrpSpPr>
              <a:grpSpLocks/>
            </p:cNvGrpSpPr>
            <p:nvPr/>
          </p:nvGrpSpPr>
          <p:grpSpPr bwMode="auto">
            <a:xfrm>
              <a:off x="2205711" y="4330032"/>
              <a:ext cx="883852" cy="621125"/>
              <a:chOff x="4015336" y="5072157"/>
              <a:chExt cx="883852" cy="621125"/>
            </a:xfrm>
          </p:grpSpPr>
          <p:sp>
            <p:nvSpPr>
              <p:cNvPr id="40157" name="Google Shape;1489;p27"/>
              <p:cNvSpPr>
                <a:spLocks noChangeArrowheads="1"/>
              </p:cNvSpPr>
              <p:nvPr/>
            </p:nvSpPr>
            <p:spPr bwMode="auto">
              <a:xfrm>
                <a:off x="4015336" y="518179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8" name="Google Shape;1490;p27"/>
              <p:cNvSpPr>
                <a:spLocks noChangeArrowheads="1"/>
              </p:cNvSpPr>
              <p:nvPr/>
            </p:nvSpPr>
            <p:spPr bwMode="auto">
              <a:xfrm>
                <a:off x="4015526" y="5324856"/>
                <a:ext cx="87244" cy="116490"/>
              </a:xfrm>
              <a:custGeom>
                <a:avLst/>
                <a:gdLst>
                  <a:gd name="T0" fmla="*/ 0 w 87244"/>
                  <a:gd name="T1" fmla="*/ 0 h 116490"/>
                  <a:gd name="T2" fmla="*/ 87244 w 87244"/>
                  <a:gd name="T3" fmla="*/ 116490 h 116490"/>
                </a:gdLst>
                <a:ahLst/>
                <a:cxnLst/>
                <a:rect l="T0" t="T1" r="T2" b="T3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9" name="Google Shape;1491;p27"/>
              <p:cNvSpPr>
                <a:spLocks noChangeArrowheads="1"/>
              </p:cNvSpPr>
              <p:nvPr/>
            </p:nvSpPr>
            <p:spPr bwMode="auto">
              <a:xfrm>
                <a:off x="4832661" y="5327903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0" name="Google Shape;1492;p27"/>
              <p:cNvSpPr>
                <a:spLocks noChangeArrowheads="1"/>
              </p:cNvSpPr>
              <p:nvPr/>
            </p:nvSpPr>
            <p:spPr bwMode="auto">
              <a:xfrm>
                <a:off x="4015336" y="507215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1" name="Google Shape;1493;p27"/>
              <p:cNvSpPr>
                <a:spLocks noChangeArrowheads="1"/>
              </p:cNvSpPr>
              <p:nvPr/>
            </p:nvSpPr>
            <p:spPr bwMode="auto">
              <a:xfrm>
                <a:off x="4141033" y="5141785"/>
                <a:ext cx="632610" cy="366093"/>
              </a:xfrm>
              <a:custGeom>
                <a:avLst/>
                <a:gdLst>
                  <a:gd name="T0" fmla="*/ 0 w 632610"/>
                  <a:gd name="T1" fmla="*/ 0 h 366093"/>
                  <a:gd name="T2" fmla="*/ 632610 w 632610"/>
                  <a:gd name="T3" fmla="*/ 366093 h 366093"/>
                </a:gdLst>
                <a:ahLst/>
                <a:cxnLst/>
                <a:rect l="T0" t="T1" r="T2" b="T3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173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173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2" name="Google Shape;1494;p27"/>
              <p:cNvSpPr>
                <a:spLocks noChangeArrowheads="1"/>
              </p:cNvSpPr>
              <p:nvPr/>
            </p:nvSpPr>
            <p:spPr bwMode="auto">
              <a:xfrm>
                <a:off x="4141641" y="5163692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8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3" name="Google Shape;1495;p27"/>
              <p:cNvSpPr>
                <a:spLocks noChangeArrowheads="1"/>
              </p:cNvSpPr>
              <p:nvPr/>
            </p:nvSpPr>
            <p:spPr bwMode="auto">
              <a:xfrm>
                <a:off x="4303110" y="5245703"/>
                <a:ext cx="294907" cy="185737"/>
              </a:xfrm>
              <a:custGeom>
                <a:avLst/>
                <a:gdLst>
                  <a:gd name="T0" fmla="*/ 0 w 294907"/>
                  <a:gd name="T1" fmla="*/ 0 h 185737"/>
                  <a:gd name="T2" fmla="*/ 294907 w 294907"/>
                  <a:gd name="T3" fmla="*/ 185737 h 185737"/>
                </a:gdLst>
                <a:ahLst/>
                <a:cxnLst/>
                <a:rect l="T0" t="T1" r="T2" b="T3"/>
                <a:pathLst>
                  <a:path w="294907" h="185737" extrusionOk="0">
                    <a:moveTo>
                      <a:pt x="149495" y="30194"/>
                    </a:moveTo>
                    <a:cubicBezTo>
                      <a:pt x="145610" y="30184"/>
                      <a:pt x="141732" y="30509"/>
                      <a:pt x="137900" y="31147"/>
                    </a:cubicBezTo>
                    <a:cubicBezTo>
                      <a:pt x="132768" y="31909"/>
                      <a:pt x="126876" y="32956"/>
                      <a:pt x="120413" y="34290"/>
                    </a:cubicBezTo>
                    <a:cubicBezTo>
                      <a:pt x="113950" y="35623"/>
                      <a:pt x="107298" y="37433"/>
                      <a:pt x="100360" y="39529"/>
                    </a:cubicBezTo>
                    <a:cubicBezTo>
                      <a:pt x="93565" y="41548"/>
                      <a:pt x="86926" y="44062"/>
                      <a:pt x="80497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961"/>
                      <a:pt x="165936" y="65246"/>
                      <a:pt x="177341" y="62293"/>
                    </a:cubicBezTo>
                    <a:cubicBezTo>
                      <a:pt x="188089" y="59369"/>
                      <a:pt x="199107" y="57550"/>
                      <a:pt x="210224" y="56864"/>
                    </a:cubicBezTo>
                    <a:cubicBezTo>
                      <a:pt x="220373" y="56169"/>
                      <a:pt x="230569" y="56845"/>
                      <a:pt x="240541" y="58864"/>
                    </a:cubicBezTo>
                    <a:cubicBezTo>
                      <a:pt x="250594" y="61074"/>
                      <a:pt x="260223" y="64894"/>
                      <a:pt x="269052" y="70199"/>
                    </a:cubicBezTo>
                    <a:cubicBezTo>
                      <a:pt x="277853" y="74600"/>
                      <a:pt x="285403" y="81153"/>
                      <a:pt x="291006" y="89249"/>
                    </a:cubicBezTo>
                    <a:cubicBezTo>
                      <a:pt x="294700" y="95183"/>
                      <a:pt x="295831" y="102365"/>
                      <a:pt x="294142" y="109156"/>
                    </a:cubicBezTo>
                    <a:cubicBezTo>
                      <a:pt x="292005" y="116643"/>
                      <a:pt x="287902" y="123425"/>
                      <a:pt x="282263" y="128778"/>
                    </a:cubicBezTo>
                    <a:cubicBezTo>
                      <a:pt x="275290" y="135807"/>
                      <a:pt x="267506" y="141979"/>
                      <a:pt x="259073" y="147161"/>
                    </a:cubicBezTo>
                    <a:lnTo>
                      <a:pt x="291386" y="166211"/>
                    </a:lnTo>
                    <a:lnTo>
                      <a:pt x="273804" y="176403"/>
                    </a:lnTo>
                    <a:lnTo>
                      <a:pt x="241206" y="157353"/>
                    </a:lnTo>
                    <a:cubicBezTo>
                      <a:pt x="225675" y="165020"/>
                      <a:pt x="209444" y="171183"/>
                      <a:pt x="192737" y="175736"/>
                    </a:cubicBezTo>
                    <a:cubicBezTo>
                      <a:pt x="175214" y="180575"/>
                      <a:pt x="157315" y="183918"/>
                      <a:pt x="139230" y="185738"/>
                    </a:cubicBezTo>
                    <a:lnTo>
                      <a:pt x="122219" y="154972"/>
                    </a:lnTo>
                    <a:cubicBezTo>
                      <a:pt x="126988" y="154848"/>
                      <a:pt x="131746" y="154467"/>
                      <a:pt x="136474" y="153829"/>
                    </a:cubicBezTo>
                    <a:cubicBezTo>
                      <a:pt x="143631" y="153010"/>
                      <a:pt x="150737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7"/>
                    </a:cubicBezTo>
                    <a:cubicBezTo>
                      <a:pt x="191061" y="141275"/>
                      <a:pt x="199352" y="138093"/>
                      <a:pt x="207373" y="134302"/>
                    </a:cubicBezTo>
                    <a:lnTo>
                      <a:pt x="156908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39" y="121244"/>
                      <a:pt x="88648" y="122577"/>
                      <a:pt x="78596" y="122968"/>
                    </a:cubicBezTo>
                    <a:cubicBezTo>
                      <a:pt x="69751" y="123282"/>
                      <a:pt x="60903" y="122453"/>
                      <a:pt x="52271" y="120491"/>
                    </a:cubicBezTo>
                    <a:cubicBezTo>
                      <a:pt x="43734" y="118548"/>
                      <a:pt x="35533" y="115338"/>
                      <a:pt x="27941" y="110966"/>
                    </a:cubicBezTo>
                    <a:cubicBezTo>
                      <a:pt x="19598" y="106585"/>
                      <a:pt x="12352" y="100365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828" y="65865"/>
                      <a:pt x="4737" y="58979"/>
                      <a:pt x="9409" y="53340"/>
                    </a:cubicBezTo>
                    <a:cubicBezTo>
                      <a:pt x="15242" y="45977"/>
                      <a:pt x="22166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59" y="17031"/>
                      <a:pt x="75883" y="11668"/>
                      <a:pt x="90951" y="7906"/>
                    </a:cubicBezTo>
                    <a:cubicBezTo>
                      <a:pt x="105285" y="4229"/>
                      <a:pt x="119863" y="1591"/>
                      <a:pt x="134574" y="0"/>
                    </a:cubicBezTo>
                    <a:close/>
                    <a:moveTo>
                      <a:pt x="63200" y="83629"/>
                    </a:moveTo>
                    <a:cubicBezTo>
                      <a:pt x="69880" y="87468"/>
                      <a:pt x="77584" y="89135"/>
                      <a:pt x="85249" y="88392"/>
                    </a:cubicBezTo>
                    <a:cubicBezTo>
                      <a:pt x="95542" y="87211"/>
                      <a:pt x="105675" y="84915"/>
                      <a:pt x="115471" y="81534"/>
                    </a:cubicBezTo>
                    <a:lnTo>
                      <a:pt x="67952" y="54007"/>
                    </a:lnTo>
                    <a:cubicBezTo>
                      <a:pt x="50465" y="65437"/>
                      <a:pt x="48945" y="75343"/>
                      <a:pt x="63200" y="83629"/>
                    </a:cubicBezTo>
                    <a:close/>
                    <a:moveTo>
                      <a:pt x="229992" y="97822"/>
                    </a:moveTo>
                    <a:cubicBezTo>
                      <a:pt x="222731" y="93888"/>
                      <a:pt x="214405" y="92383"/>
                      <a:pt x="206232" y="93535"/>
                    </a:cubicBezTo>
                    <a:cubicBezTo>
                      <a:pt x="194990" y="95040"/>
                      <a:pt x="183894" y="97498"/>
                      <a:pt x="173064" y="100870"/>
                    </a:cubicBezTo>
                    <a:lnTo>
                      <a:pt x="220583" y="128206"/>
                    </a:lnTo>
                    <a:cubicBezTo>
                      <a:pt x="240446" y="115633"/>
                      <a:pt x="243677" y="105442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4" name="Google Shape;1496;p27"/>
              <p:cNvSpPr>
                <a:spLocks noChangeArrowheads="1"/>
              </p:cNvSpPr>
              <p:nvPr/>
            </p:nvSpPr>
            <p:spPr bwMode="auto">
              <a:xfrm>
                <a:off x="4425329" y="5383530"/>
                <a:ext cx="19007" cy="25431"/>
              </a:xfrm>
              <a:custGeom>
                <a:avLst/>
                <a:gdLst>
                  <a:gd name="T0" fmla="*/ 0 w 19007"/>
                  <a:gd name="T1" fmla="*/ 0 h 25431"/>
                  <a:gd name="T2" fmla="*/ 19007 w 19007"/>
                  <a:gd name="T3" fmla="*/ 25431 h 25431"/>
                </a:gdLst>
                <a:ahLst/>
                <a:cxnLst/>
                <a:rect l="T0" t="T1" r="T2" b="T3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5" name="Google Shape;1497;p27"/>
              <p:cNvSpPr>
                <a:spLocks noChangeArrowheads="1"/>
              </p:cNvSpPr>
              <p:nvPr/>
            </p:nvSpPr>
            <p:spPr bwMode="auto">
              <a:xfrm>
                <a:off x="4552490" y="5394578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6" name="Google Shape;1498;p27"/>
              <p:cNvSpPr>
                <a:spLocks noChangeArrowheads="1"/>
              </p:cNvSpPr>
              <p:nvPr/>
            </p:nvSpPr>
            <p:spPr bwMode="auto">
              <a:xfrm>
                <a:off x="4566555" y="5331333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7" name="Google Shape;1499;p27"/>
              <p:cNvSpPr>
                <a:spLocks noChangeArrowheads="1"/>
              </p:cNvSpPr>
              <p:nvPr/>
            </p:nvSpPr>
            <p:spPr bwMode="auto">
              <a:xfrm>
                <a:off x="4467716" y="5337714"/>
                <a:ext cx="47423" cy="33146"/>
              </a:xfrm>
              <a:custGeom>
                <a:avLst/>
                <a:gdLst>
                  <a:gd name="T0" fmla="*/ 0 w 47423"/>
                  <a:gd name="T1" fmla="*/ 0 h 33146"/>
                  <a:gd name="T2" fmla="*/ 47423 w 47423"/>
                  <a:gd name="T3" fmla="*/ 33146 h 33146"/>
                </a:gdLst>
                <a:ahLst/>
                <a:cxnLst/>
                <a:rect l="T0" t="T1" r="T2" b="T3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764"/>
                    </a:cubicBezTo>
                    <a:cubicBezTo>
                      <a:pt x="15681" y="20002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8" name="Google Shape;1500;p27"/>
              <p:cNvSpPr>
                <a:spLocks noChangeArrowheads="1"/>
              </p:cNvSpPr>
              <p:nvPr/>
            </p:nvSpPr>
            <p:spPr bwMode="auto">
              <a:xfrm>
                <a:off x="4371062" y="5282565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623"/>
                    </a:lnTo>
                    <a:cubicBezTo>
                      <a:pt x="59019" y="31623"/>
                      <a:pt x="52841" y="24574"/>
                      <a:pt x="52366" y="23908"/>
                    </a:cubicBezTo>
                    <a:cubicBezTo>
                      <a:pt x="47978" y="18898"/>
                      <a:pt x="42850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69" name="Google Shape;1501;p27"/>
              <p:cNvSpPr>
                <a:spLocks noChangeArrowheads="1"/>
              </p:cNvSpPr>
              <p:nvPr/>
            </p:nvSpPr>
            <p:spPr bwMode="auto">
              <a:xfrm>
                <a:off x="4425329" y="5251418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0" name="Google Shape;1502;p27"/>
              <p:cNvSpPr>
                <a:spLocks noChangeArrowheads="1"/>
              </p:cNvSpPr>
              <p:nvPr/>
            </p:nvSpPr>
            <p:spPr bwMode="auto">
              <a:xfrm>
                <a:off x="4303110" y="5246369"/>
                <a:ext cx="26135" cy="19431"/>
              </a:xfrm>
              <a:custGeom>
                <a:avLst/>
                <a:gdLst>
                  <a:gd name="T0" fmla="*/ 0 w 26135"/>
                  <a:gd name="T1" fmla="*/ 0 h 19431"/>
                  <a:gd name="T2" fmla="*/ 26135 w 26135"/>
                  <a:gd name="T3" fmla="*/ 19431 h 19431"/>
                </a:gdLst>
                <a:ahLst/>
                <a:cxnLst/>
                <a:rect l="T0" t="T1" r="T2" b="T3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1" name="Google Shape;1503;p27"/>
              <p:cNvSpPr>
                <a:spLocks noChangeArrowheads="1"/>
              </p:cNvSpPr>
              <p:nvPr/>
            </p:nvSpPr>
            <p:spPr bwMode="auto">
              <a:xfrm>
                <a:off x="4304536" y="5303900"/>
                <a:ext cx="29461" cy="30099"/>
              </a:xfrm>
              <a:custGeom>
                <a:avLst/>
                <a:gdLst>
                  <a:gd name="T0" fmla="*/ 0 w 29461"/>
                  <a:gd name="T1" fmla="*/ 0 h 30099"/>
                  <a:gd name="T2" fmla="*/ 29461 w 29461"/>
                  <a:gd name="T3" fmla="*/ 30099 h 30099"/>
                </a:gdLst>
                <a:ahLst/>
                <a:cxnLst/>
                <a:rect l="T0" t="T1" r="T2" b="T3"/>
                <a:pathLst>
                  <a:path w="29461" h="3009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462" y="0"/>
                    </a:lnTo>
                    <a:lnTo>
                      <a:pt x="22144" y="16002"/>
                    </a:lnTo>
                    <a:lnTo>
                      <a:pt x="9504" y="3009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72" name="Google Shape;1504;p27"/>
              <p:cNvSpPr>
                <a:spLocks noChangeArrowheads="1"/>
              </p:cNvSpPr>
              <p:nvPr/>
            </p:nvSpPr>
            <p:spPr bwMode="auto">
              <a:xfrm>
                <a:off x="4303110" y="5229225"/>
                <a:ext cx="294907" cy="185356"/>
              </a:xfrm>
              <a:custGeom>
                <a:avLst/>
                <a:gdLst>
                  <a:gd name="T0" fmla="*/ 0 w 294907"/>
                  <a:gd name="T1" fmla="*/ 0 h 185356"/>
                  <a:gd name="T2" fmla="*/ 294907 w 294907"/>
                  <a:gd name="T3" fmla="*/ 185356 h 185356"/>
                </a:gdLst>
                <a:ahLst/>
                <a:cxnLst/>
                <a:rect l="T0" t="T1" r="T2" b="T3"/>
                <a:pathLst>
                  <a:path w="294907" h="185356" extrusionOk="0">
                    <a:moveTo>
                      <a:pt x="149495" y="29528"/>
                    </a:moveTo>
                    <a:cubicBezTo>
                      <a:pt x="145610" y="29518"/>
                      <a:pt x="141732" y="29842"/>
                      <a:pt x="137900" y="30480"/>
                    </a:cubicBezTo>
                    <a:cubicBezTo>
                      <a:pt x="132768" y="31242"/>
                      <a:pt x="126876" y="32290"/>
                      <a:pt x="120413" y="33623"/>
                    </a:cubicBezTo>
                    <a:cubicBezTo>
                      <a:pt x="113950" y="34957"/>
                      <a:pt x="107298" y="36671"/>
                      <a:pt x="100360" y="38767"/>
                    </a:cubicBezTo>
                    <a:cubicBezTo>
                      <a:pt x="93563" y="40815"/>
                      <a:pt x="86924" y="43367"/>
                      <a:pt x="80497" y="46387"/>
                    </a:cubicBezTo>
                    <a:lnTo>
                      <a:pt x="131342" y="76200"/>
                    </a:lnTo>
                    <a:lnTo>
                      <a:pt x="140846" y="73057"/>
                    </a:lnTo>
                    <a:cubicBezTo>
                      <a:pt x="153771" y="68675"/>
                      <a:pt x="165936" y="65056"/>
                      <a:pt x="177341" y="62008"/>
                    </a:cubicBezTo>
                    <a:cubicBezTo>
                      <a:pt x="188108" y="59169"/>
                      <a:pt x="199118" y="57350"/>
                      <a:pt x="210224" y="56579"/>
                    </a:cubicBezTo>
                    <a:cubicBezTo>
                      <a:pt x="220378" y="55969"/>
                      <a:pt x="230568" y="56674"/>
                      <a:pt x="240541" y="58674"/>
                    </a:cubicBezTo>
                    <a:cubicBezTo>
                      <a:pt x="250578" y="60884"/>
                      <a:pt x="260200" y="64684"/>
                      <a:pt x="269052" y="69913"/>
                    </a:cubicBezTo>
                    <a:cubicBezTo>
                      <a:pt x="277850" y="74314"/>
                      <a:pt x="285401" y="80867"/>
                      <a:pt x="291006" y="88963"/>
                    </a:cubicBezTo>
                    <a:cubicBezTo>
                      <a:pt x="294700" y="94898"/>
                      <a:pt x="295831" y="102080"/>
                      <a:pt x="294142" y="108871"/>
                    </a:cubicBezTo>
                    <a:cubicBezTo>
                      <a:pt x="291984" y="116348"/>
                      <a:pt x="287884" y="123120"/>
                      <a:pt x="282263" y="128492"/>
                    </a:cubicBezTo>
                    <a:cubicBezTo>
                      <a:pt x="275312" y="135522"/>
                      <a:pt x="267523" y="141665"/>
                      <a:pt x="259073" y="146780"/>
                    </a:cubicBezTo>
                    <a:lnTo>
                      <a:pt x="291386" y="165830"/>
                    </a:lnTo>
                    <a:lnTo>
                      <a:pt x="273804" y="176022"/>
                    </a:lnTo>
                    <a:lnTo>
                      <a:pt x="241206" y="156972"/>
                    </a:lnTo>
                    <a:cubicBezTo>
                      <a:pt x="225671" y="164611"/>
                      <a:pt x="209441" y="170736"/>
                      <a:pt x="192737" y="175260"/>
                    </a:cubicBezTo>
                    <a:cubicBezTo>
                      <a:pt x="175227" y="180175"/>
                      <a:pt x="157324" y="183556"/>
                      <a:pt x="139230" y="185356"/>
                    </a:cubicBezTo>
                    <a:lnTo>
                      <a:pt x="122219" y="154781"/>
                    </a:lnTo>
                    <a:cubicBezTo>
                      <a:pt x="126988" y="154657"/>
                      <a:pt x="131746" y="154276"/>
                      <a:pt x="136474" y="153638"/>
                    </a:cubicBezTo>
                    <a:cubicBezTo>
                      <a:pt x="142842" y="152876"/>
                      <a:pt x="149875" y="151733"/>
                      <a:pt x="157763" y="150019"/>
                    </a:cubicBezTo>
                    <a:cubicBezTo>
                      <a:pt x="165651" y="148304"/>
                      <a:pt x="173824" y="146113"/>
                      <a:pt x="182568" y="143637"/>
                    </a:cubicBezTo>
                    <a:cubicBezTo>
                      <a:pt x="191076" y="141122"/>
                      <a:pt x="199369" y="137941"/>
                      <a:pt x="207373" y="134112"/>
                    </a:cubicBezTo>
                    <a:lnTo>
                      <a:pt x="156908" y="104775"/>
                    </a:lnTo>
                    <a:lnTo>
                      <a:pt x="150255" y="107061"/>
                    </a:lnTo>
                    <a:lnTo>
                      <a:pt x="143317" y="109156"/>
                    </a:lnTo>
                    <a:cubicBezTo>
                      <a:pt x="130677" y="113347"/>
                      <a:pt x="118987" y="116586"/>
                      <a:pt x="108438" y="118681"/>
                    </a:cubicBezTo>
                    <a:cubicBezTo>
                      <a:pt x="98639" y="120958"/>
                      <a:pt x="88648" y="122291"/>
                      <a:pt x="78596" y="122682"/>
                    </a:cubicBezTo>
                    <a:cubicBezTo>
                      <a:pt x="69756" y="123025"/>
                      <a:pt x="60908" y="122225"/>
                      <a:pt x="52271" y="120301"/>
                    </a:cubicBezTo>
                    <a:cubicBezTo>
                      <a:pt x="43746" y="118310"/>
                      <a:pt x="35552" y="115110"/>
                      <a:pt x="27941" y="110776"/>
                    </a:cubicBezTo>
                    <a:cubicBezTo>
                      <a:pt x="19598" y="106394"/>
                      <a:pt x="12352" y="100174"/>
                      <a:pt x="6748" y="92583"/>
                    </a:cubicBezTo>
                    <a:cubicBezTo>
                      <a:pt x="2686" y="86878"/>
                      <a:pt x="675" y="79962"/>
                      <a:pt x="1045" y="72962"/>
                    </a:cubicBezTo>
                    <a:cubicBezTo>
                      <a:pt x="1811" y="65675"/>
                      <a:pt x="4722" y="58779"/>
                      <a:pt x="9409" y="53149"/>
                    </a:cubicBezTo>
                    <a:cubicBezTo>
                      <a:pt x="15242" y="45787"/>
                      <a:pt x="22166" y="39367"/>
                      <a:pt x="29937" y="34099"/>
                    </a:cubicBezTo>
                    <a:lnTo>
                      <a:pt x="0" y="16764"/>
                    </a:lnTo>
                    <a:lnTo>
                      <a:pt x="17677" y="6572"/>
                    </a:lnTo>
                    <a:lnTo>
                      <a:pt x="47329" y="23717"/>
                    </a:lnTo>
                    <a:cubicBezTo>
                      <a:pt x="61238" y="16764"/>
                      <a:pt x="75867" y="11373"/>
                      <a:pt x="90951" y="7620"/>
                    </a:cubicBezTo>
                    <a:cubicBezTo>
                      <a:pt x="105280" y="4134"/>
                      <a:pt x="119820" y="1591"/>
                      <a:pt x="134479" y="0"/>
                    </a:cubicBezTo>
                    <a:close/>
                    <a:moveTo>
                      <a:pt x="63200" y="82868"/>
                    </a:moveTo>
                    <a:cubicBezTo>
                      <a:pt x="69863" y="86744"/>
                      <a:pt x="77582" y="88420"/>
                      <a:pt x="85249" y="87630"/>
                    </a:cubicBezTo>
                    <a:cubicBezTo>
                      <a:pt x="95532" y="86449"/>
                      <a:pt x="105662" y="84182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945" y="74676"/>
                      <a:pt x="63200" y="82868"/>
                    </a:cubicBezTo>
                    <a:close/>
                    <a:moveTo>
                      <a:pt x="229992" y="96869"/>
                    </a:moveTo>
                    <a:cubicBezTo>
                      <a:pt x="222761" y="92850"/>
                      <a:pt x="214407" y="91345"/>
                      <a:pt x="206232" y="92583"/>
                    </a:cubicBezTo>
                    <a:cubicBezTo>
                      <a:pt x="194982" y="94040"/>
                      <a:pt x="183883" y="96498"/>
                      <a:pt x="173064" y="99917"/>
                    </a:cubicBezTo>
                    <a:lnTo>
                      <a:pt x="220583" y="127254"/>
                    </a:lnTo>
                    <a:cubicBezTo>
                      <a:pt x="240541" y="114871"/>
                      <a:pt x="243677" y="104747"/>
                      <a:pt x="229992" y="9686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2" name="Google Shape;1505;p27"/>
            <p:cNvGrpSpPr>
              <a:grpSpLocks/>
            </p:cNvGrpSpPr>
            <p:nvPr/>
          </p:nvGrpSpPr>
          <p:grpSpPr bwMode="auto">
            <a:xfrm>
              <a:off x="5533746" y="4396707"/>
              <a:ext cx="883852" cy="621030"/>
              <a:chOff x="7343371" y="5138832"/>
              <a:chExt cx="883852" cy="621030"/>
            </a:xfrm>
          </p:grpSpPr>
          <p:sp>
            <p:nvSpPr>
              <p:cNvPr id="40141" name="Google Shape;1506;p27"/>
              <p:cNvSpPr>
                <a:spLocks noChangeArrowheads="1"/>
              </p:cNvSpPr>
              <p:nvPr/>
            </p:nvSpPr>
            <p:spPr bwMode="auto">
              <a:xfrm>
                <a:off x="7343371" y="524837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2" name="Google Shape;1507;p27"/>
              <p:cNvSpPr>
                <a:spLocks noChangeArrowheads="1"/>
              </p:cNvSpPr>
              <p:nvPr/>
            </p:nvSpPr>
            <p:spPr bwMode="auto">
              <a:xfrm>
                <a:off x="7343561" y="5391531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3" name="Google Shape;1508;p27"/>
              <p:cNvSpPr>
                <a:spLocks noChangeArrowheads="1"/>
              </p:cNvSpPr>
              <p:nvPr/>
            </p:nvSpPr>
            <p:spPr bwMode="auto">
              <a:xfrm>
                <a:off x="8160792" y="5394578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4" name="Google Shape;1509;p27"/>
              <p:cNvSpPr>
                <a:spLocks noChangeArrowheads="1"/>
              </p:cNvSpPr>
              <p:nvPr/>
            </p:nvSpPr>
            <p:spPr bwMode="auto">
              <a:xfrm>
                <a:off x="7343371" y="5138832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5" name="Google Shape;1510;p27"/>
              <p:cNvSpPr>
                <a:spLocks noChangeArrowheads="1"/>
              </p:cNvSpPr>
              <p:nvPr/>
            </p:nvSpPr>
            <p:spPr bwMode="auto">
              <a:xfrm>
                <a:off x="7469087" y="5208436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6" name="Google Shape;1511;p27"/>
              <p:cNvSpPr>
                <a:spLocks noChangeArrowheads="1"/>
              </p:cNvSpPr>
              <p:nvPr/>
            </p:nvSpPr>
            <p:spPr bwMode="auto">
              <a:xfrm>
                <a:off x="7469677" y="5230344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8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7" name="Google Shape;1512;p27"/>
              <p:cNvSpPr>
                <a:spLocks noChangeArrowheads="1"/>
              </p:cNvSpPr>
              <p:nvPr/>
            </p:nvSpPr>
            <p:spPr bwMode="auto">
              <a:xfrm>
                <a:off x="7630861" y="5313140"/>
                <a:ext cx="295642" cy="184784"/>
              </a:xfrm>
              <a:custGeom>
                <a:avLst/>
                <a:gdLst>
                  <a:gd name="T0" fmla="*/ 0 w 295642"/>
                  <a:gd name="T1" fmla="*/ 0 h 184784"/>
                  <a:gd name="T2" fmla="*/ 295642 w 295642"/>
                  <a:gd name="T3" fmla="*/ 184784 h 184784"/>
                </a:gdLst>
                <a:ahLst/>
                <a:cxnLst/>
                <a:rect l="T0" t="T1" r="T2" b="T3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2"/>
                    </a:cubicBezTo>
                    <a:lnTo>
                      <a:pt x="131628" y="75629"/>
                    </a:lnTo>
                    <a:lnTo>
                      <a:pt x="141131" y="72485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210"/>
                    </a:lnTo>
                    <a:cubicBezTo>
                      <a:pt x="127332" y="154086"/>
                      <a:pt x="132065" y="153705"/>
                      <a:pt x="136760" y="153067"/>
                    </a:cubicBezTo>
                    <a:cubicBezTo>
                      <a:pt x="143127" y="152305"/>
                      <a:pt x="150255" y="151162"/>
                      <a:pt x="158048" y="149447"/>
                    </a:cubicBezTo>
                    <a:cubicBezTo>
                      <a:pt x="165841" y="147733"/>
                      <a:pt x="174204" y="145542"/>
                      <a:pt x="182948" y="143065"/>
                    </a:cubicBezTo>
                    <a:cubicBezTo>
                      <a:pt x="191444" y="140522"/>
                      <a:pt x="199741" y="137341"/>
                      <a:pt x="207753" y="133540"/>
                    </a:cubicBezTo>
                    <a:lnTo>
                      <a:pt x="157193" y="104394"/>
                    </a:lnTo>
                    <a:lnTo>
                      <a:pt x="150635" y="106680"/>
                    </a:lnTo>
                    <a:lnTo>
                      <a:pt x="143697" y="108776"/>
                    </a:lnTo>
                    <a:cubicBezTo>
                      <a:pt x="130962" y="112967"/>
                      <a:pt x="119368" y="116205"/>
                      <a:pt x="108723" y="118301"/>
                    </a:cubicBezTo>
                    <a:cubicBezTo>
                      <a:pt x="98953" y="120577"/>
                      <a:pt x="88994" y="121911"/>
                      <a:pt x="78976" y="122301"/>
                    </a:cubicBezTo>
                    <a:cubicBezTo>
                      <a:pt x="70128" y="122663"/>
                      <a:pt x="61280" y="121825"/>
                      <a:pt x="52651" y="119825"/>
                    </a:cubicBezTo>
                    <a:cubicBezTo>
                      <a:pt x="44079" y="117891"/>
                      <a:pt x="35848" y="114671"/>
                      <a:pt x="28226" y="110300"/>
                    </a:cubicBezTo>
                    <a:cubicBezTo>
                      <a:pt x="19891" y="105947"/>
                      <a:pt x="12669" y="99717"/>
                      <a:pt x="7128" y="92107"/>
                    </a:cubicBezTo>
                    <a:cubicBezTo>
                      <a:pt x="3022" y="86420"/>
                      <a:pt x="1007" y="79486"/>
                      <a:pt x="1426" y="72485"/>
                    </a:cubicBezTo>
                    <a:cubicBezTo>
                      <a:pt x="2148" y="65189"/>
                      <a:pt x="5065" y="58274"/>
                      <a:pt x="9789" y="52673"/>
                    </a:cubicBezTo>
                    <a:cubicBezTo>
                      <a:pt x="15596" y="45291"/>
                      <a:pt x="22524" y="38862"/>
                      <a:pt x="30317" y="33623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7060"/>
                    </a:moveTo>
                    <a:cubicBezTo>
                      <a:pt x="223101" y="93059"/>
                      <a:pt x="214719" y="91554"/>
                      <a:pt x="206517" y="92773"/>
                    </a:cubicBezTo>
                    <a:cubicBezTo>
                      <a:pt x="195265" y="94240"/>
                      <a:pt x="184174" y="96698"/>
                      <a:pt x="173349" y="100108"/>
                    </a:cubicBezTo>
                    <a:lnTo>
                      <a:pt x="220868" y="127445"/>
                    </a:lnTo>
                    <a:cubicBezTo>
                      <a:pt x="240892" y="114871"/>
                      <a:pt x="244057" y="104747"/>
                      <a:pt x="23037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8" name="Google Shape;1513;p27"/>
              <p:cNvSpPr>
                <a:spLocks noChangeArrowheads="1"/>
              </p:cNvSpPr>
              <p:nvPr/>
            </p:nvSpPr>
            <p:spPr bwMode="auto">
              <a:xfrm>
                <a:off x="7753460" y="5450109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9" name="Google Shape;1514;p27"/>
              <p:cNvSpPr>
                <a:spLocks noChangeArrowheads="1"/>
              </p:cNvSpPr>
              <p:nvPr/>
            </p:nvSpPr>
            <p:spPr bwMode="auto">
              <a:xfrm>
                <a:off x="7880525" y="5461158"/>
                <a:ext cx="42101" cy="19811"/>
              </a:xfrm>
              <a:custGeom>
                <a:avLst/>
                <a:gdLst>
                  <a:gd name="T0" fmla="*/ 0 w 42101"/>
                  <a:gd name="T1" fmla="*/ 0 h 19811"/>
                  <a:gd name="T2" fmla="*/ 42101 w 42101"/>
                  <a:gd name="T3" fmla="*/ 19811 h 19811"/>
                </a:gdLst>
                <a:ahLst/>
                <a:cxnLst/>
                <a:rect l="T0" t="T1" r="T2" b="T3"/>
                <a:pathLst>
                  <a:path w="42101" h="19811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812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0" name="Google Shape;1515;p27"/>
              <p:cNvSpPr>
                <a:spLocks noChangeArrowheads="1"/>
              </p:cNvSpPr>
              <p:nvPr/>
            </p:nvSpPr>
            <p:spPr bwMode="auto">
              <a:xfrm>
                <a:off x="7894686" y="5398008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1" name="Google Shape;1516;p27"/>
              <p:cNvSpPr>
                <a:spLocks noChangeArrowheads="1"/>
              </p:cNvSpPr>
              <p:nvPr/>
            </p:nvSpPr>
            <p:spPr bwMode="auto">
              <a:xfrm>
                <a:off x="7795847" y="5404389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1"/>
                    </a:lnTo>
                    <a:cubicBezTo>
                      <a:pt x="45048" y="33051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2" name="Google Shape;1517;p27"/>
              <p:cNvSpPr>
                <a:spLocks noChangeArrowheads="1"/>
              </p:cNvSpPr>
              <p:nvPr/>
            </p:nvSpPr>
            <p:spPr bwMode="auto">
              <a:xfrm>
                <a:off x="7699193" y="5349240"/>
                <a:ext cx="58543" cy="38861"/>
              </a:xfrm>
              <a:custGeom>
                <a:avLst/>
                <a:gdLst>
                  <a:gd name="T0" fmla="*/ 0 w 58543"/>
                  <a:gd name="T1" fmla="*/ 0 h 38861"/>
                  <a:gd name="T2" fmla="*/ 58543 w 58543"/>
                  <a:gd name="T3" fmla="*/ 38861 h 38861"/>
                </a:gdLst>
                <a:ahLst/>
                <a:cxnLst/>
                <a:rect l="T0" t="T1" r="T2" b="T3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908"/>
                    </a:cubicBezTo>
                    <a:cubicBezTo>
                      <a:pt x="47614" y="18821"/>
                      <a:pt x="42444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3" name="Google Shape;1518;p27"/>
              <p:cNvSpPr>
                <a:spLocks noChangeArrowheads="1"/>
              </p:cNvSpPr>
              <p:nvPr/>
            </p:nvSpPr>
            <p:spPr bwMode="auto">
              <a:xfrm>
                <a:off x="7753460" y="5318093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4" name="Google Shape;1519;p27"/>
              <p:cNvSpPr>
                <a:spLocks noChangeArrowheads="1"/>
              </p:cNvSpPr>
              <p:nvPr/>
            </p:nvSpPr>
            <p:spPr bwMode="auto">
              <a:xfrm>
                <a:off x="7631241" y="5313044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5" name="Google Shape;1520;p27"/>
              <p:cNvSpPr>
                <a:spLocks noChangeArrowheads="1"/>
              </p:cNvSpPr>
              <p:nvPr/>
            </p:nvSpPr>
            <p:spPr bwMode="auto">
              <a:xfrm>
                <a:off x="7632192" y="5370575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56" name="Google Shape;1521;p27"/>
              <p:cNvSpPr>
                <a:spLocks noChangeArrowheads="1"/>
              </p:cNvSpPr>
              <p:nvPr/>
            </p:nvSpPr>
            <p:spPr bwMode="auto">
              <a:xfrm>
                <a:off x="7630861" y="5295995"/>
                <a:ext cx="295637" cy="184880"/>
              </a:xfrm>
              <a:custGeom>
                <a:avLst/>
                <a:gdLst>
                  <a:gd name="T0" fmla="*/ 0 w 295637"/>
                  <a:gd name="T1" fmla="*/ 0 h 184880"/>
                  <a:gd name="T2" fmla="*/ 295637 w 295637"/>
                  <a:gd name="T3" fmla="*/ 184880 h 184880"/>
                </a:gdLst>
                <a:ahLst/>
                <a:cxnLst/>
                <a:rect l="T0" t="T1" r="T2" b="T3"/>
                <a:pathLst>
                  <a:path w="295637" h="184880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583" y="36576"/>
                      <a:pt x="100645" y="38671"/>
                    </a:cubicBezTo>
                    <a:cubicBezTo>
                      <a:pt x="93897" y="40729"/>
                      <a:pt x="87292" y="43243"/>
                      <a:pt x="80877" y="46196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88"/>
                      <a:pt x="199494" y="56779"/>
                      <a:pt x="210604" y="56007"/>
                    </a:cubicBezTo>
                    <a:cubicBezTo>
                      <a:pt x="220726" y="55369"/>
                      <a:pt x="230875" y="56036"/>
                      <a:pt x="240826" y="58007"/>
                    </a:cubicBezTo>
                    <a:cubicBezTo>
                      <a:pt x="251033" y="60217"/>
                      <a:pt x="260812" y="64037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278"/>
                      <a:pt x="296556" y="101432"/>
                      <a:pt x="294902" y="108204"/>
                    </a:cubicBezTo>
                    <a:cubicBezTo>
                      <a:pt x="292793" y="115700"/>
                      <a:pt x="288687" y="122482"/>
                      <a:pt x="283023" y="127825"/>
                    </a:cubicBezTo>
                    <a:cubicBezTo>
                      <a:pt x="276076" y="134883"/>
                      <a:pt x="268282" y="141056"/>
                      <a:pt x="259833" y="146209"/>
                    </a:cubicBezTo>
                    <a:lnTo>
                      <a:pt x="292146" y="165259"/>
                    </a:lnTo>
                    <a:lnTo>
                      <a:pt x="274469" y="175546"/>
                    </a:lnTo>
                    <a:lnTo>
                      <a:pt x="241871" y="156496"/>
                    </a:lnTo>
                    <a:cubicBezTo>
                      <a:pt x="226371" y="164239"/>
                      <a:pt x="210138" y="170402"/>
                      <a:pt x="193402" y="174879"/>
                    </a:cubicBezTo>
                    <a:cubicBezTo>
                      <a:pt x="175915" y="179718"/>
                      <a:pt x="158048" y="183061"/>
                      <a:pt x="139991" y="184880"/>
                    </a:cubicBezTo>
                    <a:lnTo>
                      <a:pt x="122979" y="154305"/>
                    </a:lnTo>
                    <a:cubicBezTo>
                      <a:pt x="126115" y="154305"/>
                      <a:pt x="130772" y="154305"/>
                      <a:pt x="137140" y="153257"/>
                    </a:cubicBezTo>
                    <a:cubicBezTo>
                      <a:pt x="143507" y="152209"/>
                      <a:pt x="150635" y="151257"/>
                      <a:pt x="158428" y="149542"/>
                    </a:cubicBezTo>
                    <a:cubicBezTo>
                      <a:pt x="166221" y="147828"/>
                      <a:pt x="174585" y="145732"/>
                      <a:pt x="183328" y="143161"/>
                    </a:cubicBezTo>
                    <a:cubicBezTo>
                      <a:pt x="191824" y="140618"/>
                      <a:pt x="200121" y="137436"/>
                      <a:pt x="208133" y="133636"/>
                    </a:cubicBezTo>
                    <a:lnTo>
                      <a:pt x="157193" y="104680"/>
                    </a:lnTo>
                    <a:lnTo>
                      <a:pt x="150635" y="106966"/>
                    </a:lnTo>
                    <a:lnTo>
                      <a:pt x="143697" y="109156"/>
                    </a:lnTo>
                    <a:cubicBezTo>
                      <a:pt x="130962" y="113347"/>
                      <a:pt x="119368" y="116586"/>
                      <a:pt x="108723" y="118681"/>
                    </a:cubicBezTo>
                    <a:cubicBezTo>
                      <a:pt x="98953" y="120958"/>
                      <a:pt x="88994" y="122291"/>
                      <a:pt x="78976" y="122682"/>
                    </a:cubicBezTo>
                    <a:cubicBezTo>
                      <a:pt x="70128" y="122996"/>
                      <a:pt x="61280" y="122168"/>
                      <a:pt x="52651" y="120205"/>
                    </a:cubicBezTo>
                    <a:cubicBezTo>
                      <a:pt x="44098" y="118224"/>
                      <a:pt x="35867" y="115014"/>
                      <a:pt x="28226" y="110680"/>
                    </a:cubicBezTo>
                    <a:cubicBezTo>
                      <a:pt x="19910" y="106299"/>
                      <a:pt x="12697" y="100079"/>
                      <a:pt x="7128" y="92488"/>
                    </a:cubicBezTo>
                    <a:cubicBezTo>
                      <a:pt x="3032" y="86801"/>
                      <a:pt x="1017" y="79867"/>
                      <a:pt x="1426" y="72866"/>
                    </a:cubicBezTo>
                    <a:cubicBezTo>
                      <a:pt x="2148" y="65570"/>
                      <a:pt x="5065" y="58655"/>
                      <a:pt x="9789" y="53054"/>
                    </a:cubicBezTo>
                    <a:cubicBezTo>
                      <a:pt x="15567" y="45644"/>
                      <a:pt x="22505" y="39214"/>
                      <a:pt x="30317" y="34004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092" y="92716"/>
                      <a:pt x="214710" y="91240"/>
                      <a:pt x="206517" y="92488"/>
                    </a:cubicBezTo>
                    <a:cubicBezTo>
                      <a:pt x="195265" y="93954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3" name="Google Shape;1522;p27"/>
            <p:cNvGrpSpPr>
              <a:grpSpLocks/>
            </p:cNvGrpSpPr>
            <p:nvPr/>
          </p:nvGrpSpPr>
          <p:grpSpPr bwMode="auto">
            <a:xfrm>
              <a:off x="5533746" y="4253261"/>
              <a:ext cx="883852" cy="621029"/>
              <a:chOff x="7343371" y="4995386"/>
              <a:chExt cx="883852" cy="621029"/>
            </a:xfrm>
          </p:grpSpPr>
          <p:sp>
            <p:nvSpPr>
              <p:cNvPr id="40125" name="Google Shape;1523;p27"/>
              <p:cNvSpPr>
                <a:spLocks noChangeArrowheads="1"/>
              </p:cNvSpPr>
              <p:nvPr/>
            </p:nvSpPr>
            <p:spPr bwMode="auto">
              <a:xfrm>
                <a:off x="7343371" y="510492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6" name="Google Shape;1524;p27"/>
              <p:cNvSpPr>
                <a:spLocks noChangeArrowheads="1"/>
              </p:cNvSpPr>
              <p:nvPr/>
            </p:nvSpPr>
            <p:spPr bwMode="auto">
              <a:xfrm>
                <a:off x="7343561" y="5248084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7" name="Google Shape;1525;p27"/>
              <p:cNvSpPr>
                <a:spLocks noChangeArrowheads="1"/>
              </p:cNvSpPr>
              <p:nvPr/>
            </p:nvSpPr>
            <p:spPr bwMode="auto">
              <a:xfrm>
                <a:off x="8160792" y="5251132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8" name="Google Shape;1526;p27"/>
              <p:cNvSpPr>
                <a:spLocks noChangeArrowheads="1"/>
              </p:cNvSpPr>
              <p:nvPr/>
            </p:nvSpPr>
            <p:spPr bwMode="auto">
              <a:xfrm>
                <a:off x="7343371" y="499538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9" name="Google Shape;1527;p27"/>
              <p:cNvSpPr>
                <a:spLocks noChangeArrowheads="1"/>
              </p:cNvSpPr>
              <p:nvPr/>
            </p:nvSpPr>
            <p:spPr bwMode="auto">
              <a:xfrm>
                <a:off x="7469087" y="5064990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0" name="Google Shape;1528;p27"/>
              <p:cNvSpPr>
                <a:spLocks noChangeArrowheads="1"/>
              </p:cNvSpPr>
              <p:nvPr/>
            </p:nvSpPr>
            <p:spPr bwMode="auto">
              <a:xfrm>
                <a:off x="7469677" y="5086897"/>
                <a:ext cx="631526" cy="344209"/>
              </a:xfrm>
              <a:custGeom>
                <a:avLst/>
                <a:gdLst>
                  <a:gd name="T0" fmla="*/ 0 w 631526"/>
                  <a:gd name="T1" fmla="*/ 0 h 344209"/>
                  <a:gd name="T2" fmla="*/ 631526 w 631526"/>
                  <a:gd name="T3" fmla="*/ 344209 h 344209"/>
                </a:gdLst>
                <a:ahLst/>
                <a:cxnLst/>
                <a:rect l="T0" t="T1" r="T2" b="T3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7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7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1" name="Google Shape;1529;p27"/>
              <p:cNvSpPr>
                <a:spLocks noChangeArrowheads="1"/>
              </p:cNvSpPr>
              <p:nvPr/>
            </p:nvSpPr>
            <p:spPr bwMode="auto">
              <a:xfrm>
                <a:off x="7630861" y="5169693"/>
                <a:ext cx="295642" cy="184784"/>
              </a:xfrm>
              <a:custGeom>
                <a:avLst/>
                <a:gdLst>
                  <a:gd name="T0" fmla="*/ 0 w 295642"/>
                  <a:gd name="T1" fmla="*/ 0 h 184784"/>
                  <a:gd name="T2" fmla="*/ 295642 w 295642"/>
                  <a:gd name="T3" fmla="*/ 184784 h 184784"/>
                </a:gdLst>
                <a:ahLst/>
                <a:cxnLst/>
                <a:rect l="T0" t="T1" r="T2" b="T3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1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781"/>
                    </a:lnTo>
                    <a:cubicBezTo>
                      <a:pt x="127332" y="154657"/>
                      <a:pt x="132065" y="154276"/>
                      <a:pt x="136760" y="153638"/>
                    </a:cubicBezTo>
                    <a:cubicBezTo>
                      <a:pt x="143127" y="152876"/>
                      <a:pt x="150255" y="151638"/>
                      <a:pt x="158048" y="150019"/>
                    </a:cubicBezTo>
                    <a:cubicBezTo>
                      <a:pt x="165841" y="148399"/>
                      <a:pt x="174204" y="146113"/>
                      <a:pt x="182948" y="143637"/>
                    </a:cubicBezTo>
                    <a:cubicBezTo>
                      <a:pt x="191425" y="141056"/>
                      <a:pt x="199722" y="137865"/>
                      <a:pt x="207753" y="134112"/>
                    </a:cubicBezTo>
                    <a:lnTo>
                      <a:pt x="157193" y="104965"/>
                    </a:lnTo>
                    <a:lnTo>
                      <a:pt x="150635" y="107252"/>
                    </a:lnTo>
                    <a:lnTo>
                      <a:pt x="143697" y="109347"/>
                    </a:lnTo>
                    <a:cubicBezTo>
                      <a:pt x="130962" y="113538"/>
                      <a:pt x="119368" y="116777"/>
                      <a:pt x="108723" y="118872"/>
                    </a:cubicBezTo>
                    <a:cubicBezTo>
                      <a:pt x="98953" y="121148"/>
                      <a:pt x="88994" y="122482"/>
                      <a:pt x="78976" y="122872"/>
                    </a:cubicBezTo>
                    <a:cubicBezTo>
                      <a:pt x="70128" y="123234"/>
                      <a:pt x="61280" y="122396"/>
                      <a:pt x="52651" y="120396"/>
                    </a:cubicBezTo>
                    <a:cubicBezTo>
                      <a:pt x="44079" y="118463"/>
                      <a:pt x="35848" y="115243"/>
                      <a:pt x="28226" y="110871"/>
                    </a:cubicBezTo>
                    <a:cubicBezTo>
                      <a:pt x="19891" y="106518"/>
                      <a:pt x="12669" y="100289"/>
                      <a:pt x="7128" y="92678"/>
                    </a:cubicBezTo>
                    <a:cubicBezTo>
                      <a:pt x="3022" y="86992"/>
                      <a:pt x="1007" y="80058"/>
                      <a:pt x="1426" y="73057"/>
                    </a:cubicBezTo>
                    <a:cubicBezTo>
                      <a:pt x="2148" y="65761"/>
                      <a:pt x="5065" y="58846"/>
                      <a:pt x="9789" y="53245"/>
                    </a:cubicBezTo>
                    <a:cubicBezTo>
                      <a:pt x="15596" y="45863"/>
                      <a:pt x="22524" y="39434"/>
                      <a:pt x="30317" y="3419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01" y="92773"/>
                      <a:pt x="214719" y="91269"/>
                      <a:pt x="206517" y="92488"/>
                    </a:cubicBezTo>
                    <a:cubicBezTo>
                      <a:pt x="195265" y="93955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2" name="Google Shape;1530;p27"/>
              <p:cNvSpPr>
                <a:spLocks noChangeArrowheads="1"/>
              </p:cNvSpPr>
              <p:nvPr/>
            </p:nvSpPr>
            <p:spPr bwMode="auto">
              <a:xfrm>
                <a:off x="7753460" y="5307234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3" name="Google Shape;1531;p27"/>
              <p:cNvSpPr>
                <a:spLocks noChangeArrowheads="1"/>
              </p:cNvSpPr>
              <p:nvPr/>
            </p:nvSpPr>
            <p:spPr bwMode="auto">
              <a:xfrm>
                <a:off x="7880525" y="5317712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4" name="Google Shape;1532;p27"/>
              <p:cNvSpPr>
                <a:spLocks noChangeArrowheads="1"/>
              </p:cNvSpPr>
              <p:nvPr/>
            </p:nvSpPr>
            <p:spPr bwMode="auto">
              <a:xfrm>
                <a:off x="7894686" y="5254561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5" name="Google Shape;1533;p27"/>
              <p:cNvSpPr>
                <a:spLocks noChangeArrowheads="1"/>
              </p:cNvSpPr>
              <p:nvPr/>
            </p:nvSpPr>
            <p:spPr bwMode="auto">
              <a:xfrm>
                <a:off x="7795847" y="5260943"/>
                <a:ext cx="47328" cy="33051"/>
              </a:xfrm>
              <a:custGeom>
                <a:avLst/>
                <a:gdLst>
                  <a:gd name="T0" fmla="*/ 0 w 47328"/>
                  <a:gd name="T1" fmla="*/ 0 h 33051"/>
                  <a:gd name="T2" fmla="*/ 47328 w 47328"/>
                  <a:gd name="T3" fmla="*/ 33051 h 33051"/>
                </a:gdLst>
                <a:ahLst/>
                <a:cxnLst/>
                <a:rect l="T0" t="T1" r="T2" b="T3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6" name="Google Shape;1534;p27"/>
              <p:cNvSpPr>
                <a:spLocks noChangeArrowheads="1"/>
              </p:cNvSpPr>
              <p:nvPr/>
            </p:nvSpPr>
            <p:spPr bwMode="auto">
              <a:xfrm>
                <a:off x="7699193" y="5205793"/>
                <a:ext cx="58543" cy="38861"/>
              </a:xfrm>
              <a:custGeom>
                <a:avLst/>
                <a:gdLst>
                  <a:gd name="T0" fmla="*/ 0 w 58543"/>
                  <a:gd name="T1" fmla="*/ 0 h 38861"/>
                  <a:gd name="T2" fmla="*/ 58543 w 58543"/>
                  <a:gd name="T3" fmla="*/ 38861 h 38861"/>
                </a:gdLst>
                <a:ahLst/>
                <a:cxnLst/>
                <a:rect l="T0" t="T1" r="T2" b="T3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813"/>
                    </a:cubicBezTo>
                    <a:cubicBezTo>
                      <a:pt x="47585" y="18783"/>
                      <a:pt x="42425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7" name="Google Shape;1535;p27"/>
              <p:cNvSpPr>
                <a:spLocks noChangeArrowheads="1"/>
              </p:cNvSpPr>
              <p:nvPr/>
            </p:nvSpPr>
            <p:spPr bwMode="auto">
              <a:xfrm>
                <a:off x="7753460" y="5174646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8" name="Google Shape;1536;p27"/>
              <p:cNvSpPr>
                <a:spLocks noChangeArrowheads="1"/>
              </p:cNvSpPr>
              <p:nvPr/>
            </p:nvSpPr>
            <p:spPr bwMode="auto">
              <a:xfrm>
                <a:off x="7631241" y="5169598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39" name="Google Shape;1537;p27"/>
              <p:cNvSpPr>
                <a:spLocks noChangeArrowheads="1"/>
              </p:cNvSpPr>
              <p:nvPr/>
            </p:nvSpPr>
            <p:spPr bwMode="auto">
              <a:xfrm>
                <a:off x="7632192" y="5227129"/>
                <a:ext cx="29936" cy="30289"/>
              </a:xfrm>
              <a:custGeom>
                <a:avLst/>
                <a:gdLst>
                  <a:gd name="T0" fmla="*/ 0 w 29936"/>
                  <a:gd name="T1" fmla="*/ 0 h 30289"/>
                  <a:gd name="T2" fmla="*/ 29936 w 29936"/>
                  <a:gd name="T3" fmla="*/ 30289 h 30289"/>
                </a:gdLst>
                <a:ahLst/>
                <a:cxnLst/>
                <a:rect l="T0" t="T1" r="T2" b="T3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40" name="Google Shape;1538;p27"/>
              <p:cNvSpPr>
                <a:spLocks noChangeArrowheads="1"/>
              </p:cNvSpPr>
              <p:nvPr/>
            </p:nvSpPr>
            <p:spPr bwMode="auto">
              <a:xfrm>
                <a:off x="7630861" y="5152548"/>
                <a:ext cx="295637" cy="184403"/>
              </a:xfrm>
              <a:custGeom>
                <a:avLst/>
                <a:gdLst>
                  <a:gd name="T0" fmla="*/ 0 w 295637"/>
                  <a:gd name="T1" fmla="*/ 0 h 184403"/>
                  <a:gd name="T2" fmla="*/ 295637 w 295637"/>
                  <a:gd name="T3" fmla="*/ 184403 h 184403"/>
                </a:gdLst>
                <a:ahLst/>
                <a:cxnLst/>
                <a:rect l="T0" t="T1" r="T2" b="T3"/>
                <a:pathLst>
                  <a:path w="295637" h="184403" extrusionOk="0">
                    <a:moveTo>
                      <a:pt x="149875" y="29051"/>
                    </a:moveTo>
                    <a:cubicBezTo>
                      <a:pt x="145988" y="29042"/>
                      <a:pt x="142110" y="29356"/>
                      <a:pt x="138280" y="30004"/>
                    </a:cubicBezTo>
                    <a:cubicBezTo>
                      <a:pt x="133053" y="30671"/>
                      <a:pt x="127256" y="31718"/>
                      <a:pt x="120793" y="33147"/>
                    </a:cubicBezTo>
                    <a:cubicBezTo>
                      <a:pt x="114331" y="34576"/>
                      <a:pt x="107583" y="36195"/>
                      <a:pt x="100645" y="38290"/>
                    </a:cubicBezTo>
                    <a:cubicBezTo>
                      <a:pt x="93878" y="40310"/>
                      <a:pt x="87273" y="42824"/>
                      <a:pt x="80877" y="45815"/>
                    </a:cubicBezTo>
                    <a:lnTo>
                      <a:pt x="131628" y="75247"/>
                    </a:lnTo>
                    <a:lnTo>
                      <a:pt x="141131" y="72009"/>
                    </a:lnTo>
                    <a:cubicBezTo>
                      <a:pt x="154056" y="67723"/>
                      <a:pt x="166221" y="64103"/>
                      <a:pt x="177721" y="61055"/>
                    </a:cubicBezTo>
                    <a:cubicBezTo>
                      <a:pt x="188489" y="58207"/>
                      <a:pt x="199494" y="56397"/>
                      <a:pt x="210604" y="55626"/>
                    </a:cubicBezTo>
                    <a:cubicBezTo>
                      <a:pt x="220726" y="54988"/>
                      <a:pt x="230875" y="55654"/>
                      <a:pt x="240826" y="57626"/>
                    </a:cubicBezTo>
                    <a:cubicBezTo>
                      <a:pt x="251033" y="59836"/>
                      <a:pt x="260812" y="63655"/>
                      <a:pt x="269813" y="68961"/>
                    </a:cubicBezTo>
                    <a:cubicBezTo>
                      <a:pt x="278584" y="73362"/>
                      <a:pt x="286112" y="79915"/>
                      <a:pt x="291671" y="88011"/>
                    </a:cubicBezTo>
                    <a:cubicBezTo>
                      <a:pt x="295397" y="93897"/>
                      <a:pt x="296556" y="101051"/>
                      <a:pt x="294902" y="107823"/>
                    </a:cubicBezTo>
                    <a:cubicBezTo>
                      <a:pt x="292793" y="115319"/>
                      <a:pt x="288687" y="122101"/>
                      <a:pt x="283023" y="127444"/>
                    </a:cubicBezTo>
                    <a:cubicBezTo>
                      <a:pt x="276076" y="134503"/>
                      <a:pt x="268282" y="140675"/>
                      <a:pt x="259833" y="145828"/>
                    </a:cubicBezTo>
                    <a:lnTo>
                      <a:pt x="292146" y="164878"/>
                    </a:lnTo>
                    <a:lnTo>
                      <a:pt x="274469" y="175069"/>
                    </a:lnTo>
                    <a:lnTo>
                      <a:pt x="241871" y="156019"/>
                    </a:lnTo>
                    <a:cubicBezTo>
                      <a:pt x="226371" y="163763"/>
                      <a:pt x="210138" y="169916"/>
                      <a:pt x="193402" y="174403"/>
                    </a:cubicBezTo>
                    <a:cubicBezTo>
                      <a:pt x="175915" y="179241"/>
                      <a:pt x="158048" y="182585"/>
                      <a:pt x="139991" y="184404"/>
                    </a:cubicBezTo>
                    <a:lnTo>
                      <a:pt x="122979" y="153829"/>
                    </a:lnTo>
                    <a:cubicBezTo>
                      <a:pt x="126115" y="153829"/>
                      <a:pt x="130772" y="153829"/>
                      <a:pt x="137140" y="152781"/>
                    </a:cubicBezTo>
                    <a:cubicBezTo>
                      <a:pt x="143507" y="151733"/>
                      <a:pt x="150635" y="150781"/>
                      <a:pt x="158428" y="149066"/>
                    </a:cubicBezTo>
                    <a:cubicBezTo>
                      <a:pt x="166221" y="147352"/>
                      <a:pt x="174585" y="145256"/>
                      <a:pt x="183328" y="142684"/>
                    </a:cubicBezTo>
                    <a:cubicBezTo>
                      <a:pt x="191824" y="140141"/>
                      <a:pt x="200121" y="136960"/>
                      <a:pt x="208133" y="133159"/>
                    </a:cubicBezTo>
                    <a:lnTo>
                      <a:pt x="157573" y="103917"/>
                    </a:lnTo>
                    <a:lnTo>
                      <a:pt x="151015" y="106204"/>
                    </a:lnTo>
                    <a:lnTo>
                      <a:pt x="144077" y="108394"/>
                    </a:lnTo>
                    <a:cubicBezTo>
                      <a:pt x="131342" y="112585"/>
                      <a:pt x="119748" y="115824"/>
                      <a:pt x="109104" y="117919"/>
                    </a:cubicBezTo>
                    <a:cubicBezTo>
                      <a:pt x="99334" y="120196"/>
                      <a:pt x="89374" y="121530"/>
                      <a:pt x="79357" y="121920"/>
                    </a:cubicBezTo>
                    <a:cubicBezTo>
                      <a:pt x="70509" y="122234"/>
                      <a:pt x="61661" y="121396"/>
                      <a:pt x="53031" y="119443"/>
                    </a:cubicBezTo>
                    <a:cubicBezTo>
                      <a:pt x="44478" y="117462"/>
                      <a:pt x="36247" y="114252"/>
                      <a:pt x="28606" y="109918"/>
                    </a:cubicBezTo>
                    <a:cubicBezTo>
                      <a:pt x="20291" y="105537"/>
                      <a:pt x="13077" y="99317"/>
                      <a:pt x="7508" y="91726"/>
                    </a:cubicBezTo>
                    <a:cubicBezTo>
                      <a:pt x="3412" y="86039"/>
                      <a:pt x="1397" y="79105"/>
                      <a:pt x="1806" y="72104"/>
                    </a:cubicBezTo>
                    <a:cubicBezTo>
                      <a:pt x="2528" y="64808"/>
                      <a:pt x="5446" y="57893"/>
                      <a:pt x="10169" y="52292"/>
                    </a:cubicBezTo>
                    <a:cubicBezTo>
                      <a:pt x="15947" y="44882"/>
                      <a:pt x="22885" y="38452"/>
                      <a:pt x="30697" y="33242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391"/>
                    </a:moveTo>
                    <a:cubicBezTo>
                      <a:pt x="70157" y="86258"/>
                      <a:pt x="77864" y="87925"/>
                      <a:pt x="85534" y="87154"/>
                    </a:cubicBezTo>
                    <a:cubicBezTo>
                      <a:pt x="95817" y="85992"/>
                      <a:pt x="105948" y="83725"/>
                      <a:pt x="115756" y="80391"/>
                    </a:cubicBezTo>
                    <a:lnTo>
                      <a:pt x="68237" y="52864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298"/>
                    </a:moveTo>
                    <a:cubicBezTo>
                      <a:pt x="223092" y="92335"/>
                      <a:pt x="214710" y="90859"/>
                      <a:pt x="206517" y="92107"/>
                    </a:cubicBezTo>
                    <a:cubicBezTo>
                      <a:pt x="195274" y="93535"/>
                      <a:pt x="184174" y="95964"/>
                      <a:pt x="173349" y="99346"/>
                    </a:cubicBezTo>
                    <a:lnTo>
                      <a:pt x="220868" y="126778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4" name="Google Shape;1539;p27"/>
            <p:cNvGrpSpPr>
              <a:grpSpLocks/>
            </p:cNvGrpSpPr>
            <p:nvPr/>
          </p:nvGrpSpPr>
          <p:grpSpPr bwMode="auto">
            <a:xfrm>
              <a:off x="4965040" y="3574128"/>
              <a:ext cx="883852" cy="621125"/>
              <a:chOff x="6774665" y="4316253"/>
              <a:chExt cx="883852" cy="621125"/>
            </a:xfrm>
          </p:grpSpPr>
          <p:sp>
            <p:nvSpPr>
              <p:cNvPr id="40109" name="Google Shape;1540;p27"/>
              <p:cNvSpPr>
                <a:spLocks noChangeArrowheads="1"/>
              </p:cNvSpPr>
              <p:nvPr/>
            </p:nvSpPr>
            <p:spPr bwMode="auto">
              <a:xfrm>
                <a:off x="6774665" y="442588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0" name="Google Shape;1541;p27"/>
              <p:cNvSpPr>
                <a:spLocks noChangeArrowheads="1"/>
              </p:cNvSpPr>
              <p:nvPr/>
            </p:nvSpPr>
            <p:spPr bwMode="auto">
              <a:xfrm>
                <a:off x="6774855" y="4568951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1" name="Google Shape;1542;p27"/>
              <p:cNvSpPr>
                <a:spLocks noChangeArrowheads="1"/>
              </p:cNvSpPr>
              <p:nvPr/>
            </p:nvSpPr>
            <p:spPr bwMode="auto">
              <a:xfrm>
                <a:off x="7592086" y="4572000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2" name="Google Shape;1543;p27"/>
              <p:cNvSpPr>
                <a:spLocks noChangeArrowheads="1"/>
              </p:cNvSpPr>
              <p:nvPr/>
            </p:nvSpPr>
            <p:spPr bwMode="auto">
              <a:xfrm>
                <a:off x="6774665" y="431625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3" name="Google Shape;1544;p27"/>
              <p:cNvSpPr>
                <a:spLocks noChangeArrowheads="1"/>
              </p:cNvSpPr>
              <p:nvPr/>
            </p:nvSpPr>
            <p:spPr bwMode="auto">
              <a:xfrm>
                <a:off x="6900380" y="4385881"/>
                <a:ext cx="632615" cy="366093"/>
              </a:xfrm>
              <a:custGeom>
                <a:avLst/>
                <a:gdLst>
                  <a:gd name="T0" fmla="*/ 0 w 632615"/>
                  <a:gd name="T1" fmla="*/ 0 h 366093"/>
                  <a:gd name="T2" fmla="*/ 632615 w 632615"/>
                  <a:gd name="T3" fmla="*/ 366093 h 366093"/>
                </a:gdLst>
                <a:ahLst/>
                <a:cxnLst/>
                <a:rect l="T0" t="T1" r="T2" b="T3"/>
                <a:pathLst>
                  <a:path w="632615" h="366093" extrusionOk="0">
                    <a:moveTo>
                      <a:pt x="632021" y="194024"/>
                    </a:moveTo>
                    <a:cubicBezTo>
                      <a:pt x="627555" y="237077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1" y="237077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931" y="92107"/>
                      <a:pt x="637344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4" name="Google Shape;1545;p27"/>
              <p:cNvSpPr>
                <a:spLocks noChangeArrowheads="1"/>
              </p:cNvSpPr>
              <p:nvPr/>
            </p:nvSpPr>
            <p:spPr bwMode="auto">
              <a:xfrm>
                <a:off x="6900970" y="4407789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5" name="Google Shape;1546;p27"/>
              <p:cNvSpPr>
                <a:spLocks noChangeArrowheads="1"/>
              </p:cNvSpPr>
              <p:nvPr/>
            </p:nvSpPr>
            <p:spPr bwMode="auto">
              <a:xfrm>
                <a:off x="7062535" y="4489799"/>
                <a:ext cx="295132" cy="185547"/>
              </a:xfrm>
              <a:custGeom>
                <a:avLst/>
                <a:gdLst>
                  <a:gd name="T0" fmla="*/ 0 w 295132"/>
                  <a:gd name="T1" fmla="*/ 0 h 185547"/>
                  <a:gd name="T2" fmla="*/ 295132 w 295132"/>
                  <a:gd name="T3" fmla="*/ 185547 h 185547"/>
                </a:gdLst>
                <a:ahLst/>
                <a:cxnLst/>
                <a:rect l="T0" t="T1" r="T2" b="T3"/>
                <a:pathLst>
                  <a:path w="295132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874" y="95193"/>
                      <a:pt x="296033" y="102356"/>
                      <a:pt x="294427" y="109156"/>
                    </a:cubicBezTo>
                    <a:cubicBezTo>
                      <a:pt x="292251" y="116624"/>
                      <a:pt x="288155" y="123397"/>
                      <a:pt x="282547" y="128778"/>
                    </a:cubicBezTo>
                    <a:cubicBezTo>
                      <a:pt x="275553" y="135789"/>
                      <a:pt x="267769" y="141961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5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693" y="93612"/>
                      <a:pt x="214339" y="92107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6" name="Google Shape;1547;p27"/>
              <p:cNvSpPr>
                <a:spLocks noChangeArrowheads="1"/>
              </p:cNvSpPr>
              <p:nvPr/>
            </p:nvSpPr>
            <p:spPr bwMode="auto">
              <a:xfrm>
                <a:off x="7184658" y="4627816"/>
                <a:ext cx="19482" cy="25431"/>
              </a:xfrm>
              <a:custGeom>
                <a:avLst/>
                <a:gdLst>
                  <a:gd name="T0" fmla="*/ 0 w 19482"/>
                  <a:gd name="T1" fmla="*/ 0 h 25431"/>
                  <a:gd name="T2" fmla="*/ 19482 w 19482"/>
                  <a:gd name="T3" fmla="*/ 25431 h 25431"/>
                </a:gdLst>
                <a:ahLst/>
                <a:cxnLst/>
                <a:rect l="T0" t="T1" r="T2" b="T3"/>
                <a:pathLst>
                  <a:path w="19482" h="25431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432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7" name="Google Shape;1548;p27"/>
              <p:cNvSpPr>
                <a:spLocks noChangeArrowheads="1"/>
              </p:cNvSpPr>
              <p:nvPr/>
            </p:nvSpPr>
            <p:spPr bwMode="auto">
              <a:xfrm>
                <a:off x="7311819" y="4638675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8" name="Google Shape;1549;p27"/>
              <p:cNvSpPr>
                <a:spLocks noChangeArrowheads="1"/>
              </p:cNvSpPr>
              <p:nvPr/>
            </p:nvSpPr>
            <p:spPr bwMode="auto">
              <a:xfrm>
                <a:off x="7325980" y="4575428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19" name="Google Shape;1550;p27"/>
              <p:cNvSpPr>
                <a:spLocks noChangeArrowheads="1"/>
              </p:cNvSpPr>
              <p:nvPr/>
            </p:nvSpPr>
            <p:spPr bwMode="auto">
              <a:xfrm>
                <a:off x="7227140" y="4581810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0" name="Google Shape;1551;p27"/>
              <p:cNvSpPr>
                <a:spLocks noChangeArrowheads="1"/>
              </p:cNvSpPr>
              <p:nvPr/>
            </p:nvSpPr>
            <p:spPr bwMode="auto">
              <a:xfrm>
                <a:off x="7130487" y="4526660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1" name="Google Shape;1552;p27"/>
              <p:cNvSpPr>
                <a:spLocks noChangeArrowheads="1"/>
              </p:cNvSpPr>
              <p:nvPr/>
            </p:nvSpPr>
            <p:spPr bwMode="auto">
              <a:xfrm>
                <a:off x="7184753" y="4495514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2" name="Google Shape;1553;p27"/>
              <p:cNvSpPr>
                <a:spLocks noChangeArrowheads="1"/>
              </p:cNvSpPr>
              <p:nvPr/>
            </p:nvSpPr>
            <p:spPr bwMode="auto">
              <a:xfrm>
                <a:off x="7062535" y="4490466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3" name="Google Shape;1554;p27"/>
              <p:cNvSpPr>
                <a:spLocks noChangeArrowheads="1"/>
              </p:cNvSpPr>
              <p:nvPr/>
            </p:nvSpPr>
            <p:spPr bwMode="auto">
              <a:xfrm>
                <a:off x="7063485" y="4547997"/>
                <a:ext cx="29937" cy="30289"/>
              </a:xfrm>
              <a:custGeom>
                <a:avLst/>
                <a:gdLst>
                  <a:gd name="T0" fmla="*/ 0 w 29937"/>
                  <a:gd name="T1" fmla="*/ 0 h 30289"/>
                  <a:gd name="T2" fmla="*/ 29937 w 29937"/>
                  <a:gd name="T3" fmla="*/ 30289 h 30289"/>
                </a:gdLst>
                <a:ahLst/>
                <a:cxnLst/>
                <a:rect l="T0" t="T1" r="T2" b="T3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24" name="Google Shape;1555;p27"/>
              <p:cNvSpPr>
                <a:spLocks noChangeArrowheads="1"/>
              </p:cNvSpPr>
              <p:nvPr/>
            </p:nvSpPr>
            <p:spPr bwMode="auto">
              <a:xfrm>
                <a:off x="7062535" y="4472654"/>
                <a:ext cx="295233" cy="185546"/>
              </a:xfrm>
              <a:custGeom>
                <a:avLst/>
                <a:gdLst>
                  <a:gd name="T0" fmla="*/ 0 w 295233"/>
                  <a:gd name="T1" fmla="*/ 0 h 185546"/>
                  <a:gd name="T2" fmla="*/ 295233 w 295233"/>
                  <a:gd name="T3" fmla="*/ 185546 h 185546"/>
                </a:gdLst>
                <a:ahLst/>
                <a:cxnLst/>
                <a:rect l="T0" t="T1" r="T2" b="T3"/>
                <a:pathLst>
                  <a:path w="295233" h="185546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338"/>
                      <a:pt x="100265" y="39433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0"/>
                    </a:lnTo>
                    <a:lnTo>
                      <a:pt x="140751" y="73247"/>
                    </a:lnTo>
                    <a:cubicBezTo>
                      <a:pt x="153676" y="68866"/>
                      <a:pt x="165841" y="65246"/>
                      <a:pt x="177340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45" y="56159"/>
                      <a:pt x="230505" y="56864"/>
                      <a:pt x="240446" y="58864"/>
                    </a:cubicBezTo>
                    <a:cubicBezTo>
                      <a:pt x="250643" y="61036"/>
                      <a:pt x="260432" y="64827"/>
                      <a:pt x="269432" y="70104"/>
                    </a:cubicBezTo>
                    <a:cubicBezTo>
                      <a:pt x="278204" y="74504"/>
                      <a:pt x="285731" y="81058"/>
                      <a:pt x="291291" y="89154"/>
                    </a:cubicBezTo>
                    <a:cubicBezTo>
                      <a:pt x="294978" y="95088"/>
                      <a:pt x="296138" y="102260"/>
                      <a:pt x="294522" y="109061"/>
                    </a:cubicBezTo>
                    <a:cubicBezTo>
                      <a:pt x="292327" y="116519"/>
                      <a:pt x="288231" y="123282"/>
                      <a:pt x="282643" y="128683"/>
                    </a:cubicBezTo>
                    <a:cubicBezTo>
                      <a:pt x="275667" y="135684"/>
                      <a:pt x="267883" y="141827"/>
                      <a:pt x="259453" y="146971"/>
                    </a:cubicBezTo>
                    <a:lnTo>
                      <a:pt x="29176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0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2747" y="153067"/>
                      <a:pt x="149875" y="151924"/>
                      <a:pt x="157668" y="150209"/>
                    </a:cubicBezTo>
                    <a:cubicBezTo>
                      <a:pt x="165461" y="148495"/>
                      <a:pt x="173824" y="146304"/>
                      <a:pt x="182568" y="143828"/>
                    </a:cubicBezTo>
                    <a:cubicBezTo>
                      <a:pt x="191064" y="141284"/>
                      <a:pt x="199361" y="138103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37" y="87125"/>
                      <a:pt x="105568" y="84858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534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84" y="94707"/>
                      <a:pt x="183784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224"/>
                      <a:pt x="243677" y="105089"/>
                      <a:pt x="229991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5" name="Google Shape;1556;p27"/>
            <p:cNvGrpSpPr>
              <a:grpSpLocks/>
            </p:cNvGrpSpPr>
            <p:nvPr/>
          </p:nvGrpSpPr>
          <p:grpSpPr bwMode="auto">
            <a:xfrm>
              <a:off x="4965040" y="3430682"/>
              <a:ext cx="883852" cy="621125"/>
              <a:chOff x="6774665" y="4172807"/>
              <a:chExt cx="883852" cy="621125"/>
            </a:xfrm>
          </p:grpSpPr>
          <p:sp>
            <p:nvSpPr>
              <p:cNvPr id="40093" name="Google Shape;1557;p27"/>
              <p:cNvSpPr>
                <a:spLocks noChangeArrowheads="1"/>
              </p:cNvSpPr>
              <p:nvPr/>
            </p:nvSpPr>
            <p:spPr bwMode="auto">
              <a:xfrm>
                <a:off x="6774665" y="4282440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4" name="Google Shape;1558;p27"/>
              <p:cNvSpPr>
                <a:spLocks noChangeArrowheads="1"/>
              </p:cNvSpPr>
              <p:nvPr/>
            </p:nvSpPr>
            <p:spPr bwMode="auto">
              <a:xfrm>
                <a:off x="6774855" y="4425505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5" name="Google Shape;1559;p27"/>
              <p:cNvSpPr>
                <a:spLocks noChangeArrowheads="1"/>
              </p:cNvSpPr>
              <p:nvPr/>
            </p:nvSpPr>
            <p:spPr bwMode="auto">
              <a:xfrm>
                <a:off x="7592086" y="4428553"/>
                <a:ext cx="66431" cy="157067"/>
              </a:xfrm>
              <a:custGeom>
                <a:avLst/>
                <a:gdLst>
                  <a:gd name="T0" fmla="*/ 0 w 66431"/>
                  <a:gd name="T1" fmla="*/ 0 h 157067"/>
                  <a:gd name="T2" fmla="*/ 66431 w 66431"/>
                  <a:gd name="T3" fmla="*/ 157067 h 157067"/>
                </a:gdLst>
                <a:ahLst/>
                <a:cxnLst/>
                <a:rect l="T0" t="T1" r="T2" b="T3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6" name="Google Shape;1560;p27"/>
              <p:cNvSpPr>
                <a:spLocks noChangeArrowheads="1"/>
              </p:cNvSpPr>
              <p:nvPr/>
            </p:nvSpPr>
            <p:spPr bwMode="auto">
              <a:xfrm>
                <a:off x="6774665" y="4172807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7" name="Google Shape;1561;p27"/>
              <p:cNvSpPr>
                <a:spLocks noChangeArrowheads="1"/>
              </p:cNvSpPr>
              <p:nvPr/>
            </p:nvSpPr>
            <p:spPr bwMode="auto">
              <a:xfrm>
                <a:off x="6900380" y="4242411"/>
                <a:ext cx="632615" cy="366117"/>
              </a:xfrm>
              <a:custGeom>
                <a:avLst/>
                <a:gdLst>
                  <a:gd name="T0" fmla="*/ 0 w 632615"/>
                  <a:gd name="T1" fmla="*/ 0 h 366117"/>
                  <a:gd name="T2" fmla="*/ 632615 w 632615"/>
                  <a:gd name="T3" fmla="*/ 366117 h 366117"/>
                </a:gdLst>
                <a:ahLst/>
                <a:cxnLst/>
                <a:rect l="T0" t="T1" r="T2" b="T3"/>
                <a:pathLst>
                  <a:path w="632615" h="366117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583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931" y="92131"/>
                      <a:pt x="637344" y="143661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8" name="Google Shape;1562;p27"/>
              <p:cNvSpPr>
                <a:spLocks noChangeArrowheads="1"/>
              </p:cNvSpPr>
              <p:nvPr/>
            </p:nvSpPr>
            <p:spPr bwMode="auto">
              <a:xfrm>
                <a:off x="6900970" y="4264342"/>
                <a:ext cx="631431" cy="344185"/>
              </a:xfrm>
              <a:custGeom>
                <a:avLst/>
                <a:gdLst>
                  <a:gd name="T0" fmla="*/ 0 w 631431"/>
                  <a:gd name="T1" fmla="*/ 0 h 344185"/>
                  <a:gd name="T2" fmla="*/ 631431 w 631431"/>
                  <a:gd name="T3" fmla="*/ 344185 h 344185"/>
                </a:gdLst>
                <a:ahLst/>
                <a:cxnLst/>
                <a:rect l="T0" t="T1" r="T2" b="T3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9" name="Google Shape;1563;p27"/>
              <p:cNvSpPr>
                <a:spLocks noChangeArrowheads="1"/>
              </p:cNvSpPr>
              <p:nvPr/>
            </p:nvSpPr>
            <p:spPr bwMode="auto">
              <a:xfrm>
                <a:off x="7062535" y="4346352"/>
                <a:ext cx="295228" cy="185547"/>
              </a:xfrm>
              <a:custGeom>
                <a:avLst/>
                <a:gdLst>
                  <a:gd name="T0" fmla="*/ 0 w 295228"/>
                  <a:gd name="T1" fmla="*/ 0 h 185547"/>
                  <a:gd name="T2" fmla="*/ 295228 w 295228"/>
                  <a:gd name="T3" fmla="*/ 185547 h 185547"/>
                </a:gdLst>
                <a:ahLst/>
                <a:cxnLst/>
                <a:rect l="T0" t="T1" r="T2" b="T3"/>
                <a:pathLst>
                  <a:path w="295228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246"/>
                      <a:pt x="177340" y="62294"/>
                    </a:cubicBezTo>
                    <a:cubicBezTo>
                      <a:pt x="188089" y="59360"/>
                      <a:pt x="199104" y="57541"/>
                      <a:pt x="210224" y="56864"/>
                    </a:cubicBezTo>
                    <a:cubicBezTo>
                      <a:pt x="220345" y="56179"/>
                      <a:pt x="230505" y="56845"/>
                      <a:pt x="240446" y="58864"/>
                    </a:cubicBezTo>
                    <a:cubicBezTo>
                      <a:pt x="250662" y="61017"/>
                      <a:pt x="260461" y="64846"/>
                      <a:pt x="269432" y="70199"/>
                    </a:cubicBezTo>
                    <a:cubicBezTo>
                      <a:pt x="278214" y="74590"/>
                      <a:pt x="285731" y="81144"/>
                      <a:pt x="291291" y="89249"/>
                    </a:cubicBezTo>
                    <a:cubicBezTo>
                      <a:pt x="294969" y="95193"/>
                      <a:pt x="296128" y="102356"/>
                      <a:pt x="294522" y="109156"/>
                    </a:cubicBezTo>
                    <a:cubicBezTo>
                      <a:pt x="292346" y="116624"/>
                      <a:pt x="288250" y="123397"/>
                      <a:pt x="282643" y="128778"/>
                    </a:cubicBezTo>
                    <a:cubicBezTo>
                      <a:pt x="275648" y="135789"/>
                      <a:pt x="267864" y="141961"/>
                      <a:pt x="259453" y="147161"/>
                    </a:cubicBezTo>
                    <a:lnTo>
                      <a:pt x="291766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09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3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0" name="Google Shape;1564;p27"/>
              <p:cNvSpPr>
                <a:spLocks noChangeArrowheads="1"/>
              </p:cNvSpPr>
              <p:nvPr/>
            </p:nvSpPr>
            <p:spPr bwMode="auto">
              <a:xfrm>
                <a:off x="7184658" y="4484274"/>
                <a:ext cx="19482" cy="25526"/>
              </a:xfrm>
              <a:custGeom>
                <a:avLst/>
                <a:gdLst>
                  <a:gd name="T0" fmla="*/ 0 w 19482"/>
                  <a:gd name="T1" fmla="*/ 0 h 25526"/>
                  <a:gd name="T2" fmla="*/ 19482 w 19482"/>
                  <a:gd name="T3" fmla="*/ 25526 h 25526"/>
                </a:gdLst>
                <a:ahLst/>
                <a:cxnLst/>
                <a:rect l="T0" t="T1" r="T2" b="T3"/>
                <a:pathLst>
                  <a:path w="19482" h="25526" extrusionOk="0">
                    <a:moveTo>
                      <a:pt x="0" y="17240"/>
                    </a:moveTo>
                    <a:cubicBezTo>
                      <a:pt x="570" y="16002"/>
                      <a:pt x="0" y="0"/>
                      <a:pt x="0" y="0"/>
                    </a:cubicBezTo>
                    <a:lnTo>
                      <a:pt x="19483" y="12573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1" name="Google Shape;1565;p27"/>
              <p:cNvSpPr>
                <a:spLocks noChangeArrowheads="1"/>
              </p:cNvSpPr>
              <p:nvPr/>
            </p:nvSpPr>
            <p:spPr bwMode="auto">
              <a:xfrm>
                <a:off x="7311819" y="4495228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2" name="Google Shape;1566;p27"/>
              <p:cNvSpPr>
                <a:spLocks noChangeArrowheads="1"/>
              </p:cNvSpPr>
              <p:nvPr/>
            </p:nvSpPr>
            <p:spPr bwMode="auto">
              <a:xfrm>
                <a:off x="7325980" y="4431982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3" name="Google Shape;1567;p27"/>
              <p:cNvSpPr>
                <a:spLocks noChangeArrowheads="1"/>
              </p:cNvSpPr>
              <p:nvPr/>
            </p:nvSpPr>
            <p:spPr bwMode="auto">
              <a:xfrm>
                <a:off x="7227140" y="4438078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4" name="Google Shape;1568;p27"/>
              <p:cNvSpPr>
                <a:spLocks noChangeArrowheads="1"/>
              </p:cNvSpPr>
              <p:nvPr/>
            </p:nvSpPr>
            <p:spPr bwMode="auto">
              <a:xfrm>
                <a:off x="7130487" y="4383214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5" name="Google Shape;1569;p27"/>
              <p:cNvSpPr>
                <a:spLocks noChangeArrowheads="1"/>
              </p:cNvSpPr>
              <p:nvPr/>
            </p:nvSpPr>
            <p:spPr bwMode="auto">
              <a:xfrm>
                <a:off x="7184753" y="4352067"/>
                <a:ext cx="27275" cy="24479"/>
              </a:xfrm>
              <a:custGeom>
                <a:avLst/>
                <a:gdLst>
                  <a:gd name="T0" fmla="*/ 0 w 27275"/>
                  <a:gd name="T1" fmla="*/ 0 h 24479"/>
                  <a:gd name="T2" fmla="*/ 27275 w 27275"/>
                  <a:gd name="T3" fmla="*/ 24479 h 24479"/>
                </a:gdLst>
                <a:ahLst/>
                <a:cxnLst/>
                <a:rect l="T0" t="T1" r="T2" b="T3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6" name="Google Shape;1570;p27"/>
              <p:cNvSpPr>
                <a:spLocks noChangeArrowheads="1"/>
              </p:cNvSpPr>
              <p:nvPr/>
            </p:nvSpPr>
            <p:spPr bwMode="auto">
              <a:xfrm>
                <a:off x="7062535" y="4347019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7" name="Google Shape;1571;p27"/>
              <p:cNvSpPr>
                <a:spLocks noChangeArrowheads="1"/>
              </p:cNvSpPr>
              <p:nvPr/>
            </p:nvSpPr>
            <p:spPr bwMode="auto">
              <a:xfrm>
                <a:off x="7063485" y="4404550"/>
                <a:ext cx="29937" cy="30289"/>
              </a:xfrm>
              <a:custGeom>
                <a:avLst/>
                <a:gdLst>
                  <a:gd name="T0" fmla="*/ 0 w 29937"/>
                  <a:gd name="T1" fmla="*/ 0 h 30289"/>
                  <a:gd name="T2" fmla="*/ 29937 w 29937"/>
                  <a:gd name="T3" fmla="*/ 30289 h 30289"/>
                </a:gdLst>
                <a:ahLst/>
                <a:cxnLst/>
                <a:rect l="T0" t="T1" r="T2" b="T3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108" name="Google Shape;1572;p27"/>
              <p:cNvSpPr>
                <a:spLocks noChangeArrowheads="1"/>
              </p:cNvSpPr>
              <p:nvPr/>
            </p:nvSpPr>
            <p:spPr bwMode="auto">
              <a:xfrm>
                <a:off x="7062535" y="4329112"/>
                <a:ext cx="295233" cy="185547"/>
              </a:xfrm>
              <a:custGeom>
                <a:avLst/>
                <a:gdLst>
                  <a:gd name="T0" fmla="*/ 0 w 295233"/>
                  <a:gd name="T1" fmla="*/ 0 h 185547"/>
                  <a:gd name="T2" fmla="*/ 295233 w 295233"/>
                  <a:gd name="T3" fmla="*/ 185547 h 185547"/>
                </a:gdLst>
                <a:ahLst/>
                <a:cxnLst/>
                <a:rect l="T0" t="T1" r="T2" b="T3"/>
                <a:pathLst>
                  <a:path w="295233" h="185547" extrusionOk="0">
                    <a:moveTo>
                      <a:pt x="149494" y="30289"/>
                    </a:moveTo>
                    <a:cubicBezTo>
                      <a:pt x="145607" y="30280"/>
                      <a:pt x="141730" y="30594"/>
                      <a:pt x="137900" y="31242"/>
                    </a:cubicBezTo>
                    <a:cubicBezTo>
                      <a:pt x="132673" y="32004"/>
                      <a:pt x="126875" y="33052"/>
                      <a:pt x="120413" y="34385"/>
                    </a:cubicBezTo>
                    <a:cubicBezTo>
                      <a:pt x="113950" y="35719"/>
                      <a:pt x="107203" y="37433"/>
                      <a:pt x="100265" y="39529"/>
                    </a:cubicBezTo>
                    <a:cubicBezTo>
                      <a:pt x="93498" y="41577"/>
                      <a:pt x="86893" y="44129"/>
                      <a:pt x="80497" y="47149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341"/>
                      <a:pt x="177340" y="62294"/>
                    </a:cubicBezTo>
                    <a:cubicBezTo>
                      <a:pt x="188108" y="59455"/>
                      <a:pt x="199114" y="57636"/>
                      <a:pt x="210224" y="56864"/>
                    </a:cubicBezTo>
                    <a:cubicBezTo>
                      <a:pt x="220345" y="56255"/>
                      <a:pt x="230505" y="56960"/>
                      <a:pt x="240446" y="58960"/>
                    </a:cubicBezTo>
                    <a:cubicBezTo>
                      <a:pt x="250643" y="61131"/>
                      <a:pt x="260432" y="64922"/>
                      <a:pt x="269432" y="70199"/>
                    </a:cubicBezTo>
                    <a:cubicBezTo>
                      <a:pt x="278204" y="74600"/>
                      <a:pt x="285731" y="81153"/>
                      <a:pt x="291291" y="89249"/>
                    </a:cubicBezTo>
                    <a:cubicBezTo>
                      <a:pt x="294978" y="95183"/>
                      <a:pt x="296138" y="102356"/>
                      <a:pt x="294522" y="109156"/>
                    </a:cubicBezTo>
                    <a:cubicBezTo>
                      <a:pt x="292327" y="116615"/>
                      <a:pt x="288231" y="123377"/>
                      <a:pt x="282643" y="128778"/>
                    </a:cubicBezTo>
                    <a:cubicBezTo>
                      <a:pt x="275667" y="135779"/>
                      <a:pt x="267883" y="141922"/>
                      <a:pt x="259453" y="147066"/>
                    </a:cubicBezTo>
                    <a:lnTo>
                      <a:pt x="291766" y="166116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877"/>
                    </a:lnTo>
                    <a:cubicBezTo>
                      <a:pt x="126894" y="154848"/>
                      <a:pt x="131656" y="154496"/>
                      <a:pt x="136379" y="153829"/>
                    </a:cubicBezTo>
                    <a:cubicBezTo>
                      <a:pt x="142747" y="153067"/>
                      <a:pt x="149875" y="151829"/>
                      <a:pt x="157668" y="150209"/>
                    </a:cubicBezTo>
                    <a:cubicBezTo>
                      <a:pt x="165461" y="148590"/>
                      <a:pt x="173824" y="146304"/>
                      <a:pt x="182568" y="143828"/>
                    </a:cubicBezTo>
                    <a:cubicBezTo>
                      <a:pt x="191045" y="141246"/>
                      <a:pt x="199342" y="138055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6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77" y="87497"/>
                      <a:pt x="77484" y="89163"/>
                      <a:pt x="85154" y="88392"/>
                    </a:cubicBezTo>
                    <a:cubicBezTo>
                      <a:pt x="95437" y="87221"/>
                      <a:pt x="105568" y="84954"/>
                      <a:pt x="115376" y="81629"/>
                    </a:cubicBezTo>
                    <a:lnTo>
                      <a:pt x="67857" y="54102"/>
                    </a:lnTo>
                    <a:cubicBezTo>
                      <a:pt x="50370" y="65532"/>
                      <a:pt x="48849" y="75438"/>
                      <a:pt x="63105" y="83629"/>
                    </a:cubicBezTo>
                    <a:close/>
                    <a:moveTo>
                      <a:pt x="229991" y="97631"/>
                    </a:moveTo>
                    <a:cubicBezTo>
                      <a:pt x="222721" y="93631"/>
                      <a:pt x="214339" y="92126"/>
                      <a:pt x="206137" y="93345"/>
                    </a:cubicBezTo>
                    <a:cubicBezTo>
                      <a:pt x="194884" y="94802"/>
                      <a:pt x="183784" y="97260"/>
                      <a:pt x="172969" y="100679"/>
                    </a:cubicBezTo>
                    <a:lnTo>
                      <a:pt x="220488" y="128016"/>
                    </a:lnTo>
                    <a:cubicBezTo>
                      <a:pt x="240512" y="115700"/>
                      <a:pt x="243677" y="105566"/>
                      <a:pt x="229991" y="97631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6" name="Google Shape;1573;p27"/>
            <p:cNvGrpSpPr>
              <a:grpSpLocks/>
            </p:cNvGrpSpPr>
            <p:nvPr/>
          </p:nvGrpSpPr>
          <p:grpSpPr bwMode="auto">
            <a:xfrm>
              <a:off x="4993741" y="3268090"/>
              <a:ext cx="883852" cy="621125"/>
              <a:chOff x="6803366" y="4010215"/>
              <a:chExt cx="883852" cy="621125"/>
            </a:xfrm>
          </p:grpSpPr>
          <p:sp>
            <p:nvSpPr>
              <p:cNvPr id="40077" name="Google Shape;1574;p27"/>
              <p:cNvSpPr>
                <a:spLocks noChangeArrowheads="1"/>
              </p:cNvSpPr>
              <p:nvPr/>
            </p:nvSpPr>
            <p:spPr bwMode="auto">
              <a:xfrm>
                <a:off x="6803366" y="4119848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8" name="Google Shape;1575;p27"/>
              <p:cNvSpPr>
                <a:spLocks noChangeArrowheads="1"/>
              </p:cNvSpPr>
              <p:nvPr/>
            </p:nvSpPr>
            <p:spPr bwMode="auto">
              <a:xfrm>
                <a:off x="6803461" y="4262913"/>
                <a:ext cx="87339" cy="116490"/>
              </a:xfrm>
              <a:custGeom>
                <a:avLst/>
                <a:gdLst>
                  <a:gd name="T0" fmla="*/ 0 w 87339"/>
                  <a:gd name="T1" fmla="*/ 0 h 116490"/>
                  <a:gd name="T2" fmla="*/ 87339 w 87339"/>
                  <a:gd name="T3" fmla="*/ 116490 h 116490"/>
                </a:gdLst>
                <a:ahLst/>
                <a:cxnLst/>
                <a:rect l="T0" t="T1" r="T2" b="T3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9" name="Google Shape;1576;p27"/>
              <p:cNvSpPr>
                <a:spLocks noChangeArrowheads="1"/>
              </p:cNvSpPr>
              <p:nvPr/>
            </p:nvSpPr>
            <p:spPr bwMode="auto">
              <a:xfrm>
                <a:off x="7620692" y="4265961"/>
                <a:ext cx="66526" cy="157067"/>
              </a:xfrm>
              <a:custGeom>
                <a:avLst/>
                <a:gdLst>
                  <a:gd name="T0" fmla="*/ 0 w 66526"/>
                  <a:gd name="T1" fmla="*/ 0 h 157067"/>
                  <a:gd name="T2" fmla="*/ 66526 w 66526"/>
                  <a:gd name="T3" fmla="*/ 157067 h 157067"/>
                </a:gdLst>
                <a:ahLst/>
                <a:cxnLst/>
                <a:rect l="T0" t="T1" r="T2" b="T3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0" name="Google Shape;1577;p27"/>
              <p:cNvSpPr>
                <a:spLocks noChangeArrowheads="1"/>
              </p:cNvSpPr>
              <p:nvPr/>
            </p:nvSpPr>
            <p:spPr bwMode="auto">
              <a:xfrm>
                <a:off x="6803366" y="4010215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1" name="Google Shape;1578;p27"/>
              <p:cNvSpPr>
                <a:spLocks noChangeArrowheads="1"/>
              </p:cNvSpPr>
              <p:nvPr/>
            </p:nvSpPr>
            <p:spPr bwMode="auto">
              <a:xfrm>
                <a:off x="6928987" y="4079843"/>
                <a:ext cx="632689" cy="366093"/>
              </a:xfrm>
              <a:custGeom>
                <a:avLst/>
                <a:gdLst>
                  <a:gd name="T0" fmla="*/ 0 w 632689"/>
                  <a:gd name="T1" fmla="*/ 0 h 366093"/>
                  <a:gd name="T2" fmla="*/ 632689 w 632689"/>
                  <a:gd name="T3" fmla="*/ 366093 h 366093"/>
                </a:gdLst>
                <a:ahLst/>
                <a:cxnLst/>
                <a:rect l="T0" t="T1" r="T2" b="T3"/>
                <a:pathLst>
                  <a:path w="632689" h="366093" extrusionOk="0">
                    <a:moveTo>
                      <a:pt x="632117" y="194024"/>
                    </a:moveTo>
                    <a:cubicBezTo>
                      <a:pt x="627555" y="237173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3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476" y="-17907"/>
                      <a:pt x="540025" y="53721"/>
                    </a:cubicBezTo>
                    <a:cubicBezTo>
                      <a:pt x="606836" y="92107"/>
                      <a:pt x="637344" y="143637"/>
                      <a:pt x="632117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2" name="Google Shape;1579;p27"/>
              <p:cNvSpPr>
                <a:spLocks noChangeArrowheads="1"/>
              </p:cNvSpPr>
              <p:nvPr/>
            </p:nvSpPr>
            <p:spPr bwMode="auto">
              <a:xfrm>
                <a:off x="6929577" y="4101750"/>
                <a:ext cx="631526" cy="344186"/>
              </a:xfrm>
              <a:custGeom>
                <a:avLst/>
                <a:gdLst>
                  <a:gd name="T0" fmla="*/ 0 w 631526"/>
                  <a:gd name="T1" fmla="*/ 0 h 344186"/>
                  <a:gd name="T2" fmla="*/ 631526 w 631526"/>
                  <a:gd name="T3" fmla="*/ 344186 h 344186"/>
                </a:gdLst>
                <a:ahLst/>
                <a:cxnLst/>
                <a:rect l="T0" t="T1" r="T2" b="T3"/>
                <a:pathLst>
                  <a:path w="631526" h="344186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5069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743" y="86678"/>
                      <a:pt x="626965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3" name="Google Shape;1580;p27"/>
              <p:cNvSpPr>
                <a:spLocks noChangeArrowheads="1"/>
              </p:cNvSpPr>
              <p:nvPr/>
            </p:nvSpPr>
            <p:spPr bwMode="auto">
              <a:xfrm>
                <a:off x="7091046" y="4183856"/>
                <a:ext cx="294970" cy="185451"/>
              </a:xfrm>
              <a:custGeom>
                <a:avLst/>
                <a:gdLst>
                  <a:gd name="T0" fmla="*/ 0 w 294970"/>
                  <a:gd name="T1" fmla="*/ 0 h 185451"/>
                  <a:gd name="T2" fmla="*/ 294970 w 294970"/>
                  <a:gd name="T3" fmla="*/ 185451 h 185451"/>
                </a:gdLst>
                <a:ahLst/>
                <a:cxnLst/>
                <a:rect l="T0" t="T1" r="T2" b="T3"/>
                <a:pathLst>
                  <a:path w="294970" h="185451" extrusionOk="0">
                    <a:moveTo>
                      <a:pt x="149590" y="30194"/>
                    </a:moveTo>
                    <a:cubicBezTo>
                      <a:pt x="145702" y="30137"/>
                      <a:pt x="141825" y="30423"/>
                      <a:pt x="137995" y="31052"/>
                    </a:cubicBezTo>
                    <a:cubicBezTo>
                      <a:pt x="132768" y="31813"/>
                      <a:pt x="126970" y="32861"/>
                      <a:pt x="120508" y="34195"/>
                    </a:cubicBezTo>
                    <a:cubicBezTo>
                      <a:pt x="114045" y="35528"/>
                      <a:pt x="107393" y="37338"/>
                      <a:pt x="100360" y="39434"/>
                    </a:cubicBezTo>
                    <a:cubicBezTo>
                      <a:pt x="93593" y="41453"/>
                      <a:pt x="86988" y="43967"/>
                      <a:pt x="80592" y="46958"/>
                    </a:cubicBezTo>
                    <a:lnTo>
                      <a:pt x="131342" y="76390"/>
                    </a:lnTo>
                    <a:lnTo>
                      <a:pt x="140846" y="73152"/>
                    </a:lnTo>
                    <a:cubicBezTo>
                      <a:pt x="153771" y="68866"/>
                      <a:pt x="165936" y="65151"/>
                      <a:pt x="177436" y="62198"/>
                    </a:cubicBezTo>
                    <a:cubicBezTo>
                      <a:pt x="188184" y="59274"/>
                      <a:pt x="199199" y="57455"/>
                      <a:pt x="210319" y="56769"/>
                    </a:cubicBezTo>
                    <a:cubicBezTo>
                      <a:pt x="220469" y="56074"/>
                      <a:pt x="230666" y="56750"/>
                      <a:pt x="240636" y="58769"/>
                    </a:cubicBezTo>
                    <a:cubicBezTo>
                      <a:pt x="250672" y="61036"/>
                      <a:pt x="260290" y="64856"/>
                      <a:pt x="269147" y="70104"/>
                    </a:cubicBezTo>
                    <a:cubicBezTo>
                      <a:pt x="277929" y="74495"/>
                      <a:pt x="285446" y="81048"/>
                      <a:pt x="291006" y="89154"/>
                    </a:cubicBezTo>
                    <a:cubicBezTo>
                      <a:pt x="294722" y="95079"/>
                      <a:pt x="295891" y="102260"/>
                      <a:pt x="294237" y="109061"/>
                    </a:cubicBezTo>
                    <a:cubicBezTo>
                      <a:pt x="292099" y="116548"/>
                      <a:pt x="287993" y="123330"/>
                      <a:pt x="282357" y="128683"/>
                    </a:cubicBezTo>
                    <a:cubicBezTo>
                      <a:pt x="275382" y="135712"/>
                      <a:pt x="267598" y="141884"/>
                      <a:pt x="259168" y="147066"/>
                    </a:cubicBezTo>
                    <a:lnTo>
                      <a:pt x="291481" y="16611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73"/>
                      <a:pt x="209359" y="170926"/>
                      <a:pt x="192642" y="175451"/>
                    </a:cubicBezTo>
                    <a:cubicBezTo>
                      <a:pt x="175155" y="180289"/>
                      <a:pt x="157288" y="183632"/>
                      <a:pt x="139230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3631" y="152914"/>
                      <a:pt x="150739" y="151705"/>
                      <a:pt x="157763" y="150114"/>
                    </a:cubicBezTo>
                    <a:cubicBezTo>
                      <a:pt x="165556" y="148399"/>
                      <a:pt x="173824" y="146304"/>
                      <a:pt x="182568" y="143732"/>
                    </a:cubicBezTo>
                    <a:cubicBezTo>
                      <a:pt x="191064" y="141179"/>
                      <a:pt x="199351" y="137998"/>
                      <a:pt x="207372" y="134207"/>
                    </a:cubicBezTo>
                    <a:lnTo>
                      <a:pt x="156812" y="104965"/>
                    </a:lnTo>
                    <a:lnTo>
                      <a:pt x="150255" y="107252"/>
                    </a:lnTo>
                    <a:lnTo>
                      <a:pt x="143317" y="109347"/>
                    </a:lnTo>
                    <a:cubicBezTo>
                      <a:pt x="130582" y="113538"/>
                      <a:pt x="118987" y="116872"/>
                      <a:pt x="108343" y="118872"/>
                    </a:cubicBezTo>
                    <a:cubicBezTo>
                      <a:pt x="98573" y="121148"/>
                      <a:pt x="88613" y="122482"/>
                      <a:pt x="78596" y="122872"/>
                    </a:cubicBezTo>
                    <a:cubicBezTo>
                      <a:pt x="69748" y="123187"/>
                      <a:pt x="60900" y="122358"/>
                      <a:pt x="52271" y="120396"/>
                    </a:cubicBezTo>
                    <a:cubicBezTo>
                      <a:pt x="43727" y="118472"/>
                      <a:pt x="35525" y="115253"/>
                      <a:pt x="27941" y="110871"/>
                    </a:cubicBezTo>
                    <a:cubicBezTo>
                      <a:pt x="19606" y="106518"/>
                      <a:pt x="12364" y="100327"/>
                      <a:pt x="6748" y="92773"/>
                    </a:cubicBezTo>
                    <a:cubicBezTo>
                      <a:pt x="2680" y="87039"/>
                      <a:pt x="665" y="8008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534"/>
                    </a:moveTo>
                    <a:cubicBezTo>
                      <a:pt x="69881" y="87363"/>
                      <a:pt x="77589" y="89021"/>
                      <a:pt x="85249" y="88297"/>
                    </a:cubicBezTo>
                    <a:cubicBezTo>
                      <a:pt x="95579" y="87135"/>
                      <a:pt x="105739" y="84830"/>
                      <a:pt x="115566" y="81439"/>
                    </a:cubicBezTo>
                    <a:lnTo>
                      <a:pt x="68047" y="53912"/>
                    </a:lnTo>
                    <a:cubicBezTo>
                      <a:pt x="50560" y="65341"/>
                      <a:pt x="48944" y="75152"/>
                      <a:pt x="63200" y="83344"/>
                    </a:cubicBezTo>
                    <a:close/>
                    <a:moveTo>
                      <a:pt x="230087" y="97441"/>
                    </a:moveTo>
                    <a:cubicBezTo>
                      <a:pt x="222826" y="93516"/>
                      <a:pt x="214500" y="92021"/>
                      <a:pt x="206327" y="93154"/>
                    </a:cubicBezTo>
                    <a:cubicBezTo>
                      <a:pt x="195056" y="94659"/>
                      <a:pt x="183927" y="97117"/>
                      <a:pt x="173064" y="100489"/>
                    </a:cubicBezTo>
                    <a:lnTo>
                      <a:pt x="220583" y="127826"/>
                    </a:lnTo>
                    <a:cubicBezTo>
                      <a:pt x="240541" y="115538"/>
                      <a:pt x="243772" y="105346"/>
                      <a:pt x="230087" y="97441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4" name="Google Shape;1581;p27"/>
              <p:cNvSpPr>
                <a:spLocks noChangeArrowheads="1"/>
              </p:cNvSpPr>
              <p:nvPr/>
            </p:nvSpPr>
            <p:spPr bwMode="auto">
              <a:xfrm>
                <a:off x="7213360" y="4321778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5" name="Google Shape;1582;p27"/>
              <p:cNvSpPr>
                <a:spLocks noChangeArrowheads="1"/>
              </p:cNvSpPr>
              <p:nvPr/>
            </p:nvSpPr>
            <p:spPr bwMode="auto">
              <a:xfrm>
                <a:off x="7340425" y="4332636"/>
                <a:ext cx="42101" cy="19716"/>
              </a:xfrm>
              <a:custGeom>
                <a:avLst/>
                <a:gdLst>
                  <a:gd name="T0" fmla="*/ 0 w 42101"/>
                  <a:gd name="T1" fmla="*/ 0 h 19716"/>
                  <a:gd name="T2" fmla="*/ 42101 w 42101"/>
                  <a:gd name="T3" fmla="*/ 19716 h 19716"/>
                </a:gdLst>
                <a:ahLst/>
                <a:cxnLst/>
                <a:rect l="T0" t="T1" r="T2" b="T3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235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6" name="Google Shape;1583;p27"/>
              <p:cNvSpPr>
                <a:spLocks noChangeArrowheads="1"/>
              </p:cNvSpPr>
              <p:nvPr/>
            </p:nvSpPr>
            <p:spPr bwMode="auto">
              <a:xfrm>
                <a:off x="7354586" y="4269390"/>
                <a:ext cx="31457" cy="17335"/>
              </a:xfrm>
              <a:custGeom>
                <a:avLst/>
                <a:gdLst>
                  <a:gd name="T0" fmla="*/ 0 w 31457"/>
                  <a:gd name="T1" fmla="*/ 0 h 17335"/>
                  <a:gd name="T2" fmla="*/ 31457 w 31457"/>
                  <a:gd name="T3" fmla="*/ 17335 h 17335"/>
                </a:gdLst>
                <a:ahLst/>
                <a:cxnLst/>
                <a:rect l="T0" t="T1" r="T2" b="T3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7" name="Google Shape;1584;p27"/>
              <p:cNvSpPr>
                <a:spLocks noChangeArrowheads="1"/>
              </p:cNvSpPr>
              <p:nvPr/>
            </p:nvSpPr>
            <p:spPr bwMode="auto">
              <a:xfrm>
                <a:off x="7255747" y="4276153"/>
                <a:ext cx="47328" cy="33147"/>
              </a:xfrm>
              <a:custGeom>
                <a:avLst/>
                <a:gdLst>
                  <a:gd name="T0" fmla="*/ 0 w 47328"/>
                  <a:gd name="T1" fmla="*/ 0 h 33147"/>
                  <a:gd name="T2" fmla="*/ 47328 w 47328"/>
                  <a:gd name="T3" fmla="*/ 33147 h 33147"/>
                </a:gdLst>
                <a:ahLst/>
                <a:cxnLst/>
                <a:rect l="T0" t="T1" r="T2" b="T3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6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8" name="Google Shape;1585;p27"/>
              <p:cNvSpPr>
                <a:spLocks noChangeArrowheads="1"/>
              </p:cNvSpPr>
              <p:nvPr/>
            </p:nvSpPr>
            <p:spPr bwMode="auto">
              <a:xfrm>
                <a:off x="7159188" y="4220622"/>
                <a:ext cx="58923" cy="38957"/>
              </a:xfrm>
              <a:custGeom>
                <a:avLst/>
                <a:gdLst>
                  <a:gd name="T0" fmla="*/ 0 w 58923"/>
                  <a:gd name="T1" fmla="*/ 0 h 38957"/>
                  <a:gd name="T2" fmla="*/ 58923 w 58923"/>
                  <a:gd name="T3" fmla="*/ 38957 h 38957"/>
                </a:gdLst>
                <a:ahLst/>
                <a:cxnLst/>
                <a:rect l="T0" t="T1" r="T2" b="T3"/>
                <a:pathLst>
                  <a:path w="58923" h="38957" extrusionOk="0">
                    <a:moveTo>
                      <a:pt x="0" y="11144"/>
                    </a:moveTo>
                    <a:lnTo>
                      <a:pt x="48944" y="38958"/>
                    </a:lnTo>
                    <a:lnTo>
                      <a:pt x="58924" y="31623"/>
                    </a:lnTo>
                    <a:cubicBezTo>
                      <a:pt x="58924" y="31623"/>
                      <a:pt x="52841" y="24575"/>
                      <a:pt x="52366" y="23908"/>
                    </a:cubicBezTo>
                    <a:cubicBezTo>
                      <a:pt x="47966" y="18879"/>
                      <a:pt x="42805" y="14574"/>
                      <a:pt x="37065" y="11144"/>
                    </a:cubicBezTo>
                    <a:cubicBezTo>
                      <a:pt x="33454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89" name="Google Shape;1586;p27"/>
              <p:cNvSpPr>
                <a:spLocks noChangeArrowheads="1"/>
              </p:cNvSpPr>
              <p:nvPr/>
            </p:nvSpPr>
            <p:spPr bwMode="auto">
              <a:xfrm>
                <a:off x="7213360" y="4189475"/>
                <a:ext cx="27275" cy="24574"/>
              </a:xfrm>
              <a:custGeom>
                <a:avLst/>
                <a:gdLst>
                  <a:gd name="T0" fmla="*/ 0 w 27275"/>
                  <a:gd name="T1" fmla="*/ 0 h 24574"/>
                  <a:gd name="T2" fmla="*/ 27275 w 27275"/>
                  <a:gd name="T3" fmla="*/ 24574 h 24574"/>
                </a:gdLst>
                <a:ahLst/>
                <a:cxnLst/>
                <a:rect l="T0" t="T1" r="T2" b="T3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0" name="Google Shape;1587;p27"/>
              <p:cNvSpPr>
                <a:spLocks noChangeArrowheads="1"/>
              </p:cNvSpPr>
              <p:nvPr/>
            </p:nvSpPr>
            <p:spPr bwMode="auto">
              <a:xfrm>
                <a:off x="7091141" y="4184427"/>
                <a:ext cx="26040" cy="19431"/>
              </a:xfrm>
              <a:custGeom>
                <a:avLst/>
                <a:gdLst>
                  <a:gd name="T0" fmla="*/ 0 w 26040"/>
                  <a:gd name="T1" fmla="*/ 0 h 19431"/>
                  <a:gd name="T2" fmla="*/ 26040 w 26040"/>
                  <a:gd name="T3" fmla="*/ 19431 h 19431"/>
                </a:gdLst>
                <a:ahLst/>
                <a:cxnLst/>
                <a:rect l="T0" t="T1" r="T2" b="T3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1" name="Google Shape;1588;p27"/>
              <p:cNvSpPr>
                <a:spLocks noChangeArrowheads="1"/>
              </p:cNvSpPr>
              <p:nvPr/>
            </p:nvSpPr>
            <p:spPr bwMode="auto">
              <a:xfrm>
                <a:off x="7092091" y="4242053"/>
                <a:ext cx="29936" cy="30194"/>
              </a:xfrm>
              <a:custGeom>
                <a:avLst/>
                <a:gdLst>
                  <a:gd name="T0" fmla="*/ 0 w 29936"/>
                  <a:gd name="T1" fmla="*/ 0 h 30194"/>
                  <a:gd name="T2" fmla="*/ 29936 w 29936"/>
                  <a:gd name="T3" fmla="*/ 30194 h 30194"/>
                </a:gdLst>
                <a:ahLst/>
                <a:cxnLst/>
                <a:rect l="T0" t="T1" r="T2" b="T3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694" y="30194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92" name="Google Shape;1589;p27"/>
              <p:cNvSpPr>
                <a:spLocks noChangeArrowheads="1"/>
              </p:cNvSpPr>
              <p:nvPr/>
            </p:nvSpPr>
            <p:spPr bwMode="auto">
              <a:xfrm>
                <a:off x="7091046" y="4166616"/>
                <a:ext cx="294970" cy="185547"/>
              </a:xfrm>
              <a:custGeom>
                <a:avLst/>
                <a:gdLst>
                  <a:gd name="T0" fmla="*/ 0 w 294970"/>
                  <a:gd name="T1" fmla="*/ 0 h 185547"/>
                  <a:gd name="T2" fmla="*/ 294970 w 294970"/>
                  <a:gd name="T3" fmla="*/ 185547 h 185547"/>
                </a:gdLst>
                <a:ahLst/>
                <a:cxnLst/>
                <a:rect l="T0" t="T1" r="T2" b="T3"/>
                <a:pathLst>
                  <a:path w="294970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393" y="37338"/>
                      <a:pt x="100360" y="39433"/>
                    </a:cubicBezTo>
                    <a:cubicBezTo>
                      <a:pt x="93593" y="41481"/>
                      <a:pt x="86988" y="44034"/>
                      <a:pt x="80592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866"/>
                      <a:pt x="165936" y="65246"/>
                      <a:pt x="177436" y="62294"/>
                    </a:cubicBezTo>
                    <a:cubicBezTo>
                      <a:pt x="188194" y="59379"/>
                      <a:pt x="199209" y="57531"/>
                      <a:pt x="210319" y="56769"/>
                    </a:cubicBezTo>
                    <a:cubicBezTo>
                      <a:pt x="220469" y="56159"/>
                      <a:pt x="230666" y="56864"/>
                      <a:pt x="240636" y="58864"/>
                    </a:cubicBezTo>
                    <a:cubicBezTo>
                      <a:pt x="250681" y="61084"/>
                      <a:pt x="260309" y="64913"/>
                      <a:pt x="269147" y="70199"/>
                    </a:cubicBezTo>
                    <a:cubicBezTo>
                      <a:pt x="277948" y="74562"/>
                      <a:pt x="285475" y="81124"/>
                      <a:pt x="291006" y="89249"/>
                    </a:cubicBezTo>
                    <a:cubicBezTo>
                      <a:pt x="294722" y="95174"/>
                      <a:pt x="295891" y="102356"/>
                      <a:pt x="294237" y="109156"/>
                    </a:cubicBezTo>
                    <a:cubicBezTo>
                      <a:pt x="292080" y="116634"/>
                      <a:pt x="287984" y="123406"/>
                      <a:pt x="282357" y="128778"/>
                    </a:cubicBezTo>
                    <a:cubicBezTo>
                      <a:pt x="275382" y="135807"/>
                      <a:pt x="267598" y="141980"/>
                      <a:pt x="259168" y="147161"/>
                    </a:cubicBezTo>
                    <a:lnTo>
                      <a:pt x="29148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0"/>
                      <a:pt x="209349" y="170983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89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06"/>
                      <a:pt x="85249" y="88297"/>
                    </a:cubicBezTo>
                    <a:cubicBezTo>
                      <a:pt x="95570" y="87173"/>
                      <a:pt x="105739" y="84906"/>
                      <a:pt x="115566" y="81534"/>
                    </a:cubicBezTo>
                    <a:lnTo>
                      <a:pt x="68047" y="54007"/>
                    </a:lnTo>
                    <a:cubicBezTo>
                      <a:pt x="50560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845" y="93554"/>
                      <a:pt x="214500" y="92050"/>
                      <a:pt x="206327" y="93250"/>
                    </a:cubicBezTo>
                    <a:cubicBezTo>
                      <a:pt x="195046" y="94707"/>
                      <a:pt x="183917" y="97164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3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7" name="Google Shape;1590;p27"/>
            <p:cNvGrpSpPr>
              <a:grpSpLocks/>
            </p:cNvGrpSpPr>
            <p:nvPr/>
          </p:nvGrpSpPr>
          <p:grpSpPr bwMode="auto">
            <a:xfrm>
              <a:off x="4984142" y="3105498"/>
              <a:ext cx="883852" cy="621125"/>
              <a:chOff x="6793767" y="3847623"/>
              <a:chExt cx="883852" cy="621125"/>
            </a:xfrm>
          </p:grpSpPr>
          <p:sp>
            <p:nvSpPr>
              <p:cNvPr id="40061" name="Google Shape;1591;p27"/>
              <p:cNvSpPr>
                <a:spLocks noChangeArrowheads="1"/>
              </p:cNvSpPr>
              <p:nvPr/>
            </p:nvSpPr>
            <p:spPr bwMode="auto">
              <a:xfrm>
                <a:off x="6793767" y="3957256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2" name="Google Shape;1592;p27"/>
              <p:cNvSpPr>
                <a:spLocks noChangeArrowheads="1"/>
              </p:cNvSpPr>
              <p:nvPr/>
            </p:nvSpPr>
            <p:spPr bwMode="auto">
              <a:xfrm>
                <a:off x="6793958" y="4100322"/>
                <a:ext cx="87339" cy="116585"/>
              </a:xfrm>
              <a:custGeom>
                <a:avLst/>
                <a:gdLst>
                  <a:gd name="T0" fmla="*/ 0 w 87339"/>
                  <a:gd name="T1" fmla="*/ 0 h 116585"/>
                  <a:gd name="T2" fmla="*/ 87339 w 87339"/>
                  <a:gd name="T3" fmla="*/ 116585 h 116585"/>
                </a:gdLst>
                <a:ahLst/>
                <a:cxnLst/>
                <a:rect l="T0" t="T1" r="T2" b="T3"/>
                <a:pathLst>
                  <a:path w="87339" h="116585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3" name="Google Shape;1593;p27"/>
              <p:cNvSpPr>
                <a:spLocks noChangeArrowheads="1"/>
              </p:cNvSpPr>
              <p:nvPr/>
            </p:nvSpPr>
            <p:spPr bwMode="auto">
              <a:xfrm>
                <a:off x="7611093" y="4103369"/>
                <a:ext cx="66526" cy="157162"/>
              </a:xfrm>
              <a:custGeom>
                <a:avLst/>
                <a:gdLst>
                  <a:gd name="T0" fmla="*/ 0 w 66526"/>
                  <a:gd name="T1" fmla="*/ 0 h 157162"/>
                  <a:gd name="T2" fmla="*/ 66526 w 66526"/>
                  <a:gd name="T3" fmla="*/ 157162 h 157162"/>
                </a:gdLst>
                <a:ahLst/>
                <a:cxnLst/>
                <a:rect l="T0" t="T1" r="T2" b="T3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4" name="Google Shape;1594;p27"/>
              <p:cNvSpPr>
                <a:spLocks noChangeArrowheads="1"/>
              </p:cNvSpPr>
              <p:nvPr/>
            </p:nvSpPr>
            <p:spPr bwMode="auto">
              <a:xfrm>
                <a:off x="6793767" y="3847623"/>
                <a:ext cx="883852" cy="511492"/>
              </a:xfrm>
              <a:custGeom>
                <a:avLst/>
                <a:gdLst>
                  <a:gd name="T0" fmla="*/ 0 w 883852"/>
                  <a:gd name="T1" fmla="*/ 0 h 511492"/>
                  <a:gd name="T2" fmla="*/ 883852 w 883852"/>
                  <a:gd name="T3" fmla="*/ 511492 h 511492"/>
                </a:gdLst>
                <a:ahLst/>
                <a:cxnLst/>
                <a:rect l="T0" t="T1" r="T2" b="T3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5" name="Google Shape;1595;p27"/>
              <p:cNvSpPr>
                <a:spLocks noChangeArrowheads="1"/>
              </p:cNvSpPr>
              <p:nvPr/>
            </p:nvSpPr>
            <p:spPr bwMode="auto">
              <a:xfrm>
                <a:off x="6919483" y="3917323"/>
                <a:ext cx="632596" cy="366021"/>
              </a:xfrm>
              <a:custGeom>
                <a:avLst/>
                <a:gdLst>
                  <a:gd name="T0" fmla="*/ 0 w 632596"/>
                  <a:gd name="T1" fmla="*/ 0 h 366021"/>
                  <a:gd name="T2" fmla="*/ 632596 w 632596"/>
                  <a:gd name="T3" fmla="*/ 366021 h 366021"/>
                </a:gdLst>
                <a:ahLst/>
                <a:cxnLst/>
                <a:rect l="T0" t="T1" r="T2" b="T3"/>
                <a:pathLst>
                  <a:path w="632596" h="366021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6" y="383881"/>
                      <a:pt x="216136" y="383881"/>
                      <a:pt x="92587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5"/>
                      <a:pt x="25965" y="92130"/>
                      <a:pt x="92587" y="53649"/>
                    </a:cubicBezTo>
                    <a:cubicBezTo>
                      <a:pt x="216136" y="-17883"/>
                      <a:pt x="416380" y="-17883"/>
                      <a:pt x="540025" y="53649"/>
                    </a:cubicBezTo>
                    <a:cubicBezTo>
                      <a:pt x="606836" y="92130"/>
                      <a:pt x="637249" y="143565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6" name="Google Shape;1596;p27"/>
              <p:cNvSpPr>
                <a:spLocks noChangeArrowheads="1"/>
              </p:cNvSpPr>
              <p:nvPr/>
            </p:nvSpPr>
            <p:spPr bwMode="auto">
              <a:xfrm>
                <a:off x="6920073" y="3939230"/>
                <a:ext cx="631431" cy="344114"/>
              </a:xfrm>
              <a:custGeom>
                <a:avLst/>
                <a:gdLst>
                  <a:gd name="T0" fmla="*/ 0 w 631431"/>
                  <a:gd name="T1" fmla="*/ 0 h 344114"/>
                  <a:gd name="T2" fmla="*/ 631431 w 631431"/>
                  <a:gd name="T3" fmla="*/ 344114 h 344114"/>
                </a:gdLst>
                <a:ahLst/>
                <a:cxnLst/>
                <a:rect l="T0" t="T1" r="T2" b="T3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791" y="-17883"/>
                      <a:pt x="539435" y="53650"/>
                    </a:cubicBezTo>
                    <a:cubicBezTo>
                      <a:pt x="59674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7" name="Google Shape;1597;p27"/>
              <p:cNvSpPr>
                <a:spLocks noChangeArrowheads="1"/>
              </p:cNvSpPr>
              <p:nvPr/>
            </p:nvSpPr>
            <p:spPr bwMode="auto">
              <a:xfrm>
                <a:off x="7081637" y="4021645"/>
                <a:ext cx="294557" cy="185070"/>
              </a:xfrm>
              <a:custGeom>
                <a:avLst/>
                <a:gdLst>
                  <a:gd name="T0" fmla="*/ 0 w 294557"/>
                  <a:gd name="T1" fmla="*/ 0 h 185070"/>
                  <a:gd name="T2" fmla="*/ 294557 w 294557"/>
                  <a:gd name="T3" fmla="*/ 185070 h 185070"/>
                </a:gdLst>
                <a:ahLst/>
                <a:cxnLst/>
                <a:rect l="T0" t="T1" r="T2" b="T3"/>
                <a:pathLst>
                  <a:path w="294557" h="185070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2"/>
                      <a:pt x="126876" y="32480"/>
                      <a:pt x="120413" y="33814"/>
                    </a:cubicBezTo>
                    <a:cubicBezTo>
                      <a:pt x="113951" y="35147"/>
                      <a:pt x="107203" y="36957"/>
                      <a:pt x="100265" y="39053"/>
                    </a:cubicBezTo>
                    <a:cubicBezTo>
                      <a:pt x="93470" y="41072"/>
                      <a:pt x="86827" y="43586"/>
                      <a:pt x="80402" y="46577"/>
                    </a:cubicBezTo>
                    <a:lnTo>
                      <a:pt x="131057" y="76010"/>
                    </a:lnTo>
                    <a:lnTo>
                      <a:pt x="140561" y="72771"/>
                    </a:lnTo>
                    <a:cubicBezTo>
                      <a:pt x="153486" y="68485"/>
                      <a:pt x="165651" y="64865"/>
                      <a:pt x="177151" y="61817"/>
                    </a:cubicBezTo>
                    <a:cubicBezTo>
                      <a:pt x="187909" y="58931"/>
                      <a:pt x="198924" y="57112"/>
                      <a:pt x="210034" y="56388"/>
                    </a:cubicBezTo>
                    <a:cubicBezTo>
                      <a:pt x="220155" y="55702"/>
                      <a:pt x="230315" y="56369"/>
                      <a:pt x="240256" y="58388"/>
                    </a:cubicBezTo>
                    <a:cubicBezTo>
                      <a:pt x="250292" y="60646"/>
                      <a:pt x="259919" y="64465"/>
                      <a:pt x="268767" y="69723"/>
                    </a:cubicBezTo>
                    <a:cubicBezTo>
                      <a:pt x="277549" y="74114"/>
                      <a:pt x="285066" y="80667"/>
                      <a:pt x="290626" y="88773"/>
                    </a:cubicBezTo>
                    <a:cubicBezTo>
                      <a:pt x="294294" y="94717"/>
                      <a:pt x="295454" y="101879"/>
                      <a:pt x="293857" y="108680"/>
                    </a:cubicBezTo>
                    <a:cubicBezTo>
                      <a:pt x="291709" y="116157"/>
                      <a:pt x="287604" y="122939"/>
                      <a:pt x="281977" y="128302"/>
                    </a:cubicBezTo>
                    <a:cubicBezTo>
                      <a:pt x="274973" y="135331"/>
                      <a:pt x="267152" y="141503"/>
                      <a:pt x="258693" y="146685"/>
                    </a:cubicBezTo>
                    <a:lnTo>
                      <a:pt x="291006" y="165735"/>
                    </a:lnTo>
                    <a:lnTo>
                      <a:pt x="273614" y="175736"/>
                    </a:lnTo>
                    <a:lnTo>
                      <a:pt x="241016" y="156686"/>
                    </a:lnTo>
                    <a:cubicBezTo>
                      <a:pt x="225506" y="164402"/>
                      <a:pt x="209264" y="170555"/>
                      <a:pt x="192547" y="175070"/>
                    </a:cubicBezTo>
                    <a:cubicBezTo>
                      <a:pt x="175022" y="179918"/>
                      <a:pt x="157126" y="183261"/>
                      <a:pt x="139040" y="185071"/>
                    </a:cubicBezTo>
                    <a:lnTo>
                      <a:pt x="122029" y="154496"/>
                    </a:lnTo>
                    <a:cubicBezTo>
                      <a:pt x="125165" y="154496"/>
                      <a:pt x="129917" y="154496"/>
                      <a:pt x="136284" y="153448"/>
                    </a:cubicBezTo>
                    <a:cubicBezTo>
                      <a:pt x="142652" y="152400"/>
                      <a:pt x="149780" y="151447"/>
                      <a:pt x="157573" y="149733"/>
                    </a:cubicBezTo>
                    <a:cubicBezTo>
                      <a:pt x="165366" y="148019"/>
                      <a:pt x="173729" y="145923"/>
                      <a:pt x="182378" y="143351"/>
                    </a:cubicBezTo>
                    <a:cubicBezTo>
                      <a:pt x="190912" y="140827"/>
                      <a:pt x="199238" y="137646"/>
                      <a:pt x="207278" y="133826"/>
                    </a:cubicBezTo>
                    <a:lnTo>
                      <a:pt x="156718" y="104585"/>
                    </a:lnTo>
                    <a:lnTo>
                      <a:pt x="150065" y="106871"/>
                    </a:lnTo>
                    <a:lnTo>
                      <a:pt x="143222" y="109061"/>
                    </a:lnTo>
                    <a:cubicBezTo>
                      <a:pt x="130487" y="113252"/>
                      <a:pt x="118797" y="116491"/>
                      <a:pt x="108248" y="118586"/>
                    </a:cubicBezTo>
                    <a:cubicBezTo>
                      <a:pt x="98450" y="120863"/>
                      <a:pt x="88461" y="122206"/>
                      <a:pt x="78406" y="122587"/>
                    </a:cubicBezTo>
                    <a:cubicBezTo>
                      <a:pt x="69596" y="122901"/>
                      <a:pt x="60777" y="122072"/>
                      <a:pt x="52176" y="120110"/>
                    </a:cubicBezTo>
                    <a:cubicBezTo>
                      <a:pt x="43622" y="118129"/>
                      <a:pt x="35392" y="114919"/>
                      <a:pt x="27751" y="110585"/>
                    </a:cubicBezTo>
                    <a:cubicBezTo>
                      <a:pt x="19454" y="106175"/>
                      <a:pt x="12250" y="99955"/>
                      <a:pt x="6653" y="92393"/>
                    </a:cubicBezTo>
                    <a:cubicBezTo>
                      <a:pt x="2528" y="86716"/>
                      <a:pt x="485" y="79781"/>
                      <a:pt x="855" y="72771"/>
                    </a:cubicBezTo>
                    <a:cubicBezTo>
                      <a:pt x="1682" y="65503"/>
                      <a:pt x="4590" y="58617"/>
                      <a:pt x="9219" y="52959"/>
                    </a:cubicBezTo>
                    <a:cubicBezTo>
                      <a:pt x="15064" y="45577"/>
                      <a:pt x="22020" y="39148"/>
                      <a:pt x="29842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48" y="17050"/>
                      <a:pt x="75774" y="1165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37" y="86735"/>
                      <a:pt x="105568" y="84468"/>
                      <a:pt x="115376" y="81153"/>
                    </a:cubicBezTo>
                    <a:lnTo>
                      <a:pt x="67857" y="53530"/>
                    </a:lnTo>
                    <a:cubicBezTo>
                      <a:pt x="50370" y="65056"/>
                      <a:pt x="48850" y="74866"/>
                      <a:pt x="63105" y="83629"/>
                    </a:cubicBezTo>
                    <a:close/>
                    <a:moveTo>
                      <a:pt x="229992" y="97060"/>
                    </a:moveTo>
                    <a:cubicBezTo>
                      <a:pt x="222712" y="93097"/>
                      <a:pt x="214329" y="91621"/>
                      <a:pt x="206137" y="92869"/>
                    </a:cubicBezTo>
                    <a:cubicBezTo>
                      <a:pt x="194885" y="94288"/>
                      <a:pt x="183784" y="96717"/>
                      <a:pt x="172969" y="100108"/>
                    </a:cubicBezTo>
                    <a:lnTo>
                      <a:pt x="220488" y="127540"/>
                    </a:lnTo>
                    <a:cubicBezTo>
                      <a:pt x="240446" y="115157"/>
                      <a:pt x="243677" y="105061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8" name="Google Shape;1598;p27"/>
              <p:cNvSpPr>
                <a:spLocks noChangeArrowheads="1"/>
              </p:cNvSpPr>
              <p:nvPr/>
            </p:nvSpPr>
            <p:spPr bwMode="auto">
              <a:xfrm>
                <a:off x="7203761" y="4159186"/>
                <a:ext cx="19007" cy="25526"/>
              </a:xfrm>
              <a:custGeom>
                <a:avLst/>
                <a:gdLst>
                  <a:gd name="T0" fmla="*/ 0 w 19007"/>
                  <a:gd name="T1" fmla="*/ 0 h 25526"/>
                  <a:gd name="T2" fmla="*/ 19007 w 19007"/>
                  <a:gd name="T3" fmla="*/ 25526 h 25526"/>
                </a:gdLst>
                <a:ahLst/>
                <a:cxnLst/>
                <a:rect l="T0" t="T1" r="T2" b="T3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9" name="Google Shape;1599;p27"/>
              <p:cNvSpPr>
                <a:spLocks noChangeArrowheads="1"/>
              </p:cNvSpPr>
              <p:nvPr/>
            </p:nvSpPr>
            <p:spPr bwMode="auto">
              <a:xfrm>
                <a:off x="7330922" y="4170044"/>
                <a:ext cx="42006" cy="19716"/>
              </a:xfrm>
              <a:custGeom>
                <a:avLst/>
                <a:gdLst>
                  <a:gd name="T0" fmla="*/ 0 w 42006"/>
                  <a:gd name="T1" fmla="*/ 0 h 19716"/>
                  <a:gd name="T2" fmla="*/ 42006 w 42006"/>
                  <a:gd name="T3" fmla="*/ 19716 h 19716"/>
                </a:gdLst>
                <a:ahLst/>
                <a:cxnLst/>
                <a:rect l="T0" t="T1" r="T2" b="T3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0" name="Google Shape;1600;p27"/>
              <p:cNvSpPr>
                <a:spLocks noChangeArrowheads="1"/>
              </p:cNvSpPr>
              <p:nvPr/>
            </p:nvSpPr>
            <p:spPr bwMode="auto">
              <a:xfrm>
                <a:off x="7345082" y="4106799"/>
                <a:ext cx="31457" cy="17430"/>
              </a:xfrm>
              <a:custGeom>
                <a:avLst/>
                <a:gdLst>
                  <a:gd name="T0" fmla="*/ 0 w 31457"/>
                  <a:gd name="T1" fmla="*/ 0 h 17430"/>
                  <a:gd name="T2" fmla="*/ 31457 w 31457"/>
                  <a:gd name="T3" fmla="*/ 17430 h 17430"/>
                </a:gdLst>
                <a:ahLst/>
                <a:cxnLst/>
                <a:rect l="T0" t="T1" r="T2" b="T3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1" name="Google Shape;1601;p27"/>
              <p:cNvSpPr>
                <a:spLocks noChangeArrowheads="1"/>
              </p:cNvSpPr>
              <p:nvPr/>
            </p:nvSpPr>
            <p:spPr bwMode="auto">
              <a:xfrm>
                <a:off x="7246148" y="4113180"/>
                <a:ext cx="47424" cy="33147"/>
              </a:xfrm>
              <a:custGeom>
                <a:avLst/>
                <a:gdLst>
                  <a:gd name="T0" fmla="*/ 0 w 47424"/>
                  <a:gd name="T1" fmla="*/ 0 h 33147"/>
                  <a:gd name="T2" fmla="*/ 47424 w 47424"/>
                  <a:gd name="T3" fmla="*/ 33147 h 33147"/>
                </a:gdLst>
                <a:ahLst/>
                <a:cxnLst/>
                <a:rect l="T0" t="T1" r="T2" b="T3"/>
                <a:pathLst>
                  <a:path w="47424" h="33147" extrusionOk="0">
                    <a:moveTo>
                      <a:pt x="0" y="10097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2" name="Google Shape;1602;p27"/>
              <p:cNvSpPr>
                <a:spLocks noChangeArrowheads="1"/>
              </p:cNvSpPr>
              <p:nvPr/>
            </p:nvSpPr>
            <p:spPr bwMode="auto">
              <a:xfrm>
                <a:off x="7149589" y="4058031"/>
                <a:ext cx="59018" cy="38957"/>
              </a:xfrm>
              <a:custGeom>
                <a:avLst/>
                <a:gdLst>
                  <a:gd name="T0" fmla="*/ 0 w 59018"/>
                  <a:gd name="T1" fmla="*/ 0 h 38957"/>
                  <a:gd name="T2" fmla="*/ 59018 w 59018"/>
                  <a:gd name="T3" fmla="*/ 38957 h 38957"/>
                </a:gdLst>
                <a:ahLst/>
                <a:cxnLst/>
                <a:rect l="T0" t="T1" r="T2" b="T3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8004" y="18878"/>
                      <a:pt x="42872" y="14564"/>
                      <a:pt x="37160" y="11144"/>
                    </a:cubicBezTo>
                    <a:cubicBezTo>
                      <a:pt x="33549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3" name="Google Shape;1603;p27"/>
              <p:cNvSpPr>
                <a:spLocks noChangeArrowheads="1"/>
              </p:cNvSpPr>
              <p:nvPr/>
            </p:nvSpPr>
            <p:spPr bwMode="auto">
              <a:xfrm>
                <a:off x="7203761" y="4026884"/>
                <a:ext cx="27370" cy="24574"/>
              </a:xfrm>
              <a:custGeom>
                <a:avLst/>
                <a:gdLst>
                  <a:gd name="T0" fmla="*/ 0 w 27370"/>
                  <a:gd name="T1" fmla="*/ 0 h 24574"/>
                  <a:gd name="T2" fmla="*/ 27370 w 27370"/>
                  <a:gd name="T3" fmla="*/ 24574 h 24574"/>
                </a:gdLst>
                <a:ahLst/>
                <a:cxnLst/>
                <a:rect l="T0" t="T1" r="T2" b="T3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717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4" name="Google Shape;1604;p27"/>
              <p:cNvSpPr>
                <a:spLocks noChangeArrowheads="1"/>
              </p:cNvSpPr>
              <p:nvPr/>
            </p:nvSpPr>
            <p:spPr bwMode="auto">
              <a:xfrm>
                <a:off x="7081637" y="4021835"/>
                <a:ext cx="26040" cy="19526"/>
              </a:xfrm>
              <a:custGeom>
                <a:avLst/>
                <a:gdLst>
                  <a:gd name="T0" fmla="*/ 0 w 26040"/>
                  <a:gd name="T1" fmla="*/ 0 h 19526"/>
                  <a:gd name="T2" fmla="*/ 26040 w 26040"/>
                  <a:gd name="T3" fmla="*/ 19526 h 19526"/>
                </a:gdLst>
                <a:ahLst/>
                <a:cxnLst/>
                <a:rect l="T0" t="T1" r="T2" b="T3"/>
                <a:pathLst>
                  <a:path w="26040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858"/>
                    </a:lnTo>
                    <a:lnTo>
                      <a:pt x="17582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5" name="Google Shape;1605;p27"/>
              <p:cNvSpPr>
                <a:spLocks noChangeArrowheads="1"/>
              </p:cNvSpPr>
              <p:nvPr/>
            </p:nvSpPr>
            <p:spPr bwMode="auto">
              <a:xfrm>
                <a:off x="7082588" y="4079462"/>
                <a:ext cx="29842" cy="30289"/>
              </a:xfrm>
              <a:custGeom>
                <a:avLst/>
                <a:gdLst>
                  <a:gd name="T0" fmla="*/ 0 w 29842"/>
                  <a:gd name="T1" fmla="*/ 0 h 30289"/>
                  <a:gd name="T2" fmla="*/ 29842 w 29842"/>
                  <a:gd name="T3" fmla="*/ 30289 h 30289"/>
                </a:gdLst>
                <a:ahLst/>
                <a:cxnLst/>
                <a:rect l="T0" t="T1" r="T2" b="T3"/>
                <a:pathLst>
                  <a:path w="29842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76" name="Google Shape;1606;p27"/>
              <p:cNvSpPr>
                <a:spLocks noChangeArrowheads="1"/>
              </p:cNvSpPr>
              <p:nvPr/>
            </p:nvSpPr>
            <p:spPr bwMode="auto">
              <a:xfrm>
                <a:off x="7081542" y="4004024"/>
                <a:ext cx="294657" cy="185547"/>
              </a:xfrm>
              <a:custGeom>
                <a:avLst/>
                <a:gdLst>
                  <a:gd name="T0" fmla="*/ 0 w 294657"/>
                  <a:gd name="T1" fmla="*/ 0 h 185547"/>
                  <a:gd name="T2" fmla="*/ 294657 w 294657"/>
                  <a:gd name="T3" fmla="*/ 185547 h 185547"/>
                </a:gdLst>
                <a:ahLst/>
                <a:cxnLst/>
                <a:rect l="T0" t="T1" r="T2" b="T3"/>
                <a:pathLst>
                  <a:path w="294657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298" y="37433"/>
                      <a:pt x="100360" y="39529"/>
                    </a:cubicBezTo>
                    <a:cubicBezTo>
                      <a:pt x="93565" y="41548"/>
                      <a:pt x="86922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406" y="61074"/>
                      <a:pt x="260033" y="64903"/>
                      <a:pt x="268862" y="70199"/>
                    </a:cubicBezTo>
                    <a:cubicBezTo>
                      <a:pt x="277644" y="74590"/>
                      <a:pt x="285161" y="81144"/>
                      <a:pt x="290721" y="89249"/>
                    </a:cubicBezTo>
                    <a:cubicBezTo>
                      <a:pt x="294399" y="95193"/>
                      <a:pt x="295558" y="102356"/>
                      <a:pt x="293952" y="109156"/>
                    </a:cubicBezTo>
                    <a:cubicBezTo>
                      <a:pt x="291776" y="116624"/>
                      <a:pt x="287680" y="123397"/>
                      <a:pt x="282072" y="128778"/>
                    </a:cubicBezTo>
                    <a:cubicBezTo>
                      <a:pt x="275068" y="135807"/>
                      <a:pt x="267246" y="141980"/>
                      <a:pt x="258788" y="147161"/>
                    </a:cubicBezTo>
                    <a:lnTo>
                      <a:pt x="29110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82" y="164830"/>
                      <a:pt x="209349" y="170993"/>
                      <a:pt x="192642" y="175546"/>
                    </a:cubicBezTo>
                    <a:cubicBezTo>
                      <a:pt x="175117" y="180394"/>
                      <a:pt x="157221" y="183737"/>
                      <a:pt x="139135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473" y="143828"/>
                    </a:cubicBezTo>
                    <a:cubicBezTo>
                      <a:pt x="190988" y="141256"/>
                      <a:pt x="199313" y="138074"/>
                      <a:pt x="207372" y="134303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04" y="87106"/>
                      <a:pt x="551" y="80172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35"/>
                      <a:pt x="85249" y="88392"/>
                    </a:cubicBezTo>
                    <a:cubicBezTo>
                      <a:pt x="95541" y="87211"/>
                      <a:pt x="105672" y="84915"/>
                      <a:pt x="115471" y="81534"/>
                    </a:cubicBezTo>
                    <a:lnTo>
                      <a:pt x="67952" y="54007"/>
                    </a:lnTo>
                    <a:cubicBezTo>
                      <a:pt x="50532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788" y="93612"/>
                      <a:pt x="214434" y="92116"/>
                      <a:pt x="206232" y="93250"/>
                    </a:cubicBezTo>
                    <a:cubicBezTo>
                      <a:pt x="194989" y="94755"/>
                      <a:pt x="183898" y="97212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4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39972" name="Google Shape;1607;p27"/>
            <p:cNvSpPr>
              <a:spLocks noChangeArrowheads="1"/>
            </p:cNvSpPr>
            <p:nvPr/>
          </p:nvSpPr>
          <p:spPr bwMode="auto">
            <a:xfrm>
              <a:off x="2890886" y="2508793"/>
              <a:ext cx="205462" cy="301290"/>
            </a:xfrm>
            <a:custGeom>
              <a:avLst/>
              <a:gdLst>
                <a:gd name="T0" fmla="*/ 0 w 205462"/>
                <a:gd name="T1" fmla="*/ 0 h 301290"/>
                <a:gd name="T2" fmla="*/ 205462 w 205462"/>
                <a:gd name="T3" fmla="*/ 301290 h 301290"/>
              </a:gdLst>
              <a:ahLst/>
              <a:cxnLst/>
              <a:rect l="T0" t="T1" r="T2" b="T3"/>
              <a:pathLst>
                <a:path w="205462" h="301290" extrusionOk="0">
                  <a:moveTo>
                    <a:pt x="72372" y="9965"/>
                  </a:moveTo>
                  <a:cubicBezTo>
                    <a:pt x="80545" y="-3179"/>
                    <a:pt x="142985" y="-11847"/>
                    <a:pt x="163608" y="41207"/>
                  </a:cubicBezTo>
                  <a:cubicBezTo>
                    <a:pt x="171306" y="61305"/>
                    <a:pt x="170166" y="112740"/>
                    <a:pt x="176628" y="145030"/>
                  </a:cubicBezTo>
                  <a:cubicBezTo>
                    <a:pt x="183091" y="177320"/>
                    <a:pt x="198582" y="195608"/>
                    <a:pt x="204094" y="221801"/>
                  </a:cubicBezTo>
                  <a:cubicBezTo>
                    <a:pt x="209606" y="247995"/>
                    <a:pt x="200578" y="292000"/>
                    <a:pt x="137568" y="299716"/>
                  </a:cubicBezTo>
                  <a:cubicBezTo>
                    <a:pt x="74558" y="307431"/>
                    <a:pt x="26088" y="285333"/>
                    <a:pt x="11262" y="265140"/>
                  </a:cubicBezTo>
                  <a:cubicBezTo>
                    <a:pt x="-3563" y="244947"/>
                    <a:pt x="-3944" y="202275"/>
                    <a:pt x="11262" y="179415"/>
                  </a:cubicBezTo>
                  <a:cubicBezTo>
                    <a:pt x="26468" y="156555"/>
                    <a:pt x="38443" y="137696"/>
                    <a:pt x="38063" y="10778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73" name="Google Shape;1608;p27"/>
            <p:cNvSpPr>
              <a:spLocks noChangeArrowheads="1"/>
            </p:cNvSpPr>
            <p:nvPr/>
          </p:nvSpPr>
          <p:spPr bwMode="auto">
            <a:xfrm>
              <a:off x="2906291" y="2506021"/>
              <a:ext cx="98213" cy="121997"/>
            </a:xfrm>
            <a:custGeom>
              <a:avLst/>
              <a:gdLst>
                <a:gd name="T0" fmla="*/ 0 w 98213"/>
                <a:gd name="T1" fmla="*/ 0 h 121997"/>
                <a:gd name="T2" fmla="*/ 98213 w 98213"/>
                <a:gd name="T3" fmla="*/ 121997 h 121997"/>
              </a:gdLst>
              <a:ahLst/>
              <a:cxnLst/>
              <a:rect l="T0" t="T1" r="T2" b="T3"/>
              <a:pathLst>
                <a:path w="98213" h="121997" extrusionOk="0">
                  <a:moveTo>
                    <a:pt x="98213" y="3593"/>
                  </a:moveTo>
                  <a:cubicBezTo>
                    <a:pt x="98213" y="3593"/>
                    <a:pt x="50694" y="-9932"/>
                    <a:pt x="22183" y="15499"/>
                  </a:cubicBezTo>
                  <a:cubicBezTo>
                    <a:pt x="3095" y="33359"/>
                    <a:pt x="-4458" y="60400"/>
                    <a:pt x="2605" y="85603"/>
                  </a:cubicBezTo>
                  <a:cubicBezTo>
                    <a:pt x="6407" y="100558"/>
                    <a:pt x="14010" y="120846"/>
                    <a:pt x="25794" y="121989"/>
                  </a:cubicBezTo>
                  <a:cubicBezTo>
                    <a:pt x="37579" y="123132"/>
                    <a:pt x="98213" y="3593"/>
                    <a:pt x="98213" y="3593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74" name="Google Shape;1609;p27"/>
            <p:cNvSpPr>
              <a:spLocks noChangeArrowheads="1"/>
            </p:cNvSpPr>
            <p:nvPr/>
          </p:nvSpPr>
          <p:spPr bwMode="auto">
            <a:xfrm>
              <a:off x="2925684" y="2638202"/>
              <a:ext cx="121328" cy="136036"/>
            </a:xfrm>
            <a:custGeom>
              <a:avLst/>
              <a:gdLst>
                <a:gd name="T0" fmla="*/ 0 w 121328"/>
                <a:gd name="T1" fmla="*/ 0 h 136036"/>
                <a:gd name="T2" fmla="*/ 121328 w 121328"/>
                <a:gd name="T3" fmla="*/ 136036 h 136036"/>
              </a:gdLst>
              <a:ahLst/>
              <a:cxnLst/>
              <a:rect l="T0" t="T1" r="T2" b="T3"/>
              <a:pathLst>
                <a:path w="121328" h="136036" extrusionOk="0">
                  <a:moveTo>
                    <a:pt x="96782" y="0"/>
                  </a:moveTo>
                  <a:cubicBezTo>
                    <a:pt x="96782" y="0"/>
                    <a:pt x="93741" y="52483"/>
                    <a:pt x="94691" y="56388"/>
                  </a:cubicBezTo>
                  <a:cubicBezTo>
                    <a:pt x="95641" y="60293"/>
                    <a:pt x="115219" y="64008"/>
                    <a:pt x="120731" y="68580"/>
                  </a:cubicBezTo>
                  <a:cubicBezTo>
                    <a:pt x="126244" y="73152"/>
                    <a:pt x="92220" y="126397"/>
                    <a:pt x="74923" y="134302"/>
                  </a:cubicBezTo>
                  <a:cubicBezTo>
                    <a:pt x="57626" y="142208"/>
                    <a:pt x="4120" y="122015"/>
                    <a:pt x="414" y="95345"/>
                  </a:cubicBezTo>
                  <a:cubicBezTo>
                    <a:pt x="-3008" y="70771"/>
                    <a:pt x="15715" y="51721"/>
                    <a:pt x="22937" y="45053"/>
                  </a:cubicBezTo>
                  <a:cubicBezTo>
                    <a:pt x="27873" y="44701"/>
                    <a:pt x="32828" y="44701"/>
                    <a:pt x="37763" y="45053"/>
                  </a:cubicBezTo>
                  <a:lnTo>
                    <a:pt x="39284" y="19526"/>
                  </a:lnTo>
                  <a:cubicBezTo>
                    <a:pt x="62758" y="11716"/>
                    <a:pt x="96782" y="0"/>
                    <a:pt x="96782" y="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75" name="Google Shape;1610;p27"/>
            <p:cNvSpPr>
              <a:spLocks noChangeArrowheads="1"/>
            </p:cNvSpPr>
            <p:nvPr/>
          </p:nvSpPr>
          <p:spPr bwMode="auto">
            <a:xfrm>
              <a:off x="2718513" y="2692113"/>
              <a:ext cx="229495" cy="326875"/>
            </a:xfrm>
            <a:custGeom>
              <a:avLst/>
              <a:gdLst>
                <a:gd name="T0" fmla="*/ 0 w 229495"/>
                <a:gd name="T1" fmla="*/ 0 h 326875"/>
                <a:gd name="T2" fmla="*/ 229495 w 229495"/>
                <a:gd name="T3" fmla="*/ 326875 h 326875"/>
              </a:gdLst>
              <a:ahLst/>
              <a:cxnLst/>
              <a:rect l="T0" t="T1" r="T2" b="T3"/>
              <a:pathLst>
                <a:path w="229495" h="326875" extrusionOk="0">
                  <a:moveTo>
                    <a:pt x="149801" y="226409"/>
                  </a:moveTo>
                  <a:cubicBezTo>
                    <a:pt x="134955" y="246860"/>
                    <a:pt x="117366" y="265167"/>
                    <a:pt x="97530" y="280797"/>
                  </a:cubicBezTo>
                  <a:cubicBezTo>
                    <a:pt x="91255" y="287379"/>
                    <a:pt x="85323" y="294275"/>
                    <a:pt x="79758" y="301466"/>
                  </a:cubicBezTo>
                  <a:cubicBezTo>
                    <a:pt x="70365" y="312277"/>
                    <a:pt x="58256" y="320364"/>
                    <a:pt x="44689" y="324898"/>
                  </a:cubicBezTo>
                  <a:cubicBezTo>
                    <a:pt x="32810" y="327946"/>
                    <a:pt x="27868" y="327089"/>
                    <a:pt x="25682" y="324898"/>
                  </a:cubicBezTo>
                  <a:cubicBezTo>
                    <a:pt x="23496" y="322707"/>
                    <a:pt x="24636" y="319278"/>
                    <a:pt x="29768" y="317183"/>
                  </a:cubicBezTo>
                  <a:cubicBezTo>
                    <a:pt x="38175" y="314620"/>
                    <a:pt x="45992" y="310410"/>
                    <a:pt x="52767" y="304800"/>
                  </a:cubicBezTo>
                  <a:cubicBezTo>
                    <a:pt x="52767" y="304800"/>
                    <a:pt x="41743" y="309943"/>
                    <a:pt x="34805" y="312325"/>
                  </a:cubicBezTo>
                  <a:cubicBezTo>
                    <a:pt x="28672" y="314449"/>
                    <a:pt x="22276" y="315735"/>
                    <a:pt x="15798" y="316135"/>
                  </a:cubicBezTo>
                  <a:cubicBezTo>
                    <a:pt x="9240" y="316135"/>
                    <a:pt x="2397" y="308515"/>
                    <a:pt x="7529" y="306610"/>
                  </a:cubicBezTo>
                  <a:cubicBezTo>
                    <a:pt x="12661" y="304705"/>
                    <a:pt x="17508" y="304228"/>
                    <a:pt x="27677" y="300418"/>
                  </a:cubicBezTo>
                  <a:cubicBezTo>
                    <a:pt x="33058" y="298542"/>
                    <a:pt x="38147" y="295913"/>
                    <a:pt x="42788" y="292608"/>
                  </a:cubicBezTo>
                  <a:cubicBezTo>
                    <a:pt x="35731" y="294684"/>
                    <a:pt x="28516" y="296189"/>
                    <a:pt x="21215" y="297085"/>
                  </a:cubicBezTo>
                  <a:cubicBezTo>
                    <a:pt x="15118" y="298075"/>
                    <a:pt x="8868" y="297351"/>
                    <a:pt x="3158" y="294989"/>
                  </a:cubicBezTo>
                  <a:cubicBezTo>
                    <a:pt x="116" y="293656"/>
                    <a:pt x="-2545" y="288131"/>
                    <a:pt x="4298" y="286321"/>
                  </a:cubicBezTo>
                  <a:cubicBezTo>
                    <a:pt x="13203" y="285417"/>
                    <a:pt x="21954" y="283369"/>
                    <a:pt x="30339" y="280225"/>
                  </a:cubicBezTo>
                  <a:cubicBezTo>
                    <a:pt x="38322" y="276606"/>
                    <a:pt x="43359" y="272796"/>
                    <a:pt x="41553" y="272034"/>
                  </a:cubicBezTo>
                  <a:cubicBezTo>
                    <a:pt x="39747" y="271272"/>
                    <a:pt x="35281" y="273749"/>
                    <a:pt x="27202" y="273177"/>
                  </a:cubicBezTo>
                  <a:cubicBezTo>
                    <a:pt x="19124" y="272606"/>
                    <a:pt x="11711" y="267462"/>
                    <a:pt x="11806" y="263081"/>
                  </a:cubicBezTo>
                  <a:cubicBezTo>
                    <a:pt x="11901" y="258699"/>
                    <a:pt x="13517" y="261175"/>
                    <a:pt x="21310" y="260509"/>
                  </a:cubicBezTo>
                  <a:cubicBezTo>
                    <a:pt x="29654" y="258470"/>
                    <a:pt x="38135" y="257042"/>
                    <a:pt x="46685" y="256223"/>
                  </a:cubicBezTo>
                  <a:cubicBezTo>
                    <a:pt x="55089" y="256594"/>
                    <a:pt x="63498" y="255594"/>
                    <a:pt x="71585" y="253270"/>
                  </a:cubicBezTo>
                  <a:cubicBezTo>
                    <a:pt x="80138" y="250698"/>
                    <a:pt x="99336" y="227648"/>
                    <a:pt x="113972" y="206597"/>
                  </a:cubicBezTo>
                  <a:cubicBezTo>
                    <a:pt x="130121" y="183099"/>
                    <a:pt x="142917" y="157448"/>
                    <a:pt x="151987" y="130397"/>
                  </a:cubicBezTo>
                  <a:cubicBezTo>
                    <a:pt x="160825" y="101251"/>
                    <a:pt x="170995" y="46863"/>
                    <a:pt x="178788" y="27908"/>
                  </a:cubicBezTo>
                  <a:cubicBezTo>
                    <a:pt x="186581" y="8954"/>
                    <a:pt x="199221" y="381"/>
                    <a:pt x="211576" y="0"/>
                  </a:cubicBezTo>
                  <a:cubicBezTo>
                    <a:pt x="226021" y="0"/>
                    <a:pt x="232199" y="19050"/>
                    <a:pt x="228397" y="35052"/>
                  </a:cubicBezTo>
                  <a:cubicBezTo>
                    <a:pt x="221175" y="63627"/>
                    <a:pt x="189052" y="174689"/>
                    <a:pt x="149801" y="226409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76" name="Google Shape;1611;p27"/>
            <p:cNvSpPr>
              <a:spLocks noChangeArrowheads="1"/>
            </p:cNvSpPr>
            <p:nvPr/>
          </p:nvSpPr>
          <p:spPr bwMode="auto">
            <a:xfrm>
              <a:off x="2890388" y="2682707"/>
              <a:ext cx="176857" cy="233853"/>
            </a:xfrm>
            <a:custGeom>
              <a:avLst/>
              <a:gdLst>
                <a:gd name="T0" fmla="*/ 0 w 176857"/>
                <a:gd name="T1" fmla="*/ 0 h 233853"/>
                <a:gd name="T2" fmla="*/ 176857 w 176857"/>
                <a:gd name="T3" fmla="*/ 233853 h 233853"/>
              </a:gdLst>
              <a:ahLst/>
              <a:cxnLst/>
              <a:rect l="T0" t="T1" r="T2" b="T3"/>
              <a:pathLst>
                <a:path w="176857" h="233853" extrusionOk="0">
                  <a:moveTo>
                    <a:pt x="139301" y="16931"/>
                  </a:moveTo>
                  <a:cubicBezTo>
                    <a:pt x="154031" y="19217"/>
                    <a:pt x="170853" y="27122"/>
                    <a:pt x="173134" y="35219"/>
                  </a:cubicBezTo>
                  <a:cubicBezTo>
                    <a:pt x="179252" y="64308"/>
                    <a:pt x="177812" y="94483"/>
                    <a:pt x="168952" y="122849"/>
                  </a:cubicBezTo>
                  <a:cubicBezTo>
                    <a:pt x="156217" y="156663"/>
                    <a:pt x="141772" y="218099"/>
                    <a:pt x="134454" y="232196"/>
                  </a:cubicBezTo>
                  <a:cubicBezTo>
                    <a:pt x="96503" y="237510"/>
                    <a:pt x="57869" y="229967"/>
                    <a:pt x="24685" y="210764"/>
                  </a:cubicBezTo>
                  <a:cubicBezTo>
                    <a:pt x="24685" y="210764"/>
                    <a:pt x="21644" y="151995"/>
                    <a:pt x="21454" y="132564"/>
                  </a:cubicBezTo>
                  <a:cubicBezTo>
                    <a:pt x="-26065" y="91130"/>
                    <a:pt x="14516" y="39981"/>
                    <a:pt x="54717" y="357"/>
                  </a:cubicBezTo>
                  <a:cubicBezTo>
                    <a:pt x="59520" y="-119"/>
                    <a:pt x="64359" y="-119"/>
                    <a:pt x="69163" y="357"/>
                  </a:cubicBezTo>
                  <a:cubicBezTo>
                    <a:pt x="69163" y="357"/>
                    <a:pt x="33333" y="42743"/>
                    <a:pt x="58233" y="67032"/>
                  </a:cubicBezTo>
                  <a:cubicBezTo>
                    <a:pt x="111645" y="50554"/>
                    <a:pt x="122194" y="26551"/>
                    <a:pt x="139301" y="1693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77" name="Google Shape;1612;p27"/>
            <p:cNvSpPr>
              <a:spLocks noChangeArrowheads="1"/>
            </p:cNvSpPr>
            <p:nvPr/>
          </p:nvSpPr>
          <p:spPr bwMode="auto">
            <a:xfrm>
              <a:off x="2921860" y="2515790"/>
              <a:ext cx="130560" cy="160797"/>
            </a:xfrm>
            <a:custGeom>
              <a:avLst/>
              <a:gdLst>
                <a:gd name="T0" fmla="*/ 0 w 130560"/>
                <a:gd name="T1" fmla="*/ 0 h 160797"/>
                <a:gd name="T2" fmla="*/ 130560 w 130560"/>
                <a:gd name="T3" fmla="*/ 160797 h 160797"/>
              </a:gdLst>
              <a:ahLst/>
              <a:cxnLst/>
              <a:rect l="T0" t="T1" r="T2" b="T3"/>
              <a:pathLst>
                <a:path w="130560" h="160797" extrusionOk="0">
                  <a:moveTo>
                    <a:pt x="2717" y="57260"/>
                  </a:moveTo>
                  <a:lnTo>
                    <a:pt x="2717" y="57260"/>
                  </a:lnTo>
                  <a:cubicBezTo>
                    <a:pt x="8039" y="23542"/>
                    <a:pt x="32369" y="-1890"/>
                    <a:pt x="67058" y="110"/>
                  </a:cubicBezTo>
                  <a:cubicBezTo>
                    <a:pt x="103762" y="1787"/>
                    <a:pt x="132161" y="32962"/>
                    <a:pt x="130490" y="69748"/>
                  </a:cubicBezTo>
                  <a:cubicBezTo>
                    <a:pt x="129521" y="91084"/>
                    <a:pt x="118410" y="110667"/>
                    <a:pt x="100606" y="122411"/>
                  </a:cubicBezTo>
                  <a:cubicBezTo>
                    <a:pt x="99408" y="127526"/>
                    <a:pt x="97622" y="132479"/>
                    <a:pt x="95284" y="137175"/>
                  </a:cubicBezTo>
                  <a:cubicBezTo>
                    <a:pt x="82929" y="151463"/>
                    <a:pt x="50331" y="160607"/>
                    <a:pt x="39497" y="160797"/>
                  </a:cubicBezTo>
                  <a:cubicBezTo>
                    <a:pt x="29993" y="160797"/>
                    <a:pt x="22200" y="152129"/>
                    <a:pt x="13457" y="137651"/>
                  </a:cubicBezTo>
                  <a:cubicBezTo>
                    <a:pt x="-4791" y="107457"/>
                    <a:pt x="-134" y="74024"/>
                    <a:pt x="2717" y="5726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78" name="Google Shape;1613;p27"/>
            <p:cNvSpPr>
              <a:spLocks noChangeArrowheads="1"/>
            </p:cNvSpPr>
            <p:nvPr/>
          </p:nvSpPr>
          <p:spPr bwMode="auto">
            <a:xfrm>
              <a:off x="2927048" y="2514816"/>
              <a:ext cx="130747" cy="123290"/>
            </a:xfrm>
            <a:custGeom>
              <a:avLst/>
              <a:gdLst>
                <a:gd name="T0" fmla="*/ 0 w 130747"/>
                <a:gd name="T1" fmla="*/ 0 h 123290"/>
                <a:gd name="T2" fmla="*/ 130747 w 130747"/>
                <a:gd name="T3" fmla="*/ 123290 h 123290"/>
              </a:gdLst>
              <a:ahLst/>
              <a:cxnLst/>
              <a:rect l="T0" t="T1" r="T2" b="T3"/>
              <a:pathLst>
                <a:path w="130747" h="123290" extrusionOk="0">
                  <a:moveTo>
                    <a:pt x="72609" y="1657"/>
                  </a:moveTo>
                  <a:cubicBezTo>
                    <a:pt x="97034" y="6514"/>
                    <a:pt x="116992" y="13372"/>
                    <a:pt x="123644" y="37280"/>
                  </a:cubicBezTo>
                  <a:cubicBezTo>
                    <a:pt x="128206" y="53853"/>
                    <a:pt x="134098" y="84905"/>
                    <a:pt x="128396" y="98526"/>
                  </a:cubicBezTo>
                  <a:lnTo>
                    <a:pt x="124975" y="108051"/>
                  </a:lnTo>
                  <a:lnTo>
                    <a:pt x="95418" y="123291"/>
                  </a:lnTo>
                  <a:cubicBezTo>
                    <a:pt x="95418" y="123291"/>
                    <a:pt x="81637" y="111765"/>
                    <a:pt x="85914" y="78047"/>
                  </a:cubicBezTo>
                  <a:cubicBezTo>
                    <a:pt x="85678" y="73494"/>
                    <a:pt x="84234" y="69094"/>
                    <a:pt x="81733" y="65283"/>
                  </a:cubicBezTo>
                  <a:cubicBezTo>
                    <a:pt x="79886" y="62102"/>
                    <a:pt x="78510" y="58673"/>
                    <a:pt x="77646" y="55092"/>
                  </a:cubicBezTo>
                  <a:cubicBezTo>
                    <a:pt x="74170" y="46024"/>
                    <a:pt x="67371" y="38633"/>
                    <a:pt x="58638" y="34423"/>
                  </a:cubicBezTo>
                  <a:cubicBezTo>
                    <a:pt x="36685" y="22040"/>
                    <a:pt x="4562" y="32708"/>
                    <a:pt x="0" y="37185"/>
                  </a:cubicBezTo>
                  <a:cubicBezTo>
                    <a:pt x="12785" y="9638"/>
                    <a:pt x="43070" y="-5182"/>
                    <a:pt x="72609" y="165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79" name="Google Shape;1614;p27"/>
            <p:cNvSpPr>
              <a:spLocks noChangeArrowheads="1"/>
            </p:cNvSpPr>
            <p:nvPr/>
          </p:nvSpPr>
          <p:spPr bwMode="auto">
            <a:xfrm>
              <a:off x="2770258" y="3324285"/>
              <a:ext cx="102779" cy="78901"/>
            </a:xfrm>
            <a:custGeom>
              <a:avLst/>
              <a:gdLst>
                <a:gd name="T0" fmla="*/ 0 w 102779"/>
                <a:gd name="T1" fmla="*/ 0 h 78901"/>
                <a:gd name="T2" fmla="*/ 102779 w 102779"/>
                <a:gd name="T3" fmla="*/ 78901 h 78901"/>
              </a:gdLst>
              <a:ahLst/>
              <a:cxnLst/>
              <a:rect l="T0" t="T1" r="T2" b="T3"/>
              <a:pathLst>
                <a:path w="102779" h="78901" extrusionOk="0">
                  <a:moveTo>
                    <a:pt x="95300" y="3"/>
                  </a:moveTo>
                  <a:cubicBezTo>
                    <a:pt x="82945" y="10099"/>
                    <a:pt x="63843" y="3146"/>
                    <a:pt x="62892" y="4003"/>
                  </a:cubicBezTo>
                  <a:cubicBezTo>
                    <a:pt x="48523" y="16481"/>
                    <a:pt x="33449" y="28120"/>
                    <a:pt x="17749" y="38864"/>
                  </a:cubicBezTo>
                  <a:cubicBezTo>
                    <a:pt x="10051" y="44961"/>
                    <a:pt x="-1924" y="53057"/>
                    <a:pt x="262" y="64677"/>
                  </a:cubicBezTo>
                  <a:cubicBezTo>
                    <a:pt x="4064" y="85537"/>
                    <a:pt x="37327" y="79060"/>
                    <a:pt x="49872" y="72678"/>
                  </a:cubicBezTo>
                  <a:cubicBezTo>
                    <a:pt x="62417" y="66297"/>
                    <a:pt x="72681" y="55819"/>
                    <a:pt x="84561" y="48389"/>
                  </a:cubicBezTo>
                  <a:cubicBezTo>
                    <a:pt x="93019" y="43151"/>
                    <a:pt x="101383" y="40389"/>
                    <a:pt x="102713" y="29339"/>
                  </a:cubicBezTo>
                  <a:cubicBezTo>
                    <a:pt x="103473" y="22958"/>
                    <a:pt x="97486" y="-283"/>
                    <a:pt x="95300" y="3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0" name="Google Shape;1615;p27"/>
            <p:cNvSpPr>
              <a:spLocks noChangeArrowheads="1"/>
            </p:cNvSpPr>
            <p:nvPr/>
          </p:nvSpPr>
          <p:spPr bwMode="auto">
            <a:xfrm>
              <a:off x="2770711" y="3349338"/>
              <a:ext cx="102274" cy="53559"/>
            </a:xfrm>
            <a:custGeom>
              <a:avLst/>
              <a:gdLst>
                <a:gd name="T0" fmla="*/ 0 w 102274"/>
                <a:gd name="T1" fmla="*/ 0 h 53559"/>
                <a:gd name="T2" fmla="*/ 102274 w 102274"/>
                <a:gd name="T3" fmla="*/ 53559 h 53559"/>
              </a:gdLst>
              <a:ahLst/>
              <a:cxnLst/>
              <a:rect l="T0" t="T1" r="T2" b="T3"/>
              <a:pathLst>
                <a:path w="102274" h="53559" extrusionOk="0">
                  <a:moveTo>
                    <a:pt x="102071" y="0"/>
                  </a:moveTo>
                  <a:cubicBezTo>
                    <a:pt x="100455" y="10287"/>
                    <a:pt x="92567" y="13145"/>
                    <a:pt x="83823" y="18383"/>
                  </a:cubicBezTo>
                  <a:cubicBezTo>
                    <a:pt x="71754" y="25908"/>
                    <a:pt x="61109" y="36671"/>
                    <a:pt x="48564" y="43053"/>
                  </a:cubicBezTo>
                  <a:cubicBezTo>
                    <a:pt x="36019" y="49435"/>
                    <a:pt x="8078" y="54769"/>
                    <a:pt x="0" y="39910"/>
                  </a:cubicBezTo>
                  <a:cubicBezTo>
                    <a:pt x="4372" y="60008"/>
                    <a:pt x="37065" y="53721"/>
                    <a:pt x="49420" y="47339"/>
                  </a:cubicBezTo>
                  <a:cubicBezTo>
                    <a:pt x="61775" y="40958"/>
                    <a:pt x="72229" y="30480"/>
                    <a:pt x="84109" y="23051"/>
                  </a:cubicBezTo>
                  <a:cubicBezTo>
                    <a:pt x="92567" y="17812"/>
                    <a:pt x="100930" y="15050"/>
                    <a:pt x="102261" y="4001"/>
                  </a:cubicBezTo>
                  <a:cubicBezTo>
                    <a:pt x="102304" y="2667"/>
                    <a:pt x="102241" y="1324"/>
                    <a:pt x="102071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1" name="Google Shape;1616;p27"/>
            <p:cNvSpPr>
              <a:spLocks noChangeArrowheads="1"/>
            </p:cNvSpPr>
            <p:nvPr/>
          </p:nvSpPr>
          <p:spPr bwMode="auto">
            <a:xfrm>
              <a:off x="2718772" y="3290474"/>
              <a:ext cx="94135" cy="73100"/>
            </a:xfrm>
            <a:custGeom>
              <a:avLst/>
              <a:gdLst>
                <a:gd name="T0" fmla="*/ 0 w 94135"/>
                <a:gd name="T1" fmla="*/ 0 h 73100"/>
                <a:gd name="T2" fmla="*/ 94135 w 94135"/>
                <a:gd name="T3" fmla="*/ 73100 h 73100"/>
              </a:gdLst>
              <a:ahLst/>
              <a:cxnLst/>
              <a:rect l="T0" t="T1" r="T2" b="T3"/>
              <a:pathLst>
                <a:path w="94135" h="73100" extrusionOk="0">
                  <a:moveTo>
                    <a:pt x="86722" y="0"/>
                  </a:moveTo>
                  <a:cubicBezTo>
                    <a:pt x="75413" y="9525"/>
                    <a:pt x="58211" y="4096"/>
                    <a:pt x="57546" y="4953"/>
                  </a:cubicBezTo>
                  <a:cubicBezTo>
                    <a:pt x="44378" y="16202"/>
                    <a:pt x="30609" y="26727"/>
                    <a:pt x="16299" y="36481"/>
                  </a:cubicBezTo>
                  <a:cubicBezTo>
                    <a:pt x="9266" y="42005"/>
                    <a:pt x="-1758" y="49435"/>
                    <a:pt x="238" y="60103"/>
                  </a:cubicBezTo>
                  <a:cubicBezTo>
                    <a:pt x="3849" y="79153"/>
                    <a:pt x="34261" y="73247"/>
                    <a:pt x="45761" y="67437"/>
                  </a:cubicBezTo>
                  <a:cubicBezTo>
                    <a:pt x="57260" y="61627"/>
                    <a:pt x="66669" y="51911"/>
                    <a:pt x="77504" y="45148"/>
                  </a:cubicBezTo>
                  <a:cubicBezTo>
                    <a:pt x="85297" y="40386"/>
                    <a:pt x="92900" y="37814"/>
                    <a:pt x="94135" y="28004"/>
                  </a:cubicBezTo>
                  <a:cubicBezTo>
                    <a:pt x="93742" y="18240"/>
                    <a:pt x="91212" y="8677"/>
                    <a:pt x="86722" y="0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2" name="Google Shape;1617;p27"/>
            <p:cNvSpPr>
              <a:spLocks noChangeArrowheads="1"/>
            </p:cNvSpPr>
            <p:nvPr/>
          </p:nvSpPr>
          <p:spPr bwMode="auto">
            <a:xfrm>
              <a:off x="2719200" y="3314572"/>
              <a:ext cx="93731" cy="48987"/>
            </a:xfrm>
            <a:custGeom>
              <a:avLst/>
              <a:gdLst>
                <a:gd name="T0" fmla="*/ 0 w 93731"/>
                <a:gd name="T1" fmla="*/ 0 h 48987"/>
                <a:gd name="T2" fmla="*/ 93731 w 93731"/>
                <a:gd name="T3" fmla="*/ 48987 h 48987"/>
              </a:gdLst>
              <a:ahLst/>
              <a:cxnLst/>
              <a:rect l="T0" t="T1" r="T2" b="T3"/>
              <a:pathLst>
                <a:path w="93731" h="48987" extrusionOk="0">
                  <a:moveTo>
                    <a:pt x="93517" y="0"/>
                  </a:moveTo>
                  <a:cubicBezTo>
                    <a:pt x="91997" y="9525"/>
                    <a:pt x="84014" y="12002"/>
                    <a:pt x="76791" y="16764"/>
                  </a:cubicBezTo>
                  <a:cubicBezTo>
                    <a:pt x="65766" y="23622"/>
                    <a:pt x="55977" y="33528"/>
                    <a:pt x="44573" y="39434"/>
                  </a:cubicBezTo>
                  <a:cubicBezTo>
                    <a:pt x="33168" y="45339"/>
                    <a:pt x="7413" y="50102"/>
                    <a:pt x="0" y="36481"/>
                  </a:cubicBezTo>
                  <a:cubicBezTo>
                    <a:pt x="4087" y="54864"/>
                    <a:pt x="33929" y="49149"/>
                    <a:pt x="45333" y="43339"/>
                  </a:cubicBezTo>
                  <a:cubicBezTo>
                    <a:pt x="56738" y="37529"/>
                    <a:pt x="66241" y="27813"/>
                    <a:pt x="77076" y="21050"/>
                  </a:cubicBezTo>
                  <a:cubicBezTo>
                    <a:pt x="84869" y="16288"/>
                    <a:pt x="92472" y="13716"/>
                    <a:pt x="93707" y="3905"/>
                  </a:cubicBezTo>
                  <a:cubicBezTo>
                    <a:pt x="93771" y="2600"/>
                    <a:pt x="93707" y="1296"/>
                    <a:pt x="93517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3" name="Google Shape;1618;p27"/>
            <p:cNvSpPr>
              <a:spLocks noChangeArrowheads="1"/>
            </p:cNvSpPr>
            <p:nvPr/>
          </p:nvSpPr>
          <p:spPr bwMode="auto">
            <a:xfrm>
              <a:off x="2753699" y="2913665"/>
              <a:ext cx="223980" cy="387148"/>
            </a:xfrm>
            <a:custGeom>
              <a:avLst/>
              <a:gdLst>
                <a:gd name="T0" fmla="*/ 0 w 223980"/>
                <a:gd name="T1" fmla="*/ 0 h 387148"/>
                <a:gd name="T2" fmla="*/ 223980 w 223980"/>
                <a:gd name="T3" fmla="*/ 387148 h 387148"/>
              </a:gdLst>
              <a:ahLst/>
              <a:cxnLst/>
              <a:rect l="T0" t="T1" r="T2" b="T3"/>
              <a:pathLst>
                <a:path w="223980" h="387148" extrusionOk="0">
                  <a:moveTo>
                    <a:pt x="222484" y="14288"/>
                  </a:moveTo>
                  <a:cubicBezTo>
                    <a:pt x="189070" y="18698"/>
                    <a:pt x="155091" y="13754"/>
                    <a:pt x="124310" y="0"/>
                  </a:cubicBezTo>
                  <a:cubicBezTo>
                    <a:pt x="124310" y="10478"/>
                    <a:pt x="125355" y="19717"/>
                    <a:pt x="125355" y="19717"/>
                  </a:cubicBezTo>
                  <a:cubicBezTo>
                    <a:pt x="85439" y="48292"/>
                    <a:pt x="5227" y="95917"/>
                    <a:pt x="0" y="128683"/>
                  </a:cubicBezTo>
                  <a:cubicBezTo>
                    <a:pt x="5227" y="232601"/>
                    <a:pt x="21003" y="381000"/>
                    <a:pt x="25470" y="383096"/>
                  </a:cubicBezTo>
                  <a:cubicBezTo>
                    <a:pt x="38015" y="389096"/>
                    <a:pt x="46759" y="388144"/>
                    <a:pt x="52651" y="382143"/>
                  </a:cubicBezTo>
                  <a:cubicBezTo>
                    <a:pt x="52651" y="382143"/>
                    <a:pt x="77836" y="294132"/>
                    <a:pt x="70518" y="164973"/>
                  </a:cubicBezTo>
                  <a:cubicBezTo>
                    <a:pt x="70518" y="164973"/>
                    <a:pt x="210414" y="102870"/>
                    <a:pt x="219537" y="68961"/>
                  </a:cubicBezTo>
                  <a:cubicBezTo>
                    <a:pt x="223607" y="55254"/>
                    <a:pt x="224900" y="40881"/>
                    <a:pt x="223339" y="26670"/>
                  </a:cubicBezTo>
                  <a:cubicBezTo>
                    <a:pt x="223244" y="22574"/>
                    <a:pt x="222959" y="18383"/>
                    <a:pt x="222484" y="14288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4" name="Google Shape;1619;p27"/>
            <p:cNvSpPr>
              <a:spLocks noChangeArrowheads="1"/>
            </p:cNvSpPr>
            <p:nvPr/>
          </p:nvSpPr>
          <p:spPr bwMode="auto">
            <a:xfrm>
              <a:off x="2814713" y="2914427"/>
              <a:ext cx="222989" cy="419220"/>
            </a:xfrm>
            <a:custGeom>
              <a:avLst/>
              <a:gdLst>
                <a:gd name="T0" fmla="*/ 0 w 222989"/>
                <a:gd name="T1" fmla="*/ 0 h 419220"/>
                <a:gd name="T2" fmla="*/ 222989 w 222989"/>
                <a:gd name="T3" fmla="*/ 419220 h 419220"/>
              </a:gdLst>
              <a:ahLst/>
              <a:cxnLst/>
              <a:rect l="T0" t="T1" r="T2" b="T3"/>
              <a:pathLst>
                <a:path w="222989" h="419220" extrusionOk="0">
                  <a:moveTo>
                    <a:pt x="207943" y="0"/>
                  </a:moveTo>
                  <a:cubicBezTo>
                    <a:pt x="181465" y="11887"/>
                    <a:pt x="152119" y="15821"/>
                    <a:pt x="123454" y="11334"/>
                  </a:cubicBezTo>
                  <a:cubicBezTo>
                    <a:pt x="123454" y="25241"/>
                    <a:pt x="125450" y="51340"/>
                    <a:pt x="125450" y="51340"/>
                  </a:cubicBezTo>
                  <a:cubicBezTo>
                    <a:pt x="85534" y="79915"/>
                    <a:pt x="5227" y="127540"/>
                    <a:pt x="0" y="160210"/>
                  </a:cubicBezTo>
                  <a:cubicBezTo>
                    <a:pt x="5227" y="264128"/>
                    <a:pt x="14921" y="414623"/>
                    <a:pt x="19008" y="416528"/>
                  </a:cubicBezTo>
                  <a:cubicBezTo>
                    <a:pt x="30005" y="421205"/>
                    <a:pt x="42648" y="419719"/>
                    <a:pt x="52271" y="412623"/>
                  </a:cubicBezTo>
                  <a:cubicBezTo>
                    <a:pt x="52271" y="412623"/>
                    <a:pt x="77456" y="325755"/>
                    <a:pt x="70138" y="196596"/>
                  </a:cubicBezTo>
                  <a:cubicBezTo>
                    <a:pt x="70138" y="194119"/>
                    <a:pt x="189981" y="134969"/>
                    <a:pt x="205187" y="119348"/>
                  </a:cubicBezTo>
                  <a:cubicBezTo>
                    <a:pt x="220393" y="103727"/>
                    <a:pt x="223339" y="80486"/>
                    <a:pt x="222959" y="58293"/>
                  </a:cubicBezTo>
                  <a:cubicBezTo>
                    <a:pt x="221907" y="38052"/>
                    <a:pt x="216800" y="18221"/>
                    <a:pt x="207943" y="0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5" name="Google Shape;1620;p27"/>
            <p:cNvSpPr>
              <a:spLocks noChangeArrowheads="1"/>
            </p:cNvSpPr>
            <p:nvPr/>
          </p:nvSpPr>
          <p:spPr bwMode="auto">
            <a:xfrm>
              <a:off x="2731717" y="2888138"/>
              <a:ext cx="333476" cy="307358"/>
            </a:xfrm>
            <a:custGeom>
              <a:avLst/>
              <a:gdLst>
                <a:gd name="T0" fmla="*/ 0 w 333476"/>
                <a:gd name="T1" fmla="*/ 0 h 307358"/>
                <a:gd name="T2" fmla="*/ 333476 w 333476"/>
                <a:gd name="T3" fmla="*/ 307358 h 307358"/>
              </a:gdLst>
              <a:ahLst/>
              <a:cxnLst/>
              <a:rect l="T0" t="T1" r="T2" b="T3"/>
              <a:pathLst>
                <a:path w="333476" h="307358" extrusionOk="0">
                  <a:moveTo>
                    <a:pt x="320305" y="48292"/>
                  </a:moveTo>
                  <a:cubicBezTo>
                    <a:pt x="320305" y="48292"/>
                    <a:pt x="364593" y="126968"/>
                    <a:pt x="290749" y="167449"/>
                  </a:cubicBezTo>
                  <a:cubicBezTo>
                    <a:pt x="212818" y="210121"/>
                    <a:pt x="165299" y="220123"/>
                    <a:pt x="165299" y="220123"/>
                  </a:cubicBezTo>
                  <a:lnTo>
                    <a:pt x="153609" y="222885"/>
                  </a:lnTo>
                  <a:cubicBezTo>
                    <a:pt x="157270" y="250003"/>
                    <a:pt x="157270" y="277492"/>
                    <a:pt x="153609" y="304609"/>
                  </a:cubicBezTo>
                  <a:cubicBezTo>
                    <a:pt x="153609" y="304609"/>
                    <a:pt x="98012" y="323659"/>
                    <a:pt x="27114" y="261461"/>
                  </a:cubicBezTo>
                  <a:lnTo>
                    <a:pt x="3544" y="185261"/>
                  </a:lnTo>
                  <a:lnTo>
                    <a:pt x="788" y="165545"/>
                  </a:lnTo>
                  <a:cubicBezTo>
                    <a:pt x="-1935" y="151667"/>
                    <a:pt x="2495" y="137350"/>
                    <a:pt x="12573" y="127445"/>
                  </a:cubicBezTo>
                  <a:cubicBezTo>
                    <a:pt x="29585" y="112014"/>
                    <a:pt x="83566" y="72390"/>
                    <a:pt x="117114" y="49721"/>
                  </a:cubicBezTo>
                  <a:cubicBezTo>
                    <a:pt x="150663" y="27051"/>
                    <a:pt x="177463" y="5429"/>
                    <a:pt x="177463" y="5429"/>
                  </a:cubicBezTo>
                  <a:lnTo>
                    <a:pt x="183261" y="0"/>
                  </a:lnTo>
                  <a:cubicBezTo>
                    <a:pt x="183261" y="0"/>
                    <a:pt x="223082" y="31718"/>
                    <a:pt x="295786" y="21050"/>
                  </a:cubicBezTo>
                  <a:cubicBezTo>
                    <a:pt x="305324" y="28794"/>
                    <a:pt x="313597" y="37986"/>
                    <a:pt x="320305" y="4829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6" name="Google Shape;1621;p27"/>
            <p:cNvSpPr>
              <a:spLocks noChangeArrowheads="1"/>
            </p:cNvSpPr>
            <p:nvPr/>
          </p:nvSpPr>
          <p:spPr bwMode="auto">
            <a:xfrm>
              <a:off x="2999836" y="2706202"/>
              <a:ext cx="116284" cy="406848"/>
            </a:xfrm>
            <a:custGeom>
              <a:avLst/>
              <a:gdLst>
                <a:gd name="T0" fmla="*/ 0 w 116284"/>
                <a:gd name="T1" fmla="*/ 0 h 406848"/>
                <a:gd name="T2" fmla="*/ 116284 w 116284"/>
                <a:gd name="T3" fmla="*/ 406848 h 406848"/>
              </a:gdLst>
              <a:ahLst/>
              <a:cxnLst/>
              <a:rect l="T0" t="T1" r="T2" b="T3"/>
              <a:pathLst>
                <a:path w="116284" h="406848" extrusionOk="0">
                  <a:moveTo>
                    <a:pt x="8279" y="347003"/>
                  </a:moveTo>
                  <a:cubicBezTo>
                    <a:pt x="15045" y="340870"/>
                    <a:pt x="22221" y="335202"/>
                    <a:pt x="29758" y="330049"/>
                  </a:cubicBezTo>
                  <a:cubicBezTo>
                    <a:pt x="37682" y="326020"/>
                    <a:pt x="44955" y="320819"/>
                    <a:pt x="51331" y="314619"/>
                  </a:cubicBezTo>
                  <a:cubicBezTo>
                    <a:pt x="58174" y="307761"/>
                    <a:pt x="68153" y="279186"/>
                    <a:pt x="73475" y="251373"/>
                  </a:cubicBezTo>
                  <a:cubicBezTo>
                    <a:pt x="78266" y="220207"/>
                    <a:pt x="77720" y="188441"/>
                    <a:pt x="71860" y="157456"/>
                  </a:cubicBezTo>
                  <a:cubicBezTo>
                    <a:pt x="62686" y="120423"/>
                    <a:pt x="50251" y="84276"/>
                    <a:pt x="34700" y="49443"/>
                  </a:cubicBezTo>
                  <a:cubicBezTo>
                    <a:pt x="25196" y="28583"/>
                    <a:pt x="30423" y="15819"/>
                    <a:pt x="39452" y="6580"/>
                  </a:cubicBezTo>
                  <a:cubicBezTo>
                    <a:pt x="50001" y="-4278"/>
                    <a:pt x="61025" y="-3993"/>
                    <a:pt x="73570" y="25154"/>
                  </a:cubicBezTo>
                  <a:cubicBezTo>
                    <a:pt x="91364" y="65864"/>
                    <a:pt x="104534" y="108459"/>
                    <a:pt x="112821" y="152122"/>
                  </a:cubicBezTo>
                  <a:cubicBezTo>
                    <a:pt x="117848" y="183869"/>
                    <a:pt x="117402" y="216254"/>
                    <a:pt x="111490" y="247848"/>
                  </a:cubicBezTo>
                  <a:cubicBezTo>
                    <a:pt x="106282" y="275538"/>
                    <a:pt x="97767" y="302503"/>
                    <a:pt x="86115" y="328144"/>
                  </a:cubicBezTo>
                  <a:cubicBezTo>
                    <a:pt x="82884" y="335669"/>
                    <a:pt x="82314" y="342051"/>
                    <a:pt x="77847" y="356719"/>
                  </a:cubicBezTo>
                  <a:cubicBezTo>
                    <a:pt x="73538" y="371788"/>
                    <a:pt x="65683" y="385608"/>
                    <a:pt x="54943" y="397010"/>
                  </a:cubicBezTo>
                  <a:cubicBezTo>
                    <a:pt x="45439" y="405963"/>
                    <a:pt x="40402" y="407678"/>
                    <a:pt x="37741" y="406535"/>
                  </a:cubicBezTo>
                  <a:cubicBezTo>
                    <a:pt x="35080" y="405392"/>
                    <a:pt x="34605" y="401677"/>
                    <a:pt x="38501" y="397010"/>
                  </a:cubicBezTo>
                  <a:cubicBezTo>
                    <a:pt x="45267" y="390181"/>
                    <a:pt x="50741" y="382180"/>
                    <a:pt x="54658" y="373388"/>
                  </a:cubicBezTo>
                  <a:cubicBezTo>
                    <a:pt x="54658" y="373388"/>
                    <a:pt x="46294" y="384532"/>
                    <a:pt x="40877" y="390247"/>
                  </a:cubicBezTo>
                  <a:cubicBezTo>
                    <a:pt x="36077" y="395448"/>
                    <a:pt x="30612" y="400001"/>
                    <a:pt x="24626" y="403773"/>
                  </a:cubicBezTo>
                  <a:cubicBezTo>
                    <a:pt x="18829" y="407202"/>
                    <a:pt x="9610" y="403106"/>
                    <a:pt x="13411" y="398343"/>
                  </a:cubicBezTo>
                  <a:cubicBezTo>
                    <a:pt x="17213" y="393581"/>
                    <a:pt x="21490" y="391009"/>
                    <a:pt x="29283" y="382246"/>
                  </a:cubicBezTo>
                  <a:cubicBezTo>
                    <a:pt x="33505" y="377636"/>
                    <a:pt x="37144" y="372512"/>
                    <a:pt x="40117" y="367006"/>
                  </a:cubicBezTo>
                  <a:cubicBezTo>
                    <a:pt x="34526" y="372540"/>
                    <a:pt x="28521" y="377636"/>
                    <a:pt x="22155" y="382246"/>
                  </a:cubicBezTo>
                  <a:cubicBezTo>
                    <a:pt x="17168" y="386199"/>
                    <a:pt x="11176" y="388675"/>
                    <a:pt x="4858" y="389390"/>
                  </a:cubicBezTo>
                  <a:cubicBezTo>
                    <a:pt x="1627" y="389390"/>
                    <a:pt x="-2935" y="385580"/>
                    <a:pt x="2577" y="380341"/>
                  </a:cubicBezTo>
                  <a:cubicBezTo>
                    <a:pt x="10475" y="374912"/>
                    <a:pt x="17659" y="368511"/>
                    <a:pt x="23961" y="361291"/>
                  </a:cubicBezTo>
                  <a:cubicBezTo>
                    <a:pt x="29853" y="353671"/>
                    <a:pt x="32989" y="347575"/>
                    <a:pt x="31088" y="347670"/>
                  </a:cubicBezTo>
                  <a:cubicBezTo>
                    <a:pt x="29188" y="347766"/>
                    <a:pt x="25956" y="352433"/>
                    <a:pt x="18353" y="355957"/>
                  </a:cubicBezTo>
                  <a:cubicBezTo>
                    <a:pt x="10750" y="359481"/>
                    <a:pt x="2007" y="358338"/>
                    <a:pt x="486" y="354052"/>
                  </a:cubicBezTo>
                  <a:cubicBezTo>
                    <a:pt x="-1034" y="349766"/>
                    <a:pt x="1342" y="351576"/>
                    <a:pt x="8279" y="347003"/>
                  </a:cubicBezTo>
                  <a:close/>
                </a:path>
              </a:pathLst>
            </a:custGeom>
            <a:solidFill>
              <a:srgbClr val="FFCEA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7" name="Google Shape;1622;p27"/>
            <p:cNvSpPr>
              <a:spLocks noChangeArrowheads="1"/>
            </p:cNvSpPr>
            <p:nvPr/>
          </p:nvSpPr>
          <p:spPr bwMode="auto">
            <a:xfrm>
              <a:off x="3022743" y="2701064"/>
              <a:ext cx="69955" cy="89236"/>
            </a:xfrm>
            <a:custGeom>
              <a:avLst/>
              <a:gdLst>
                <a:gd name="T0" fmla="*/ 0 w 69955"/>
                <a:gd name="T1" fmla="*/ 0 h 89236"/>
                <a:gd name="T2" fmla="*/ 69955 w 69955"/>
                <a:gd name="T3" fmla="*/ 89236 h 89236"/>
              </a:gdLst>
              <a:ahLst/>
              <a:cxnLst/>
              <a:rect l="T0" t="T1" r="T2" b="T3"/>
              <a:pathLst>
                <a:path w="69955" h="89236" extrusionOk="0">
                  <a:moveTo>
                    <a:pt x="69956" y="69535"/>
                  </a:moveTo>
                  <a:cubicBezTo>
                    <a:pt x="69956" y="69535"/>
                    <a:pt x="43060" y="93443"/>
                    <a:pt x="12933" y="88585"/>
                  </a:cubicBezTo>
                  <a:lnTo>
                    <a:pt x="1338" y="38484"/>
                  </a:lnTo>
                  <a:cubicBezTo>
                    <a:pt x="1338" y="38484"/>
                    <a:pt x="-6550" y="12099"/>
                    <a:pt x="15974" y="2098"/>
                  </a:cubicBezTo>
                  <a:cubicBezTo>
                    <a:pt x="38498" y="-7903"/>
                    <a:pt x="60167" y="18386"/>
                    <a:pt x="69956" y="69535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8" name="Google Shape;1623;p27"/>
            <p:cNvSpPr>
              <a:spLocks noChangeArrowheads="1"/>
            </p:cNvSpPr>
            <p:nvPr/>
          </p:nvSpPr>
          <p:spPr bwMode="auto">
            <a:xfrm>
              <a:off x="2885136" y="2682643"/>
              <a:ext cx="59968" cy="63096"/>
            </a:xfrm>
            <a:custGeom>
              <a:avLst/>
              <a:gdLst>
                <a:gd name="T0" fmla="*/ 0 w 59968"/>
                <a:gd name="T1" fmla="*/ 0 h 63096"/>
                <a:gd name="T2" fmla="*/ 59968 w 59968"/>
                <a:gd name="T3" fmla="*/ 63096 h 63096"/>
              </a:gdLst>
              <a:ahLst/>
              <a:cxnLst/>
              <a:rect l="T0" t="T1" r="T2" b="T3"/>
              <a:pathLst>
                <a:path w="59968" h="63096" extrusionOk="0">
                  <a:moveTo>
                    <a:pt x="59969" y="422"/>
                  </a:moveTo>
                  <a:cubicBezTo>
                    <a:pt x="59969" y="422"/>
                    <a:pt x="30887" y="-8532"/>
                    <a:pt x="0" y="56048"/>
                  </a:cubicBezTo>
                  <a:lnTo>
                    <a:pt x="11500" y="63096"/>
                  </a:lnTo>
                  <a:cubicBezTo>
                    <a:pt x="25902" y="40903"/>
                    <a:pt x="42113" y="19939"/>
                    <a:pt x="59969" y="422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89" name="Google Shape;1624;p27"/>
            <p:cNvSpPr>
              <a:spLocks noChangeArrowheads="1"/>
            </p:cNvSpPr>
            <p:nvPr/>
          </p:nvSpPr>
          <p:spPr bwMode="auto">
            <a:xfrm>
              <a:off x="4136405" y="305709"/>
              <a:ext cx="1608303" cy="2009690"/>
            </a:xfrm>
            <a:custGeom>
              <a:avLst/>
              <a:gdLst>
                <a:gd name="T0" fmla="*/ 0 w 1608303"/>
                <a:gd name="T1" fmla="*/ 0 h 2009690"/>
                <a:gd name="T2" fmla="*/ 1608303 w 1608303"/>
                <a:gd name="T3" fmla="*/ 2009690 h 2009690"/>
              </a:gdLst>
              <a:ahLst/>
              <a:cxnLst/>
              <a:rect l="T0" t="T1" r="T2" b="T3"/>
              <a:pathLst>
                <a:path w="1608303" h="2009690" extrusionOk="0">
                  <a:moveTo>
                    <a:pt x="1566509" y="879931"/>
                  </a:moveTo>
                  <a:lnTo>
                    <a:pt x="54267" y="4869"/>
                  </a:lnTo>
                  <a:cubicBezTo>
                    <a:pt x="46749" y="-388"/>
                    <a:pt x="37093" y="-1464"/>
                    <a:pt x="28606" y="2011"/>
                  </a:cubicBezTo>
                  <a:cubicBezTo>
                    <a:pt x="27970" y="2304"/>
                    <a:pt x="27371" y="2654"/>
                    <a:pt x="26801" y="3059"/>
                  </a:cubicBezTo>
                  <a:lnTo>
                    <a:pt x="0" y="18966"/>
                  </a:lnTo>
                  <a:lnTo>
                    <a:pt x="12925" y="42302"/>
                  </a:lnTo>
                  <a:lnTo>
                    <a:pt x="12925" y="1035093"/>
                  </a:lnTo>
                  <a:cubicBezTo>
                    <a:pt x="12925" y="1065573"/>
                    <a:pt x="31458" y="1101006"/>
                    <a:pt x="54267" y="1114150"/>
                  </a:cubicBezTo>
                  <a:lnTo>
                    <a:pt x="1557195" y="1983783"/>
                  </a:lnTo>
                  <a:lnTo>
                    <a:pt x="1561282" y="2009691"/>
                  </a:lnTo>
                  <a:lnTo>
                    <a:pt x="1591884" y="1992070"/>
                  </a:lnTo>
                  <a:cubicBezTo>
                    <a:pt x="1593367" y="1991412"/>
                    <a:pt x="1594773" y="1990574"/>
                    <a:pt x="1596066" y="1989593"/>
                  </a:cubicBezTo>
                  <a:cubicBezTo>
                    <a:pt x="1604800" y="1981363"/>
                    <a:pt x="1609248" y="1969552"/>
                    <a:pt x="1608136" y="1957589"/>
                  </a:cubicBezTo>
                  <a:lnTo>
                    <a:pt x="1608136" y="958988"/>
                  </a:lnTo>
                  <a:cubicBezTo>
                    <a:pt x="1607851" y="928508"/>
                    <a:pt x="1589793" y="893075"/>
                    <a:pt x="1566509" y="879931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0" name="Google Shape;1625;p27"/>
            <p:cNvSpPr>
              <a:spLocks noChangeArrowheads="1"/>
            </p:cNvSpPr>
            <p:nvPr/>
          </p:nvSpPr>
          <p:spPr bwMode="auto">
            <a:xfrm>
              <a:off x="4119583" y="322825"/>
              <a:ext cx="1594925" cy="1994313"/>
            </a:xfrm>
            <a:custGeom>
              <a:avLst/>
              <a:gdLst>
                <a:gd name="T0" fmla="*/ 0 w 1594925"/>
                <a:gd name="T1" fmla="*/ 0 h 1994313"/>
                <a:gd name="T2" fmla="*/ 1594925 w 1594925"/>
                <a:gd name="T3" fmla="*/ 1994313 h 1994313"/>
              </a:gdLst>
              <a:ahLst/>
              <a:cxnLst/>
              <a:rect l="T0" t="T1" r="T2" b="T3"/>
              <a:pathLst>
                <a:path w="1594925" h="1994313" extrusionOk="0">
                  <a:moveTo>
                    <a:pt x="1553584" y="1989336"/>
                  </a:moveTo>
                  <a:lnTo>
                    <a:pt x="41342" y="1114274"/>
                  </a:lnTo>
                  <a:cubicBezTo>
                    <a:pt x="18532" y="1101035"/>
                    <a:pt x="0" y="1065697"/>
                    <a:pt x="0" y="1035122"/>
                  </a:cubicBezTo>
                  <a:lnTo>
                    <a:pt x="0" y="36235"/>
                  </a:lnTo>
                  <a:cubicBezTo>
                    <a:pt x="0" y="5755"/>
                    <a:pt x="19008" y="-8247"/>
                    <a:pt x="41342" y="4993"/>
                  </a:cubicBezTo>
                  <a:lnTo>
                    <a:pt x="1553584" y="880055"/>
                  </a:lnTo>
                  <a:cubicBezTo>
                    <a:pt x="1576393" y="893199"/>
                    <a:pt x="1594925" y="928632"/>
                    <a:pt x="1594925" y="959112"/>
                  </a:cubicBezTo>
                  <a:lnTo>
                    <a:pt x="1594925" y="1957999"/>
                  </a:lnTo>
                  <a:cubicBezTo>
                    <a:pt x="1594925" y="1988479"/>
                    <a:pt x="1576393" y="2002576"/>
                    <a:pt x="1553584" y="1989336"/>
                  </a:cubicBezTo>
                  <a:close/>
                </a:path>
              </a:pathLst>
            </a:custGeom>
            <a:solidFill>
              <a:srgbClr val="F8F9FF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1" name="Google Shape;1626;p27"/>
            <p:cNvSpPr>
              <a:spLocks noChangeArrowheads="1"/>
            </p:cNvSpPr>
            <p:nvPr/>
          </p:nvSpPr>
          <p:spPr bwMode="auto">
            <a:xfrm>
              <a:off x="4241517" y="588041"/>
              <a:ext cx="58543" cy="817911"/>
            </a:xfrm>
            <a:custGeom>
              <a:avLst/>
              <a:gdLst>
                <a:gd name="T0" fmla="*/ 0 w 58543"/>
                <a:gd name="T1" fmla="*/ 0 h 817911"/>
                <a:gd name="T2" fmla="*/ 58543 w 58543"/>
                <a:gd name="T3" fmla="*/ 817911 h 817911"/>
              </a:gdLst>
              <a:ahLst/>
              <a:cxnLst/>
              <a:rect l="T0" t="T1" r="T2" b="T3"/>
              <a:pathLst>
                <a:path w="58543" h="817911" extrusionOk="0">
                  <a:moveTo>
                    <a:pt x="57878" y="817912"/>
                  </a:moveTo>
                  <a:lnTo>
                    <a:pt x="0" y="783431"/>
                  </a:lnTo>
                  <a:lnTo>
                    <a:pt x="760" y="0"/>
                  </a:lnTo>
                  <a:lnTo>
                    <a:pt x="58543" y="34481"/>
                  </a:lnTo>
                  <a:lnTo>
                    <a:pt x="57878" y="817912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2" name="Google Shape;1627;p27"/>
            <p:cNvSpPr>
              <a:spLocks noChangeArrowheads="1"/>
            </p:cNvSpPr>
            <p:nvPr/>
          </p:nvSpPr>
          <p:spPr bwMode="auto">
            <a:xfrm>
              <a:off x="4241517" y="1216214"/>
              <a:ext cx="58448" cy="189833"/>
            </a:xfrm>
            <a:custGeom>
              <a:avLst/>
              <a:gdLst>
                <a:gd name="T0" fmla="*/ 0 w 58448"/>
                <a:gd name="T1" fmla="*/ 0 h 189833"/>
                <a:gd name="T2" fmla="*/ 58448 w 58448"/>
                <a:gd name="T3" fmla="*/ 189833 h 189833"/>
              </a:gdLst>
              <a:ahLst/>
              <a:cxnLst/>
              <a:rect l="T0" t="T1" r="T2" b="T3"/>
              <a:pathLst>
                <a:path w="58448" h="189833" extrusionOk="0">
                  <a:moveTo>
                    <a:pt x="57878" y="189833"/>
                  </a:moveTo>
                  <a:lnTo>
                    <a:pt x="0" y="156115"/>
                  </a:lnTo>
                  <a:lnTo>
                    <a:pt x="570" y="0"/>
                  </a:lnTo>
                  <a:lnTo>
                    <a:pt x="58448" y="33814"/>
                  </a:lnTo>
                  <a:lnTo>
                    <a:pt x="57878" y="18983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3" name="Google Shape;1628;p27"/>
            <p:cNvSpPr>
              <a:spLocks noChangeArrowheads="1"/>
            </p:cNvSpPr>
            <p:nvPr/>
          </p:nvSpPr>
          <p:spPr bwMode="auto">
            <a:xfrm>
              <a:off x="4424940" y="694149"/>
              <a:ext cx="58353" cy="818006"/>
            </a:xfrm>
            <a:custGeom>
              <a:avLst/>
              <a:gdLst>
                <a:gd name="T0" fmla="*/ 0 w 58353"/>
                <a:gd name="T1" fmla="*/ 0 h 818006"/>
                <a:gd name="T2" fmla="*/ 58353 w 58353"/>
                <a:gd name="T3" fmla="*/ 818006 h 818006"/>
              </a:gdLst>
              <a:ahLst/>
              <a:cxnLst/>
              <a:rect l="T0" t="T1" r="T2" b="T3"/>
              <a:pathLst>
                <a:path w="58353" h="818006" extrusionOk="0">
                  <a:moveTo>
                    <a:pt x="57878" y="818007"/>
                  </a:moveTo>
                  <a:lnTo>
                    <a:pt x="0" y="783336"/>
                  </a:lnTo>
                  <a:lnTo>
                    <a:pt x="570" y="0"/>
                  </a:lnTo>
                  <a:lnTo>
                    <a:pt x="58353" y="34766"/>
                  </a:lnTo>
                  <a:lnTo>
                    <a:pt x="57878" y="818007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4" name="Google Shape;1629;p27"/>
            <p:cNvSpPr>
              <a:spLocks noChangeArrowheads="1"/>
            </p:cNvSpPr>
            <p:nvPr/>
          </p:nvSpPr>
          <p:spPr bwMode="auto">
            <a:xfrm>
              <a:off x="4424940" y="1350993"/>
              <a:ext cx="58353" cy="161258"/>
            </a:xfrm>
            <a:custGeom>
              <a:avLst/>
              <a:gdLst>
                <a:gd name="T0" fmla="*/ 0 w 58353"/>
                <a:gd name="T1" fmla="*/ 0 h 161258"/>
                <a:gd name="T2" fmla="*/ 58353 w 58353"/>
                <a:gd name="T3" fmla="*/ 161258 h 161258"/>
              </a:gdLst>
              <a:ahLst/>
              <a:cxnLst/>
              <a:rect l="T0" t="T1" r="T2" b="T3"/>
              <a:pathLst>
                <a:path w="58353" h="161258" extrusionOk="0">
                  <a:moveTo>
                    <a:pt x="57878" y="161258"/>
                  </a:moveTo>
                  <a:lnTo>
                    <a:pt x="0" y="127444"/>
                  </a:lnTo>
                  <a:lnTo>
                    <a:pt x="475" y="0"/>
                  </a:lnTo>
                  <a:lnTo>
                    <a:pt x="58353" y="33719"/>
                  </a:lnTo>
                  <a:lnTo>
                    <a:pt x="57878" y="16125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5" name="Google Shape;1630;p27"/>
            <p:cNvSpPr>
              <a:spLocks noChangeArrowheads="1"/>
            </p:cNvSpPr>
            <p:nvPr/>
          </p:nvSpPr>
          <p:spPr bwMode="auto">
            <a:xfrm>
              <a:off x="4608458" y="801877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6" name="Google Shape;1631;p27"/>
            <p:cNvSpPr>
              <a:spLocks noChangeArrowheads="1"/>
            </p:cNvSpPr>
            <p:nvPr/>
          </p:nvSpPr>
          <p:spPr bwMode="auto">
            <a:xfrm>
              <a:off x="4608458" y="1266316"/>
              <a:ext cx="59113" cy="352044"/>
            </a:xfrm>
            <a:custGeom>
              <a:avLst/>
              <a:gdLst>
                <a:gd name="T0" fmla="*/ 0 w 59113"/>
                <a:gd name="T1" fmla="*/ 0 h 352044"/>
                <a:gd name="T2" fmla="*/ 59113 w 59113"/>
                <a:gd name="T3" fmla="*/ 352044 h 352044"/>
              </a:gdLst>
              <a:ahLst/>
              <a:cxnLst/>
              <a:rect l="T0" t="T1" r="T2" b="T3"/>
              <a:pathLst>
                <a:path w="59113" h="352044" extrusionOk="0">
                  <a:moveTo>
                    <a:pt x="57878" y="352044"/>
                  </a:moveTo>
                  <a:lnTo>
                    <a:pt x="0" y="318325"/>
                  </a:lnTo>
                  <a:lnTo>
                    <a:pt x="1235" y="0"/>
                  </a:lnTo>
                  <a:lnTo>
                    <a:pt x="59113" y="33814"/>
                  </a:lnTo>
                  <a:lnTo>
                    <a:pt x="57878" y="3520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7" name="Google Shape;1632;p27"/>
            <p:cNvSpPr>
              <a:spLocks noChangeArrowheads="1"/>
            </p:cNvSpPr>
            <p:nvPr/>
          </p:nvSpPr>
          <p:spPr bwMode="auto">
            <a:xfrm>
              <a:off x="4793306" y="908938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8" name="Google Shape;1633;p27"/>
            <p:cNvSpPr>
              <a:spLocks noChangeArrowheads="1"/>
            </p:cNvSpPr>
            <p:nvPr/>
          </p:nvSpPr>
          <p:spPr bwMode="auto">
            <a:xfrm>
              <a:off x="4793306" y="1421097"/>
              <a:ext cx="58923" cy="304228"/>
            </a:xfrm>
            <a:custGeom>
              <a:avLst/>
              <a:gdLst>
                <a:gd name="T0" fmla="*/ 0 w 58923"/>
                <a:gd name="T1" fmla="*/ 0 h 304228"/>
                <a:gd name="T2" fmla="*/ 58923 w 58923"/>
                <a:gd name="T3" fmla="*/ 304228 h 304228"/>
              </a:gdLst>
              <a:ahLst/>
              <a:cxnLst/>
              <a:rect l="T0" t="T1" r="T2" b="T3"/>
              <a:pathLst>
                <a:path w="58923" h="304228" extrusionOk="0">
                  <a:moveTo>
                    <a:pt x="57783" y="304229"/>
                  </a:moveTo>
                  <a:lnTo>
                    <a:pt x="0" y="270510"/>
                  </a:lnTo>
                  <a:lnTo>
                    <a:pt x="1046" y="0"/>
                  </a:lnTo>
                  <a:lnTo>
                    <a:pt x="58924" y="33719"/>
                  </a:lnTo>
                  <a:lnTo>
                    <a:pt x="57783" y="30422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9999" name="Google Shape;1634;p27"/>
            <p:cNvSpPr>
              <a:spLocks noChangeArrowheads="1"/>
            </p:cNvSpPr>
            <p:nvPr/>
          </p:nvSpPr>
          <p:spPr bwMode="auto">
            <a:xfrm>
              <a:off x="4978440" y="1016189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0" name="Google Shape;1635;p27"/>
            <p:cNvSpPr>
              <a:spLocks noChangeArrowheads="1"/>
            </p:cNvSpPr>
            <p:nvPr/>
          </p:nvSpPr>
          <p:spPr bwMode="auto">
            <a:xfrm>
              <a:off x="4978440" y="1384997"/>
              <a:ext cx="59493" cy="447484"/>
            </a:xfrm>
            <a:custGeom>
              <a:avLst/>
              <a:gdLst>
                <a:gd name="T0" fmla="*/ 0 w 59493"/>
                <a:gd name="T1" fmla="*/ 0 h 447484"/>
                <a:gd name="T2" fmla="*/ 59493 w 59493"/>
                <a:gd name="T3" fmla="*/ 447484 h 447484"/>
              </a:gdLst>
              <a:ahLst/>
              <a:cxnLst/>
              <a:rect l="T0" t="T1" r="T2" b="T3"/>
              <a:pathLst>
                <a:path w="59493" h="447484" extrusionOk="0">
                  <a:moveTo>
                    <a:pt x="57878" y="447485"/>
                  </a:moveTo>
                  <a:lnTo>
                    <a:pt x="0" y="413671"/>
                  </a:lnTo>
                  <a:lnTo>
                    <a:pt x="1615" y="0"/>
                  </a:lnTo>
                  <a:lnTo>
                    <a:pt x="59494" y="33719"/>
                  </a:lnTo>
                  <a:lnTo>
                    <a:pt x="57878" y="44748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1" name="Google Shape;1636;p27"/>
            <p:cNvSpPr>
              <a:spLocks noChangeArrowheads="1"/>
            </p:cNvSpPr>
            <p:nvPr/>
          </p:nvSpPr>
          <p:spPr bwMode="auto">
            <a:xfrm>
              <a:off x="5164524" y="1123917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2" name="Google Shape;1637;p27"/>
            <p:cNvSpPr>
              <a:spLocks noChangeArrowheads="1"/>
            </p:cNvSpPr>
            <p:nvPr/>
          </p:nvSpPr>
          <p:spPr bwMode="auto">
            <a:xfrm>
              <a:off x="5164524" y="1368614"/>
              <a:ext cx="59968" cy="571500"/>
            </a:xfrm>
            <a:custGeom>
              <a:avLst/>
              <a:gdLst>
                <a:gd name="T0" fmla="*/ 0 w 59968"/>
                <a:gd name="T1" fmla="*/ 0 h 571500"/>
                <a:gd name="T2" fmla="*/ 59968 w 59968"/>
                <a:gd name="T3" fmla="*/ 571500 h 571500"/>
              </a:gdLst>
              <a:ahLst/>
              <a:cxnLst/>
              <a:rect l="T0" t="T1" r="T2" b="T3"/>
              <a:pathLst>
                <a:path w="59968" h="571500" extrusionOk="0">
                  <a:moveTo>
                    <a:pt x="57783" y="571500"/>
                  </a:moveTo>
                  <a:lnTo>
                    <a:pt x="0" y="537782"/>
                  </a:lnTo>
                  <a:lnTo>
                    <a:pt x="2091" y="0"/>
                  </a:lnTo>
                  <a:lnTo>
                    <a:pt x="59969" y="33814"/>
                  </a:lnTo>
                  <a:lnTo>
                    <a:pt x="57783" y="5715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3" name="Google Shape;1638;p27"/>
            <p:cNvSpPr>
              <a:spLocks noChangeArrowheads="1"/>
            </p:cNvSpPr>
            <p:nvPr/>
          </p:nvSpPr>
          <p:spPr bwMode="auto">
            <a:xfrm>
              <a:off x="5351084" y="1231931"/>
              <a:ext cx="61014" cy="816578"/>
            </a:xfrm>
            <a:custGeom>
              <a:avLst/>
              <a:gdLst>
                <a:gd name="T0" fmla="*/ 0 w 61014"/>
                <a:gd name="T1" fmla="*/ 0 h 816578"/>
                <a:gd name="T2" fmla="*/ 61014 w 61014"/>
                <a:gd name="T3" fmla="*/ 816578 h 816578"/>
              </a:gdLst>
              <a:ahLst/>
              <a:cxnLst/>
              <a:rect l="T0" t="T1" r="T2" b="T3"/>
              <a:pathLst>
                <a:path w="61014" h="816578" extrusionOk="0">
                  <a:moveTo>
                    <a:pt x="57878" y="816578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4" name="Google Shape;1639;p27"/>
            <p:cNvSpPr>
              <a:spLocks noChangeArrowheads="1"/>
            </p:cNvSpPr>
            <p:nvPr/>
          </p:nvSpPr>
          <p:spPr bwMode="auto">
            <a:xfrm>
              <a:off x="5351179" y="1342992"/>
              <a:ext cx="60443" cy="705135"/>
            </a:xfrm>
            <a:custGeom>
              <a:avLst/>
              <a:gdLst>
                <a:gd name="T0" fmla="*/ 0 w 60443"/>
                <a:gd name="T1" fmla="*/ 0 h 705135"/>
                <a:gd name="T2" fmla="*/ 60443 w 60443"/>
                <a:gd name="T3" fmla="*/ 705135 h 705135"/>
              </a:gdLst>
              <a:ahLst/>
              <a:cxnLst/>
              <a:rect l="T0" t="T1" r="T2" b="T3"/>
              <a:pathLst>
                <a:path w="60443" h="705135" extrusionOk="0">
                  <a:moveTo>
                    <a:pt x="57783" y="705136"/>
                  </a:moveTo>
                  <a:lnTo>
                    <a:pt x="0" y="671417"/>
                  </a:lnTo>
                  <a:lnTo>
                    <a:pt x="2661" y="0"/>
                  </a:lnTo>
                  <a:lnTo>
                    <a:pt x="60444" y="33814"/>
                  </a:lnTo>
                  <a:lnTo>
                    <a:pt x="57783" y="70513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5" name="Google Shape;1640;p27"/>
            <p:cNvSpPr>
              <a:spLocks noChangeArrowheads="1"/>
            </p:cNvSpPr>
            <p:nvPr/>
          </p:nvSpPr>
          <p:spPr bwMode="auto">
            <a:xfrm>
              <a:off x="5538879" y="1340706"/>
              <a:ext cx="61014" cy="816483"/>
            </a:xfrm>
            <a:custGeom>
              <a:avLst/>
              <a:gdLst>
                <a:gd name="T0" fmla="*/ 0 w 61014"/>
                <a:gd name="T1" fmla="*/ 0 h 816483"/>
                <a:gd name="T2" fmla="*/ 61014 w 61014"/>
                <a:gd name="T3" fmla="*/ 816483 h 816483"/>
              </a:gdLst>
              <a:ahLst/>
              <a:cxnLst/>
              <a:rect l="T0" t="T1" r="T2" b="T3"/>
              <a:pathLst>
                <a:path w="61014" h="816483" extrusionOk="0">
                  <a:moveTo>
                    <a:pt x="57878" y="816483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6" name="Google Shape;1641;p27"/>
            <p:cNvSpPr>
              <a:spLocks noChangeArrowheads="1"/>
            </p:cNvSpPr>
            <p:nvPr/>
          </p:nvSpPr>
          <p:spPr bwMode="auto">
            <a:xfrm>
              <a:off x="5538879" y="1442147"/>
              <a:ext cx="60634" cy="714660"/>
            </a:xfrm>
            <a:custGeom>
              <a:avLst/>
              <a:gdLst>
                <a:gd name="T0" fmla="*/ 0 w 60634"/>
                <a:gd name="T1" fmla="*/ 0 h 714660"/>
                <a:gd name="T2" fmla="*/ 60634 w 60634"/>
                <a:gd name="T3" fmla="*/ 714660 h 714660"/>
              </a:gdLst>
              <a:ahLst/>
              <a:cxnLst/>
              <a:rect l="T0" t="T1" r="T2" b="T3"/>
              <a:pathLst>
                <a:path w="60634" h="714660" extrusionOk="0">
                  <a:moveTo>
                    <a:pt x="57878" y="714661"/>
                  </a:moveTo>
                  <a:lnTo>
                    <a:pt x="0" y="680847"/>
                  </a:lnTo>
                  <a:lnTo>
                    <a:pt x="2756" y="0"/>
                  </a:lnTo>
                  <a:lnTo>
                    <a:pt x="60634" y="33814"/>
                  </a:lnTo>
                  <a:lnTo>
                    <a:pt x="57878" y="71466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7" name="Google Shape;1642;p27"/>
            <p:cNvSpPr>
              <a:spLocks noChangeArrowheads="1"/>
            </p:cNvSpPr>
            <p:nvPr/>
          </p:nvSpPr>
          <p:spPr bwMode="auto">
            <a:xfrm>
              <a:off x="4516176" y="748442"/>
              <a:ext cx="61299" cy="816768"/>
            </a:xfrm>
            <a:custGeom>
              <a:avLst/>
              <a:gdLst>
                <a:gd name="T0" fmla="*/ 0 w 61299"/>
                <a:gd name="T1" fmla="*/ 0 h 816768"/>
                <a:gd name="T2" fmla="*/ 61299 w 61299"/>
                <a:gd name="T3" fmla="*/ 816768 h 816768"/>
              </a:gdLst>
              <a:ahLst/>
              <a:cxnLst/>
              <a:rect l="T0" t="T1" r="T2" b="T3"/>
              <a:pathLst>
                <a:path w="61299" h="816768" extrusionOk="0">
                  <a:moveTo>
                    <a:pt x="58163" y="816769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300" y="34004"/>
                  </a:lnTo>
                  <a:lnTo>
                    <a:pt x="58163" y="816769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8" name="Google Shape;1643;p27"/>
            <p:cNvSpPr>
              <a:spLocks noChangeArrowheads="1"/>
            </p:cNvSpPr>
            <p:nvPr/>
          </p:nvSpPr>
          <p:spPr bwMode="auto">
            <a:xfrm>
              <a:off x="4516366" y="1270221"/>
              <a:ext cx="58923" cy="294893"/>
            </a:xfrm>
            <a:custGeom>
              <a:avLst/>
              <a:gdLst>
                <a:gd name="T0" fmla="*/ 0 w 58923"/>
                <a:gd name="T1" fmla="*/ 0 h 294893"/>
                <a:gd name="T2" fmla="*/ 58923 w 58923"/>
                <a:gd name="T3" fmla="*/ 294893 h 294893"/>
              </a:gdLst>
              <a:ahLst/>
              <a:cxnLst/>
              <a:rect l="T0" t="T1" r="T2" b="T3"/>
              <a:pathLst>
                <a:path w="58923" h="294893" extrusionOk="0">
                  <a:moveTo>
                    <a:pt x="57783" y="294894"/>
                  </a:moveTo>
                  <a:lnTo>
                    <a:pt x="0" y="261080"/>
                  </a:lnTo>
                  <a:lnTo>
                    <a:pt x="1045" y="0"/>
                  </a:lnTo>
                  <a:lnTo>
                    <a:pt x="58923" y="33814"/>
                  </a:lnTo>
                  <a:lnTo>
                    <a:pt x="57783" y="29489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09" name="Google Shape;1644;p27"/>
            <p:cNvSpPr>
              <a:spLocks noChangeArrowheads="1"/>
            </p:cNvSpPr>
            <p:nvPr/>
          </p:nvSpPr>
          <p:spPr bwMode="auto">
            <a:xfrm>
              <a:off x="4700740" y="855312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0" name="Google Shape;1645;p27"/>
            <p:cNvSpPr>
              <a:spLocks noChangeArrowheads="1"/>
            </p:cNvSpPr>
            <p:nvPr/>
          </p:nvSpPr>
          <p:spPr bwMode="auto">
            <a:xfrm>
              <a:off x="4700740" y="1272031"/>
              <a:ext cx="59303" cy="399764"/>
            </a:xfrm>
            <a:custGeom>
              <a:avLst/>
              <a:gdLst>
                <a:gd name="T0" fmla="*/ 0 w 59303"/>
                <a:gd name="T1" fmla="*/ 0 h 399764"/>
                <a:gd name="T2" fmla="*/ 59303 w 59303"/>
                <a:gd name="T3" fmla="*/ 399764 h 399764"/>
              </a:gdLst>
              <a:ahLst/>
              <a:cxnLst/>
              <a:rect l="T0" t="T1" r="T2" b="T3"/>
              <a:pathLst>
                <a:path w="59303" h="399764" extrusionOk="0">
                  <a:moveTo>
                    <a:pt x="57783" y="399764"/>
                  </a:moveTo>
                  <a:lnTo>
                    <a:pt x="0" y="365951"/>
                  </a:lnTo>
                  <a:lnTo>
                    <a:pt x="1426" y="0"/>
                  </a:lnTo>
                  <a:lnTo>
                    <a:pt x="59304" y="33814"/>
                  </a:lnTo>
                  <a:lnTo>
                    <a:pt x="57783" y="39976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1" name="Google Shape;1646;p27"/>
            <p:cNvSpPr>
              <a:spLocks noChangeArrowheads="1"/>
            </p:cNvSpPr>
            <p:nvPr/>
          </p:nvSpPr>
          <p:spPr bwMode="auto">
            <a:xfrm>
              <a:off x="4885398" y="962278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2" name="Google Shape;1647;p27"/>
            <p:cNvSpPr>
              <a:spLocks noChangeArrowheads="1"/>
            </p:cNvSpPr>
            <p:nvPr/>
          </p:nvSpPr>
          <p:spPr bwMode="auto">
            <a:xfrm>
              <a:off x="4885398" y="1264506"/>
              <a:ext cx="59778" cy="514159"/>
            </a:xfrm>
            <a:custGeom>
              <a:avLst/>
              <a:gdLst>
                <a:gd name="T0" fmla="*/ 0 w 59778"/>
                <a:gd name="T1" fmla="*/ 0 h 514159"/>
                <a:gd name="T2" fmla="*/ 59778 w 59778"/>
                <a:gd name="T3" fmla="*/ 514159 h 514159"/>
              </a:gdLst>
              <a:ahLst/>
              <a:cxnLst/>
              <a:rect l="T0" t="T1" r="T2" b="T3"/>
              <a:pathLst>
                <a:path w="59778" h="514159" extrusionOk="0">
                  <a:moveTo>
                    <a:pt x="57783" y="514159"/>
                  </a:moveTo>
                  <a:lnTo>
                    <a:pt x="0" y="480346"/>
                  </a:lnTo>
                  <a:lnTo>
                    <a:pt x="1901" y="0"/>
                  </a:lnTo>
                  <a:lnTo>
                    <a:pt x="59779" y="33719"/>
                  </a:lnTo>
                  <a:lnTo>
                    <a:pt x="57783" y="51415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3" name="Google Shape;1648;p27"/>
            <p:cNvSpPr>
              <a:spLocks noChangeArrowheads="1"/>
            </p:cNvSpPr>
            <p:nvPr/>
          </p:nvSpPr>
          <p:spPr bwMode="auto">
            <a:xfrm>
              <a:off x="5071197" y="1069910"/>
              <a:ext cx="60919" cy="816483"/>
            </a:xfrm>
            <a:custGeom>
              <a:avLst/>
              <a:gdLst>
                <a:gd name="T0" fmla="*/ 0 w 60919"/>
                <a:gd name="T1" fmla="*/ 0 h 816483"/>
                <a:gd name="T2" fmla="*/ 60919 w 60919"/>
                <a:gd name="T3" fmla="*/ 816483 h 816483"/>
              </a:gdLst>
              <a:ahLst/>
              <a:cxnLst/>
              <a:rect l="T0" t="T1" r="T2" b="T3"/>
              <a:pathLst>
                <a:path w="60919" h="816483" extrusionOk="0">
                  <a:moveTo>
                    <a:pt x="57878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4" name="Google Shape;1649;p27"/>
            <p:cNvSpPr>
              <a:spLocks noChangeArrowheads="1"/>
            </p:cNvSpPr>
            <p:nvPr/>
          </p:nvSpPr>
          <p:spPr bwMode="auto">
            <a:xfrm>
              <a:off x="5071197" y="1371948"/>
              <a:ext cx="59778" cy="514254"/>
            </a:xfrm>
            <a:custGeom>
              <a:avLst/>
              <a:gdLst>
                <a:gd name="T0" fmla="*/ 0 w 59778"/>
                <a:gd name="T1" fmla="*/ 0 h 514254"/>
                <a:gd name="T2" fmla="*/ 59778 w 59778"/>
                <a:gd name="T3" fmla="*/ 514254 h 514254"/>
              </a:gdLst>
              <a:ahLst/>
              <a:cxnLst/>
              <a:rect l="T0" t="T1" r="T2" b="T3"/>
              <a:pathLst>
                <a:path w="59778" h="514254" extrusionOk="0">
                  <a:moveTo>
                    <a:pt x="57878" y="514255"/>
                  </a:moveTo>
                  <a:lnTo>
                    <a:pt x="0" y="480441"/>
                  </a:lnTo>
                  <a:lnTo>
                    <a:pt x="1901" y="0"/>
                  </a:lnTo>
                  <a:lnTo>
                    <a:pt x="59779" y="33814"/>
                  </a:lnTo>
                  <a:lnTo>
                    <a:pt x="57878" y="514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5" name="Google Shape;1650;p27"/>
            <p:cNvSpPr>
              <a:spLocks noChangeArrowheads="1"/>
            </p:cNvSpPr>
            <p:nvPr/>
          </p:nvSpPr>
          <p:spPr bwMode="auto">
            <a:xfrm>
              <a:off x="5257662" y="1177829"/>
              <a:ext cx="60919" cy="816482"/>
            </a:xfrm>
            <a:custGeom>
              <a:avLst/>
              <a:gdLst>
                <a:gd name="T0" fmla="*/ 0 w 60919"/>
                <a:gd name="T1" fmla="*/ 0 h 816482"/>
                <a:gd name="T2" fmla="*/ 60919 w 60919"/>
                <a:gd name="T3" fmla="*/ 816482 h 816482"/>
              </a:gdLst>
              <a:ahLst/>
              <a:cxnLst/>
              <a:rect l="T0" t="T1" r="T2" b="T3"/>
              <a:pathLst>
                <a:path w="60919" h="816482" extrusionOk="0">
                  <a:moveTo>
                    <a:pt x="57783" y="816483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6" name="Google Shape;1651;p27"/>
            <p:cNvSpPr>
              <a:spLocks noChangeArrowheads="1"/>
            </p:cNvSpPr>
            <p:nvPr/>
          </p:nvSpPr>
          <p:spPr bwMode="auto">
            <a:xfrm>
              <a:off x="5257662" y="1365376"/>
              <a:ext cx="60253" cy="628649"/>
            </a:xfrm>
            <a:custGeom>
              <a:avLst/>
              <a:gdLst>
                <a:gd name="T0" fmla="*/ 0 w 60253"/>
                <a:gd name="T1" fmla="*/ 0 h 628649"/>
                <a:gd name="T2" fmla="*/ 60253 w 60253"/>
                <a:gd name="T3" fmla="*/ 628649 h 628649"/>
              </a:gdLst>
              <a:ahLst/>
              <a:cxnLst/>
              <a:rect l="T0" t="T1" r="T2" b="T3"/>
              <a:pathLst>
                <a:path w="60253" h="628649" extrusionOk="0">
                  <a:moveTo>
                    <a:pt x="57878" y="628650"/>
                  </a:moveTo>
                  <a:lnTo>
                    <a:pt x="0" y="594932"/>
                  </a:lnTo>
                  <a:lnTo>
                    <a:pt x="2376" y="0"/>
                  </a:lnTo>
                  <a:lnTo>
                    <a:pt x="60254" y="33719"/>
                  </a:lnTo>
                  <a:lnTo>
                    <a:pt x="57878" y="6286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7" name="Google Shape;1652;p27"/>
            <p:cNvSpPr>
              <a:spLocks noChangeArrowheads="1"/>
            </p:cNvSpPr>
            <p:nvPr/>
          </p:nvSpPr>
          <p:spPr bwMode="auto">
            <a:xfrm>
              <a:off x="5444886" y="1286223"/>
              <a:ext cx="60919" cy="816578"/>
            </a:xfrm>
            <a:custGeom>
              <a:avLst/>
              <a:gdLst>
                <a:gd name="T0" fmla="*/ 0 w 60919"/>
                <a:gd name="T1" fmla="*/ 0 h 816578"/>
                <a:gd name="T2" fmla="*/ 60919 w 60919"/>
                <a:gd name="T3" fmla="*/ 816578 h 816578"/>
              </a:gdLst>
              <a:ahLst/>
              <a:cxnLst/>
              <a:rect l="T0" t="T1" r="T2" b="T3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8" name="Google Shape;1653;p27"/>
            <p:cNvSpPr>
              <a:spLocks noChangeArrowheads="1"/>
            </p:cNvSpPr>
            <p:nvPr/>
          </p:nvSpPr>
          <p:spPr bwMode="auto">
            <a:xfrm>
              <a:off x="5444886" y="1359185"/>
              <a:ext cx="60729" cy="743235"/>
            </a:xfrm>
            <a:custGeom>
              <a:avLst/>
              <a:gdLst>
                <a:gd name="T0" fmla="*/ 0 w 60729"/>
                <a:gd name="T1" fmla="*/ 0 h 743235"/>
                <a:gd name="T2" fmla="*/ 60729 w 60729"/>
                <a:gd name="T3" fmla="*/ 743235 h 743235"/>
              </a:gdLst>
              <a:ahLst/>
              <a:cxnLst/>
              <a:rect l="T0" t="T1" r="T2" b="T3"/>
              <a:pathLst>
                <a:path w="60729" h="743235" extrusionOk="0">
                  <a:moveTo>
                    <a:pt x="57878" y="743236"/>
                  </a:moveTo>
                  <a:lnTo>
                    <a:pt x="0" y="709422"/>
                  </a:lnTo>
                  <a:lnTo>
                    <a:pt x="2851" y="0"/>
                  </a:lnTo>
                  <a:lnTo>
                    <a:pt x="60729" y="33814"/>
                  </a:lnTo>
                  <a:lnTo>
                    <a:pt x="57878" y="74323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19" name="Google Shape;1654;p27"/>
            <p:cNvSpPr>
              <a:spLocks noChangeArrowheads="1"/>
            </p:cNvSpPr>
            <p:nvPr/>
          </p:nvSpPr>
          <p:spPr bwMode="auto">
            <a:xfrm>
              <a:off x="4333133" y="641190"/>
              <a:ext cx="58828" cy="817816"/>
            </a:xfrm>
            <a:custGeom>
              <a:avLst/>
              <a:gdLst>
                <a:gd name="T0" fmla="*/ 0 w 58828"/>
                <a:gd name="T1" fmla="*/ 0 h 817816"/>
                <a:gd name="T2" fmla="*/ 58828 w 58828"/>
                <a:gd name="T3" fmla="*/ 817816 h 817816"/>
              </a:gdLst>
              <a:ahLst/>
              <a:cxnLst/>
              <a:rect l="T0" t="T1" r="T2" b="T3"/>
              <a:pathLst>
                <a:path w="58828" h="817816" extrusionOk="0">
                  <a:moveTo>
                    <a:pt x="57878" y="817817"/>
                  </a:moveTo>
                  <a:lnTo>
                    <a:pt x="0" y="783527"/>
                  </a:lnTo>
                  <a:lnTo>
                    <a:pt x="950" y="0"/>
                  </a:lnTo>
                  <a:lnTo>
                    <a:pt x="58828" y="34385"/>
                  </a:lnTo>
                  <a:lnTo>
                    <a:pt x="57878" y="817817"/>
                  </a:ln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0" name="Google Shape;1655;p27"/>
            <p:cNvSpPr>
              <a:spLocks noChangeArrowheads="1"/>
            </p:cNvSpPr>
            <p:nvPr/>
          </p:nvSpPr>
          <p:spPr bwMode="auto">
            <a:xfrm>
              <a:off x="4333133" y="1231074"/>
              <a:ext cx="58638" cy="228028"/>
            </a:xfrm>
            <a:custGeom>
              <a:avLst/>
              <a:gdLst>
                <a:gd name="T0" fmla="*/ 0 w 58638"/>
                <a:gd name="T1" fmla="*/ 0 h 228028"/>
                <a:gd name="T2" fmla="*/ 58638 w 58638"/>
                <a:gd name="T3" fmla="*/ 228028 h 228028"/>
              </a:gdLst>
              <a:ahLst/>
              <a:cxnLst/>
              <a:rect l="T0" t="T1" r="T2" b="T3"/>
              <a:pathLst>
                <a:path w="58638" h="228028" extrusionOk="0">
                  <a:moveTo>
                    <a:pt x="57783" y="228028"/>
                  </a:moveTo>
                  <a:lnTo>
                    <a:pt x="0" y="194215"/>
                  </a:lnTo>
                  <a:lnTo>
                    <a:pt x="760" y="0"/>
                  </a:lnTo>
                  <a:lnTo>
                    <a:pt x="58638" y="33718"/>
                  </a:lnTo>
                  <a:lnTo>
                    <a:pt x="57783" y="2280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1" name="Google Shape;1656;p27"/>
            <p:cNvSpPr>
              <a:spLocks noChangeArrowheads="1"/>
            </p:cNvSpPr>
            <p:nvPr/>
          </p:nvSpPr>
          <p:spPr bwMode="auto">
            <a:xfrm rot="-1801764">
              <a:off x="4182051" y="402648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2" name="Google Shape;1657;p27"/>
            <p:cNvSpPr>
              <a:spLocks noChangeArrowheads="1"/>
            </p:cNvSpPr>
            <p:nvPr/>
          </p:nvSpPr>
          <p:spPr bwMode="auto">
            <a:xfrm rot="-1801764">
              <a:off x="4256393" y="445744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3" name="Google Shape;1658;p27"/>
            <p:cNvSpPr>
              <a:spLocks noChangeArrowheads="1"/>
            </p:cNvSpPr>
            <p:nvPr/>
          </p:nvSpPr>
          <p:spPr bwMode="auto">
            <a:xfrm rot="-1801764">
              <a:off x="4330817" y="488696"/>
              <a:ext cx="40450" cy="70232"/>
            </a:xfrm>
            <a:custGeom>
              <a:avLst/>
              <a:gdLst>
                <a:gd name="T0" fmla="*/ 0 w 40486"/>
                <a:gd name="T1" fmla="*/ 0 h 70294"/>
                <a:gd name="T2" fmla="*/ 40486 w 40486"/>
                <a:gd name="T3" fmla="*/ 70294 h 70294"/>
              </a:gdLst>
              <a:ahLst/>
              <a:cxnLst/>
              <a:rect l="T0" t="T1" r="T2" b="T3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4" name="Google Shape;1659;p27"/>
            <p:cNvSpPr>
              <a:spLocks noChangeArrowheads="1"/>
            </p:cNvSpPr>
            <p:nvPr/>
          </p:nvSpPr>
          <p:spPr bwMode="auto">
            <a:xfrm>
              <a:off x="4106792" y="1565782"/>
              <a:ext cx="86160" cy="187928"/>
            </a:xfrm>
            <a:custGeom>
              <a:avLst/>
              <a:gdLst>
                <a:gd name="T0" fmla="*/ 0 w 86160"/>
                <a:gd name="T1" fmla="*/ 0 h 187928"/>
                <a:gd name="T2" fmla="*/ 86160 w 86160"/>
                <a:gd name="T3" fmla="*/ 187928 h 187928"/>
              </a:gdLst>
              <a:ahLst/>
              <a:cxnLst/>
              <a:rect l="T0" t="T1" r="T2" b="T3"/>
              <a:pathLst>
                <a:path w="86160" h="187928" extrusionOk="0">
                  <a:moveTo>
                    <a:pt x="18969" y="0"/>
                  </a:moveTo>
                  <a:cubicBezTo>
                    <a:pt x="16973" y="17526"/>
                    <a:pt x="-3840" y="92964"/>
                    <a:pt x="627" y="118777"/>
                  </a:cubicBezTo>
                  <a:cubicBezTo>
                    <a:pt x="5093" y="144589"/>
                    <a:pt x="76657" y="187928"/>
                    <a:pt x="76657" y="187928"/>
                  </a:cubicBezTo>
                  <a:lnTo>
                    <a:pt x="86161" y="143637"/>
                  </a:lnTo>
                  <a:lnTo>
                    <a:pt x="46815" y="104966"/>
                  </a:lnTo>
                  <a:lnTo>
                    <a:pt x="57459" y="31718"/>
                  </a:ln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5" name="Google Shape;1660;p27"/>
            <p:cNvSpPr>
              <a:spLocks noChangeArrowheads="1"/>
            </p:cNvSpPr>
            <p:nvPr/>
          </p:nvSpPr>
          <p:spPr bwMode="auto">
            <a:xfrm>
              <a:off x="4118918" y="1488575"/>
              <a:ext cx="61869" cy="119039"/>
            </a:xfrm>
            <a:custGeom>
              <a:avLst/>
              <a:gdLst>
                <a:gd name="T0" fmla="*/ 0 w 61869"/>
                <a:gd name="T1" fmla="*/ 0 h 119039"/>
                <a:gd name="T2" fmla="*/ 61869 w 61869"/>
                <a:gd name="T3" fmla="*/ 119039 h 119039"/>
              </a:gdLst>
              <a:ahLst/>
              <a:cxnLst/>
              <a:rect l="T0" t="T1" r="T2" b="T3"/>
              <a:pathLst>
                <a:path w="61869" h="119039" extrusionOk="0">
                  <a:moveTo>
                    <a:pt x="61870" y="2912"/>
                  </a:moveTo>
                  <a:cubicBezTo>
                    <a:pt x="47538" y="-3775"/>
                    <a:pt x="30479" y="1397"/>
                    <a:pt x="22239" y="14913"/>
                  </a:cubicBezTo>
                  <a:cubicBezTo>
                    <a:pt x="11785" y="32249"/>
                    <a:pt x="950" y="91780"/>
                    <a:pt x="0" y="101972"/>
                  </a:cubicBezTo>
                  <a:cubicBezTo>
                    <a:pt x="8496" y="113573"/>
                    <a:pt x="22362" y="119984"/>
                    <a:pt x="36685" y="118926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6" name="Google Shape;1661;p27"/>
            <p:cNvSpPr>
              <a:spLocks noChangeArrowheads="1"/>
            </p:cNvSpPr>
            <p:nvPr/>
          </p:nvSpPr>
          <p:spPr bwMode="auto">
            <a:xfrm>
              <a:off x="4255221" y="2314593"/>
              <a:ext cx="133508" cy="75339"/>
            </a:xfrm>
            <a:custGeom>
              <a:avLst/>
              <a:gdLst>
                <a:gd name="T0" fmla="*/ 0 w 133508"/>
                <a:gd name="T1" fmla="*/ 0 h 75339"/>
                <a:gd name="T2" fmla="*/ 133508 w 133508"/>
                <a:gd name="T3" fmla="*/ 75339 h 75339"/>
              </a:gdLst>
              <a:ahLst/>
              <a:cxnLst/>
              <a:rect l="T0" t="T1" r="T2" b="T3"/>
              <a:pathLst>
                <a:path w="133508" h="75339" extrusionOk="0">
                  <a:moveTo>
                    <a:pt x="6824" y="18142"/>
                  </a:moveTo>
                  <a:cubicBezTo>
                    <a:pt x="22296" y="22429"/>
                    <a:pt x="38833" y="20409"/>
                    <a:pt x="52822" y="12522"/>
                  </a:cubicBezTo>
                  <a:cubicBezTo>
                    <a:pt x="63942" y="12522"/>
                    <a:pt x="124101" y="-12909"/>
                    <a:pt x="132274" y="8712"/>
                  </a:cubicBezTo>
                  <a:cubicBezTo>
                    <a:pt x="139497" y="27762"/>
                    <a:pt x="113266" y="45288"/>
                    <a:pt x="99486" y="48717"/>
                  </a:cubicBezTo>
                  <a:cubicBezTo>
                    <a:pt x="69074" y="56052"/>
                    <a:pt x="46550" y="71292"/>
                    <a:pt x="34385" y="73863"/>
                  </a:cubicBezTo>
                  <a:cubicBezTo>
                    <a:pt x="24881" y="75768"/>
                    <a:pt x="13477" y="77007"/>
                    <a:pt x="5874" y="69863"/>
                  </a:cubicBezTo>
                  <a:cubicBezTo>
                    <a:pt x="-2110" y="61291"/>
                    <a:pt x="-2110" y="29382"/>
                    <a:pt x="6824" y="18142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7" name="Google Shape;1662;p27"/>
            <p:cNvSpPr>
              <a:spLocks noChangeArrowheads="1"/>
            </p:cNvSpPr>
            <p:nvPr/>
          </p:nvSpPr>
          <p:spPr bwMode="auto">
            <a:xfrm>
              <a:off x="4257103" y="2327115"/>
              <a:ext cx="131644" cy="62816"/>
            </a:xfrm>
            <a:custGeom>
              <a:avLst/>
              <a:gdLst>
                <a:gd name="T0" fmla="*/ 0 w 131644"/>
                <a:gd name="T1" fmla="*/ 0 h 62816"/>
                <a:gd name="T2" fmla="*/ 131644 w 131644"/>
                <a:gd name="T3" fmla="*/ 62816 h 62816"/>
              </a:gdLst>
              <a:ahLst/>
              <a:cxnLst/>
              <a:rect l="T0" t="T1" r="T2" b="T3"/>
              <a:pathLst>
                <a:path w="131644" h="62816" extrusionOk="0">
                  <a:moveTo>
                    <a:pt x="32503" y="56102"/>
                  </a:moveTo>
                  <a:cubicBezTo>
                    <a:pt x="44668" y="53531"/>
                    <a:pt x="67192" y="38291"/>
                    <a:pt x="97604" y="30956"/>
                  </a:cubicBezTo>
                  <a:cubicBezTo>
                    <a:pt x="109294" y="28099"/>
                    <a:pt x="129347" y="15240"/>
                    <a:pt x="131437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93"/>
                    <a:pt x="713" y="52807"/>
                    <a:pt x="0" y="50102"/>
                  </a:cubicBezTo>
                  <a:cubicBezTo>
                    <a:pt x="9266" y="57169"/>
                    <a:pt x="21336" y="59398"/>
                    <a:pt x="32503" y="56102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8" name="Google Shape;1663;p27"/>
            <p:cNvSpPr>
              <a:spLocks noChangeArrowheads="1"/>
            </p:cNvSpPr>
            <p:nvPr/>
          </p:nvSpPr>
          <p:spPr bwMode="auto">
            <a:xfrm>
              <a:off x="4157606" y="2270641"/>
              <a:ext cx="133494" cy="75381"/>
            </a:xfrm>
            <a:custGeom>
              <a:avLst/>
              <a:gdLst>
                <a:gd name="T0" fmla="*/ 0 w 133494"/>
                <a:gd name="T1" fmla="*/ 0 h 75381"/>
                <a:gd name="T2" fmla="*/ 133494 w 133494"/>
                <a:gd name="T3" fmla="*/ 75381 h 75381"/>
              </a:gdLst>
              <a:ahLst/>
              <a:cxnLst/>
              <a:rect l="T0" t="T1" r="T2" b="T3"/>
              <a:pathLst>
                <a:path w="133494" h="75381" extrusionOk="0">
                  <a:moveTo>
                    <a:pt x="6835" y="18184"/>
                  </a:moveTo>
                  <a:cubicBezTo>
                    <a:pt x="22307" y="22413"/>
                    <a:pt x="38825" y="20394"/>
                    <a:pt x="52833" y="12564"/>
                  </a:cubicBezTo>
                  <a:cubicBezTo>
                    <a:pt x="63953" y="12564"/>
                    <a:pt x="124112" y="-12963"/>
                    <a:pt x="132285" y="8754"/>
                  </a:cubicBezTo>
                  <a:cubicBezTo>
                    <a:pt x="139413" y="27804"/>
                    <a:pt x="113277" y="45330"/>
                    <a:pt x="99497" y="48759"/>
                  </a:cubicBezTo>
                  <a:cubicBezTo>
                    <a:pt x="69085" y="56094"/>
                    <a:pt x="46561" y="71334"/>
                    <a:pt x="34396" y="73905"/>
                  </a:cubicBezTo>
                  <a:cubicBezTo>
                    <a:pt x="24892" y="75810"/>
                    <a:pt x="13488" y="77049"/>
                    <a:pt x="5885" y="69905"/>
                  </a:cubicBezTo>
                  <a:cubicBezTo>
                    <a:pt x="-2479" y="61332"/>
                    <a:pt x="-1718" y="29519"/>
                    <a:pt x="6835" y="18184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29" name="Google Shape;1664;p27"/>
            <p:cNvSpPr>
              <a:spLocks noChangeArrowheads="1"/>
            </p:cNvSpPr>
            <p:nvPr/>
          </p:nvSpPr>
          <p:spPr bwMode="auto">
            <a:xfrm>
              <a:off x="4159499" y="2283205"/>
              <a:ext cx="131564" cy="62816"/>
            </a:xfrm>
            <a:custGeom>
              <a:avLst/>
              <a:gdLst>
                <a:gd name="T0" fmla="*/ 0 w 131564"/>
                <a:gd name="T1" fmla="*/ 0 h 62816"/>
                <a:gd name="T2" fmla="*/ 131564 w 131564"/>
                <a:gd name="T3" fmla="*/ 62816 h 62816"/>
              </a:gdLst>
              <a:ahLst/>
              <a:cxnLst/>
              <a:rect l="T0" t="T1" r="T2" b="T3"/>
              <a:pathLst>
                <a:path w="131564" h="62816" extrusionOk="0">
                  <a:moveTo>
                    <a:pt x="32503" y="56007"/>
                  </a:moveTo>
                  <a:cubicBezTo>
                    <a:pt x="44668" y="53435"/>
                    <a:pt x="67192" y="38291"/>
                    <a:pt x="97604" y="30861"/>
                  </a:cubicBezTo>
                  <a:cubicBezTo>
                    <a:pt x="109199" y="28099"/>
                    <a:pt x="129347" y="15240"/>
                    <a:pt x="131342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55"/>
                    <a:pt x="713" y="52740"/>
                    <a:pt x="0" y="50006"/>
                  </a:cubicBezTo>
                  <a:cubicBezTo>
                    <a:pt x="9228" y="57160"/>
                    <a:pt x="21336" y="59398"/>
                    <a:pt x="32503" y="56007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0" name="Google Shape;1665;p27"/>
            <p:cNvSpPr>
              <a:spLocks noChangeArrowheads="1"/>
            </p:cNvSpPr>
            <p:nvPr/>
          </p:nvSpPr>
          <p:spPr bwMode="auto">
            <a:xfrm>
              <a:off x="4157684" y="1783524"/>
              <a:ext cx="195217" cy="552238"/>
            </a:xfrm>
            <a:custGeom>
              <a:avLst/>
              <a:gdLst>
                <a:gd name="T0" fmla="*/ 0 w 195217"/>
                <a:gd name="T1" fmla="*/ 0 h 552238"/>
                <a:gd name="T2" fmla="*/ 195217 w 195217"/>
                <a:gd name="T3" fmla="*/ 552238 h 552238"/>
              </a:gdLst>
              <a:ahLst/>
              <a:cxnLst/>
              <a:rect l="T0" t="T1" r="T2" b="T3"/>
              <a:pathLst>
                <a:path w="195217" h="552238" extrusionOk="0">
                  <a:moveTo>
                    <a:pt x="5522" y="341376"/>
                  </a:moveTo>
                  <a:cubicBezTo>
                    <a:pt x="8135" y="318964"/>
                    <a:pt x="12783" y="296837"/>
                    <a:pt x="19397" y="275272"/>
                  </a:cubicBezTo>
                  <a:cubicBezTo>
                    <a:pt x="19397" y="275272"/>
                    <a:pt x="15311" y="218122"/>
                    <a:pt x="13220" y="164211"/>
                  </a:cubicBezTo>
                  <a:cubicBezTo>
                    <a:pt x="10844" y="102870"/>
                    <a:pt x="-10350" y="48863"/>
                    <a:pt x="6377" y="0"/>
                  </a:cubicBezTo>
                  <a:lnTo>
                    <a:pt x="195217" y="42005"/>
                  </a:lnTo>
                  <a:cubicBezTo>
                    <a:pt x="195217" y="42005"/>
                    <a:pt x="183813" y="286607"/>
                    <a:pt x="181247" y="316230"/>
                  </a:cubicBezTo>
                  <a:cubicBezTo>
                    <a:pt x="179869" y="339280"/>
                    <a:pt x="177046" y="362217"/>
                    <a:pt x="172789" y="384905"/>
                  </a:cubicBezTo>
                  <a:cubicBezTo>
                    <a:pt x="164140" y="432530"/>
                    <a:pt x="150169" y="545306"/>
                    <a:pt x="150169" y="545306"/>
                  </a:cubicBezTo>
                  <a:cubicBezTo>
                    <a:pt x="135800" y="552212"/>
                    <a:pt x="119510" y="554022"/>
                    <a:pt x="103981" y="550450"/>
                  </a:cubicBezTo>
                  <a:cubicBezTo>
                    <a:pt x="103981" y="550450"/>
                    <a:pt x="105407" y="407575"/>
                    <a:pt x="106737" y="373475"/>
                  </a:cubicBezTo>
                  <a:cubicBezTo>
                    <a:pt x="108258" y="331660"/>
                    <a:pt x="109588" y="334899"/>
                    <a:pt x="109588" y="334899"/>
                  </a:cubicBezTo>
                  <a:lnTo>
                    <a:pt x="103316" y="230791"/>
                  </a:lnTo>
                  <a:lnTo>
                    <a:pt x="99229" y="179451"/>
                  </a:lnTo>
                  <a:cubicBezTo>
                    <a:pt x="99229" y="179451"/>
                    <a:pt x="94002" y="217551"/>
                    <a:pt x="90581" y="251365"/>
                  </a:cubicBezTo>
                  <a:cubicBezTo>
                    <a:pt x="87635" y="280988"/>
                    <a:pt x="80507" y="307753"/>
                    <a:pt x="72524" y="362807"/>
                  </a:cubicBezTo>
                  <a:cubicBezTo>
                    <a:pt x="65681" y="410432"/>
                    <a:pt x="54466" y="506539"/>
                    <a:pt x="54466" y="506539"/>
                  </a:cubicBezTo>
                  <a:cubicBezTo>
                    <a:pt x="34508" y="518160"/>
                    <a:pt x="6947" y="508540"/>
                    <a:pt x="6947" y="508540"/>
                  </a:cubicBezTo>
                  <a:cubicBezTo>
                    <a:pt x="6947" y="508540"/>
                    <a:pt x="390" y="382810"/>
                    <a:pt x="5522" y="3413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1" name="Google Shape;1666;p27"/>
            <p:cNvSpPr>
              <a:spLocks noChangeArrowheads="1"/>
            </p:cNvSpPr>
            <p:nvPr/>
          </p:nvSpPr>
          <p:spPr bwMode="auto">
            <a:xfrm>
              <a:off x="4182697" y="1330426"/>
              <a:ext cx="141754" cy="227198"/>
            </a:xfrm>
            <a:custGeom>
              <a:avLst/>
              <a:gdLst>
                <a:gd name="T0" fmla="*/ 0 w 141754"/>
                <a:gd name="T1" fmla="*/ 0 h 227198"/>
                <a:gd name="T2" fmla="*/ 141754 w 141754"/>
                <a:gd name="T3" fmla="*/ 227198 h 227198"/>
              </a:gdLst>
              <a:ahLst/>
              <a:cxnLst/>
              <a:rect l="T0" t="T1" r="T2" b="T3"/>
              <a:pathLst>
                <a:path w="141754" h="227198" extrusionOk="0">
                  <a:moveTo>
                    <a:pt x="8069" y="162109"/>
                  </a:moveTo>
                  <a:cubicBezTo>
                    <a:pt x="22515" y="162776"/>
                    <a:pt x="33159" y="166490"/>
                    <a:pt x="34965" y="162109"/>
                  </a:cubicBezTo>
                  <a:cubicBezTo>
                    <a:pt x="36533" y="154689"/>
                    <a:pt x="37645" y="147183"/>
                    <a:pt x="38291" y="139630"/>
                  </a:cubicBezTo>
                  <a:cubicBezTo>
                    <a:pt x="36581" y="135439"/>
                    <a:pt x="35155" y="130962"/>
                    <a:pt x="35155" y="130962"/>
                  </a:cubicBezTo>
                  <a:cubicBezTo>
                    <a:pt x="17098" y="119818"/>
                    <a:pt x="11395" y="100196"/>
                    <a:pt x="9019" y="77432"/>
                  </a:cubicBezTo>
                  <a:cubicBezTo>
                    <a:pt x="5028" y="38474"/>
                    <a:pt x="25936" y="4375"/>
                    <a:pt x="64807" y="374"/>
                  </a:cubicBezTo>
                  <a:cubicBezTo>
                    <a:pt x="101396" y="-3436"/>
                    <a:pt x="128197" y="22282"/>
                    <a:pt x="135420" y="57524"/>
                  </a:cubicBezTo>
                  <a:cubicBezTo>
                    <a:pt x="139221" y="74955"/>
                    <a:pt x="146919" y="107912"/>
                    <a:pt x="136560" y="136582"/>
                  </a:cubicBezTo>
                  <a:cubicBezTo>
                    <a:pt x="130763" y="152584"/>
                    <a:pt x="123255" y="165157"/>
                    <a:pt x="115747" y="167824"/>
                  </a:cubicBezTo>
                  <a:cubicBezTo>
                    <a:pt x="108524" y="167652"/>
                    <a:pt x="101320" y="167014"/>
                    <a:pt x="94173" y="165919"/>
                  </a:cubicBezTo>
                  <a:cubicBezTo>
                    <a:pt x="94173" y="165919"/>
                    <a:pt x="92273" y="176777"/>
                    <a:pt x="90942" y="183731"/>
                  </a:cubicBezTo>
                  <a:cubicBezTo>
                    <a:pt x="89612" y="190684"/>
                    <a:pt x="90087" y="194303"/>
                    <a:pt x="103867" y="202781"/>
                  </a:cubicBezTo>
                  <a:cubicBezTo>
                    <a:pt x="117648" y="211258"/>
                    <a:pt x="83054" y="228879"/>
                    <a:pt x="60435" y="227069"/>
                  </a:cubicBezTo>
                  <a:cubicBezTo>
                    <a:pt x="37816" y="225260"/>
                    <a:pt x="12346" y="211734"/>
                    <a:pt x="5313" y="197066"/>
                  </a:cubicBezTo>
                  <a:cubicBezTo>
                    <a:pt x="-2480" y="180873"/>
                    <a:pt x="-1815" y="161633"/>
                    <a:pt x="8069" y="162109"/>
                  </a:cubicBez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2" name="Google Shape;1667;p27"/>
            <p:cNvSpPr>
              <a:spLocks noChangeArrowheads="1"/>
            </p:cNvSpPr>
            <p:nvPr/>
          </p:nvSpPr>
          <p:spPr bwMode="auto">
            <a:xfrm>
              <a:off x="4136412" y="1491278"/>
              <a:ext cx="217917" cy="361626"/>
            </a:xfrm>
            <a:custGeom>
              <a:avLst/>
              <a:gdLst>
                <a:gd name="T0" fmla="*/ 0 w 217917"/>
                <a:gd name="T1" fmla="*/ 0 h 361626"/>
                <a:gd name="T2" fmla="*/ 217917 w 217917"/>
                <a:gd name="T3" fmla="*/ 361626 h 361626"/>
              </a:gdLst>
              <a:ahLst/>
              <a:cxnLst/>
              <a:rect l="T0" t="T1" r="T2" b="T3"/>
              <a:pathLst>
                <a:path w="217917" h="361626" extrusionOk="0">
                  <a:moveTo>
                    <a:pt x="75168" y="3353"/>
                  </a:moveTo>
                  <a:cubicBezTo>
                    <a:pt x="71176" y="12878"/>
                    <a:pt x="81345" y="25451"/>
                    <a:pt x="108336" y="34023"/>
                  </a:cubicBezTo>
                  <a:cubicBezTo>
                    <a:pt x="135327" y="42596"/>
                    <a:pt x="137797" y="31547"/>
                    <a:pt x="137797" y="31547"/>
                  </a:cubicBezTo>
                  <a:cubicBezTo>
                    <a:pt x="155779" y="39595"/>
                    <a:pt x="173294" y="48663"/>
                    <a:pt x="190258" y="58693"/>
                  </a:cubicBezTo>
                  <a:cubicBezTo>
                    <a:pt x="206510" y="70028"/>
                    <a:pt x="213638" y="102889"/>
                    <a:pt x="215823" y="158420"/>
                  </a:cubicBezTo>
                  <a:cubicBezTo>
                    <a:pt x="218390" y="222618"/>
                    <a:pt x="218580" y="317868"/>
                    <a:pt x="216489" y="334251"/>
                  </a:cubicBezTo>
                  <a:cubicBezTo>
                    <a:pt x="216489" y="334251"/>
                    <a:pt x="186172" y="364541"/>
                    <a:pt x="147396" y="361397"/>
                  </a:cubicBezTo>
                  <a:cubicBezTo>
                    <a:pt x="108621" y="358254"/>
                    <a:pt x="43425" y="323774"/>
                    <a:pt x="27554" y="297199"/>
                  </a:cubicBezTo>
                  <a:cubicBezTo>
                    <a:pt x="27554" y="240906"/>
                    <a:pt x="34586" y="231762"/>
                    <a:pt x="25463" y="199377"/>
                  </a:cubicBezTo>
                  <a:cubicBezTo>
                    <a:pt x="4649" y="125082"/>
                    <a:pt x="-6280" y="94602"/>
                    <a:pt x="3794" y="45358"/>
                  </a:cubicBezTo>
                  <a:cubicBezTo>
                    <a:pt x="12157" y="4686"/>
                    <a:pt x="23847" y="-362"/>
                    <a:pt x="39908" y="19"/>
                  </a:cubicBezTo>
                  <a:cubicBezTo>
                    <a:pt x="51712" y="495"/>
                    <a:pt x="63487" y="1610"/>
                    <a:pt x="75168" y="3353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3" name="Google Shape;1668;p27"/>
            <p:cNvSpPr>
              <a:spLocks noChangeArrowheads="1"/>
            </p:cNvSpPr>
            <p:nvPr/>
          </p:nvSpPr>
          <p:spPr bwMode="auto">
            <a:xfrm>
              <a:off x="4290792" y="1536579"/>
              <a:ext cx="276750" cy="215760"/>
            </a:xfrm>
            <a:custGeom>
              <a:avLst/>
              <a:gdLst>
                <a:gd name="T0" fmla="*/ 0 w 276750"/>
                <a:gd name="T1" fmla="*/ 0 h 215760"/>
                <a:gd name="T2" fmla="*/ 276750 w 276750"/>
                <a:gd name="T3" fmla="*/ 215760 h 215760"/>
              </a:gdLst>
              <a:ahLst/>
              <a:cxnLst/>
              <a:rect l="T0" t="T1" r="T2" b="T3"/>
              <a:pathLst>
                <a:path w="276750" h="215760" extrusionOk="0">
                  <a:moveTo>
                    <a:pt x="122458" y="166173"/>
                  </a:moveTo>
                  <a:cubicBezTo>
                    <a:pt x="90621" y="174174"/>
                    <a:pt x="83113" y="154076"/>
                    <a:pt x="78931" y="137598"/>
                  </a:cubicBezTo>
                  <a:cubicBezTo>
                    <a:pt x="68857" y="97307"/>
                    <a:pt x="63345" y="61398"/>
                    <a:pt x="55837" y="38062"/>
                  </a:cubicBezTo>
                  <a:cubicBezTo>
                    <a:pt x="46998" y="11011"/>
                    <a:pt x="37685" y="6724"/>
                    <a:pt x="24569" y="1486"/>
                  </a:cubicBezTo>
                  <a:cubicBezTo>
                    <a:pt x="9173" y="-4706"/>
                    <a:pt x="-3942" y="8344"/>
                    <a:pt x="1095" y="42729"/>
                  </a:cubicBezTo>
                  <a:cubicBezTo>
                    <a:pt x="7368" y="82562"/>
                    <a:pt x="17128" y="121767"/>
                    <a:pt x="30272" y="159886"/>
                  </a:cubicBezTo>
                  <a:cubicBezTo>
                    <a:pt x="34168" y="172459"/>
                    <a:pt x="43102" y="194748"/>
                    <a:pt x="56407" y="205511"/>
                  </a:cubicBezTo>
                  <a:cubicBezTo>
                    <a:pt x="72754" y="218846"/>
                    <a:pt x="97558" y="218274"/>
                    <a:pt x="134908" y="208940"/>
                  </a:cubicBezTo>
                  <a:cubicBezTo>
                    <a:pt x="150875" y="204940"/>
                    <a:pt x="168362" y="195415"/>
                    <a:pt x="198584" y="181318"/>
                  </a:cubicBezTo>
                  <a:cubicBezTo>
                    <a:pt x="206662" y="177508"/>
                    <a:pt x="212934" y="175031"/>
                    <a:pt x="228521" y="167792"/>
                  </a:cubicBezTo>
                  <a:cubicBezTo>
                    <a:pt x="244126" y="160734"/>
                    <a:pt x="257821" y="150018"/>
                    <a:pt x="268437" y="136550"/>
                  </a:cubicBezTo>
                  <a:cubicBezTo>
                    <a:pt x="276515" y="124739"/>
                    <a:pt x="277940" y="119215"/>
                    <a:pt x="275945" y="116452"/>
                  </a:cubicBezTo>
                  <a:cubicBezTo>
                    <a:pt x="273949" y="113690"/>
                    <a:pt x="270147" y="113881"/>
                    <a:pt x="265871" y="118834"/>
                  </a:cubicBezTo>
                  <a:cubicBezTo>
                    <a:pt x="259541" y="127206"/>
                    <a:pt x="251786" y="134397"/>
                    <a:pt x="242966" y="140074"/>
                  </a:cubicBezTo>
                  <a:cubicBezTo>
                    <a:pt x="242966" y="140074"/>
                    <a:pt x="252945" y="129692"/>
                    <a:pt x="258458" y="122929"/>
                  </a:cubicBezTo>
                  <a:cubicBezTo>
                    <a:pt x="263305" y="116919"/>
                    <a:pt x="267334" y="110290"/>
                    <a:pt x="270432" y="103213"/>
                  </a:cubicBezTo>
                  <a:cubicBezTo>
                    <a:pt x="273379" y="96259"/>
                    <a:pt x="267391" y="86925"/>
                    <a:pt x="262924" y="91783"/>
                  </a:cubicBezTo>
                  <a:cubicBezTo>
                    <a:pt x="258458" y="96640"/>
                    <a:pt x="256272" y="101784"/>
                    <a:pt x="248003" y="111595"/>
                  </a:cubicBezTo>
                  <a:cubicBezTo>
                    <a:pt x="243708" y="116900"/>
                    <a:pt x="238756" y="121634"/>
                    <a:pt x="233273" y="125691"/>
                  </a:cubicBezTo>
                  <a:cubicBezTo>
                    <a:pt x="238386" y="118767"/>
                    <a:pt x="242938" y="111442"/>
                    <a:pt x="246863" y="103784"/>
                  </a:cubicBezTo>
                  <a:cubicBezTo>
                    <a:pt x="250398" y="97840"/>
                    <a:pt x="252119" y="90982"/>
                    <a:pt x="251805" y="84067"/>
                  </a:cubicBezTo>
                  <a:cubicBezTo>
                    <a:pt x="251805" y="80448"/>
                    <a:pt x="246578" y="76162"/>
                    <a:pt x="241731" y="82924"/>
                  </a:cubicBezTo>
                  <a:cubicBezTo>
                    <a:pt x="237160" y="92325"/>
                    <a:pt x="231438" y="101117"/>
                    <a:pt x="224719" y="109118"/>
                  </a:cubicBezTo>
                  <a:cubicBezTo>
                    <a:pt x="217401" y="116738"/>
                    <a:pt x="211224" y="121024"/>
                    <a:pt x="211034" y="118643"/>
                  </a:cubicBezTo>
                  <a:cubicBezTo>
                    <a:pt x="210844" y="116262"/>
                    <a:pt x="215405" y="112452"/>
                    <a:pt x="218067" y="103594"/>
                  </a:cubicBezTo>
                  <a:cubicBezTo>
                    <a:pt x="220728" y="94735"/>
                    <a:pt x="218067" y="85496"/>
                    <a:pt x="213220" y="84544"/>
                  </a:cubicBezTo>
                  <a:cubicBezTo>
                    <a:pt x="208373" y="83591"/>
                    <a:pt x="209228" y="83877"/>
                    <a:pt x="205331" y="92068"/>
                  </a:cubicBezTo>
                  <a:cubicBezTo>
                    <a:pt x="199952" y="100536"/>
                    <a:pt x="195124" y="109356"/>
                    <a:pt x="190886" y="118453"/>
                  </a:cubicBezTo>
                  <a:cubicBezTo>
                    <a:pt x="188443" y="126930"/>
                    <a:pt x="183967" y="134674"/>
                    <a:pt x="177865" y="141027"/>
                  </a:cubicBezTo>
                  <a:cubicBezTo>
                    <a:pt x="169977" y="149314"/>
                    <a:pt x="152395" y="158553"/>
                    <a:pt x="122458" y="166173"/>
                  </a:cubicBezTo>
                  <a:close/>
                </a:path>
              </a:pathLst>
            </a:custGeom>
            <a:solidFill>
              <a:srgbClr val="DFAE8E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4" name="Google Shape;1669;p27"/>
            <p:cNvSpPr>
              <a:spLocks noChangeArrowheads="1"/>
            </p:cNvSpPr>
            <p:nvPr/>
          </p:nvSpPr>
          <p:spPr bwMode="auto">
            <a:xfrm>
              <a:off x="4280886" y="1531786"/>
              <a:ext cx="84275" cy="123474"/>
            </a:xfrm>
            <a:custGeom>
              <a:avLst/>
              <a:gdLst>
                <a:gd name="T0" fmla="*/ 0 w 84275"/>
                <a:gd name="T1" fmla="*/ 0 h 123474"/>
                <a:gd name="T2" fmla="*/ 84275 w 84275"/>
                <a:gd name="T3" fmla="*/ 123474 h 123474"/>
              </a:gdLst>
              <a:ahLst/>
              <a:cxnLst/>
              <a:rect l="T0" t="T1" r="T2" b="T3"/>
              <a:pathLst>
                <a:path w="84275" h="123474" extrusionOk="0">
                  <a:moveTo>
                    <a:pt x="22691" y="563"/>
                  </a:moveTo>
                  <a:cubicBezTo>
                    <a:pt x="43884" y="-2580"/>
                    <a:pt x="58900" y="7040"/>
                    <a:pt x="68309" y="39330"/>
                  </a:cubicBezTo>
                  <a:cubicBezTo>
                    <a:pt x="77718" y="71620"/>
                    <a:pt x="84275" y="98004"/>
                    <a:pt x="84275" y="98004"/>
                  </a:cubicBezTo>
                  <a:cubicBezTo>
                    <a:pt x="75921" y="110244"/>
                    <a:pt x="63139" y="118749"/>
                    <a:pt x="48636" y="121721"/>
                  </a:cubicBezTo>
                  <a:cubicBezTo>
                    <a:pt x="23261" y="127913"/>
                    <a:pt x="14137" y="115721"/>
                    <a:pt x="14137" y="115721"/>
                  </a:cubicBezTo>
                  <a:cubicBezTo>
                    <a:pt x="14137" y="115721"/>
                    <a:pt x="7104" y="81907"/>
                    <a:pt x="2638" y="58571"/>
                  </a:cubicBezTo>
                  <a:cubicBezTo>
                    <a:pt x="-1829" y="35234"/>
                    <a:pt x="-3635" y="4469"/>
                    <a:pt x="22691" y="563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5" name="Google Shape;1670;p27"/>
            <p:cNvSpPr>
              <a:spLocks noChangeArrowheads="1"/>
            </p:cNvSpPr>
            <p:nvPr/>
          </p:nvSpPr>
          <p:spPr bwMode="auto">
            <a:xfrm>
              <a:off x="4187208" y="1320312"/>
              <a:ext cx="137401" cy="151685"/>
            </a:xfrm>
            <a:custGeom>
              <a:avLst/>
              <a:gdLst>
                <a:gd name="T0" fmla="*/ 0 w 137401"/>
                <a:gd name="T1" fmla="*/ 0 h 151685"/>
                <a:gd name="T2" fmla="*/ 137401 w 137401"/>
                <a:gd name="T3" fmla="*/ 151685 h 151685"/>
              </a:gdLst>
              <a:ahLst/>
              <a:cxnLst/>
              <a:rect l="T0" t="T1" r="T2" b="T3"/>
              <a:pathLst>
                <a:path w="137401" h="151685" extrusionOk="0">
                  <a:moveTo>
                    <a:pt x="129674" y="62685"/>
                  </a:moveTo>
                  <a:cubicBezTo>
                    <a:pt x="129674" y="62685"/>
                    <a:pt x="163222" y="11441"/>
                    <a:pt x="90518" y="1058"/>
                  </a:cubicBezTo>
                  <a:cubicBezTo>
                    <a:pt x="38057" y="-6466"/>
                    <a:pt x="4319" y="27347"/>
                    <a:pt x="422" y="64019"/>
                  </a:cubicBezTo>
                  <a:cubicBezTo>
                    <a:pt x="-3284" y="98975"/>
                    <a:pt x="18194" y="135361"/>
                    <a:pt x="33781" y="149744"/>
                  </a:cubicBezTo>
                  <a:cubicBezTo>
                    <a:pt x="49053" y="153620"/>
                    <a:pt x="65219" y="151649"/>
                    <a:pt x="79114" y="144219"/>
                  </a:cubicBezTo>
                  <a:cubicBezTo>
                    <a:pt x="79931" y="134713"/>
                    <a:pt x="80245" y="125179"/>
                    <a:pt x="80064" y="115644"/>
                  </a:cubicBezTo>
                  <a:cubicBezTo>
                    <a:pt x="80064" y="115644"/>
                    <a:pt x="54499" y="61637"/>
                    <a:pt x="129674" y="62685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6" name="Google Shape;1671;p27"/>
            <p:cNvSpPr>
              <a:spLocks noChangeArrowheads="1"/>
            </p:cNvSpPr>
            <p:nvPr/>
          </p:nvSpPr>
          <p:spPr bwMode="auto">
            <a:xfrm>
              <a:off x="5589453" y="3105692"/>
              <a:ext cx="158988" cy="313238"/>
            </a:xfrm>
            <a:custGeom>
              <a:avLst/>
              <a:gdLst>
                <a:gd name="T0" fmla="*/ 0 w 158988"/>
                <a:gd name="T1" fmla="*/ 0 h 313238"/>
                <a:gd name="T2" fmla="*/ 158988 w 158988"/>
                <a:gd name="T3" fmla="*/ 313238 h 313238"/>
              </a:gdLst>
              <a:ahLst/>
              <a:cxnLst/>
              <a:rect l="T0" t="T1" r="T2" b="T3"/>
              <a:pathLst>
                <a:path w="158988" h="313238" extrusionOk="0">
                  <a:moveTo>
                    <a:pt x="67938" y="242313"/>
                  </a:moveTo>
                  <a:cubicBezTo>
                    <a:pt x="82079" y="267420"/>
                    <a:pt x="99176" y="290738"/>
                    <a:pt x="118878" y="311750"/>
                  </a:cubicBezTo>
                  <a:cubicBezTo>
                    <a:pt x="124390" y="318132"/>
                    <a:pt x="166397" y="302225"/>
                    <a:pt x="157843" y="297367"/>
                  </a:cubicBezTo>
                  <a:cubicBezTo>
                    <a:pt x="149290" y="292509"/>
                    <a:pt x="121254" y="254124"/>
                    <a:pt x="107378" y="228311"/>
                  </a:cubicBezTo>
                  <a:cubicBezTo>
                    <a:pt x="95708" y="197469"/>
                    <a:pt x="85805" y="165989"/>
                    <a:pt x="77727" y="134013"/>
                  </a:cubicBezTo>
                  <a:cubicBezTo>
                    <a:pt x="68983" y="102390"/>
                    <a:pt x="61570" y="56099"/>
                    <a:pt x="55203" y="34191"/>
                  </a:cubicBezTo>
                  <a:cubicBezTo>
                    <a:pt x="51810" y="17751"/>
                    <a:pt x="39132" y="4826"/>
                    <a:pt x="22795" y="1140"/>
                  </a:cubicBezTo>
                  <a:cubicBezTo>
                    <a:pt x="7589" y="-2385"/>
                    <a:pt x="-2295" y="1806"/>
                    <a:pt x="461" y="20190"/>
                  </a:cubicBezTo>
                  <a:cubicBezTo>
                    <a:pt x="5308" y="52670"/>
                    <a:pt x="30588" y="178590"/>
                    <a:pt x="67938" y="242313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7" name="Google Shape;1672;p27"/>
            <p:cNvSpPr>
              <a:spLocks noChangeArrowheads="1"/>
            </p:cNvSpPr>
            <p:nvPr/>
          </p:nvSpPr>
          <p:spPr bwMode="auto">
            <a:xfrm>
              <a:off x="5625064" y="3841302"/>
              <a:ext cx="109135" cy="84940"/>
            </a:xfrm>
            <a:custGeom>
              <a:avLst/>
              <a:gdLst>
                <a:gd name="T0" fmla="*/ 0 w 109135"/>
                <a:gd name="T1" fmla="*/ 0 h 84940"/>
                <a:gd name="T2" fmla="*/ 109135 w 109135"/>
                <a:gd name="T3" fmla="*/ 84940 h 84940"/>
              </a:gdLst>
              <a:ahLst/>
              <a:cxnLst/>
              <a:rect l="T0" t="T1" r="T2" b="T3"/>
              <a:pathLst>
                <a:path w="109135" h="84940" extrusionOk="0">
                  <a:moveTo>
                    <a:pt x="8092" y="2"/>
                  </a:moveTo>
                  <a:cubicBezTo>
                    <a:pt x="21207" y="10670"/>
                    <a:pt x="40595" y="955"/>
                    <a:pt x="41546" y="1907"/>
                  </a:cubicBezTo>
                  <a:cubicBezTo>
                    <a:pt x="56923" y="16242"/>
                    <a:pt x="73079" y="29720"/>
                    <a:pt x="89920" y="42293"/>
                  </a:cubicBezTo>
                  <a:cubicBezTo>
                    <a:pt x="98093" y="48770"/>
                    <a:pt x="110923" y="57438"/>
                    <a:pt x="108927" y="69820"/>
                  </a:cubicBezTo>
                  <a:cubicBezTo>
                    <a:pt x="104841" y="91919"/>
                    <a:pt x="69392" y="85156"/>
                    <a:pt x="56086" y="78393"/>
                  </a:cubicBezTo>
                  <a:cubicBezTo>
                    <a:pt x="42781" y="71630"/>
                    <a:pt x="31852" y="60295"/>
                    <a:pt x="19212" y="52485"/>
                  </a:cubicBezTo>
                  <a:cubicBezTo>
                    <a:pt x="10183" y="46865"/>
                    <a:pt x="1344" y="43912"/>
                    <a:pt x="204" y="32578"/>
                  </a:cubicBezTo>
                  <a:cubicBezTo>
                    <a:pt x="-1317" y="25625"/>
                    <a:pt x="6096" y="-283"/>
                    <a:pt x="8092" y="2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8" name="Google Shape;1673;p27"/>
            <p:cNvSpPr>
              <a:spLocks noChangeArrowheads="1"/>
            </p:cNvSpPr>
            <p:nvPr/>
          </p:nvSpPr>
          <p:spPr bwMode="auto">
            <a:xfrm>
              <a:off x="5624449" y="3869213"/>
              <a:ext cx="108591" cy="56989"/>
            </a:xfrm>
            <a:custGeom>
              <a:avLst/>
              <a:gdLst>
                <a:gd name="T0" fmla="*/ 0 w 108591"/>
                <a:gd name="T1" fmla="*/ 0 h 56989"/>
                <a:gd name="T2" fmla="*/ 108591 w 108591"/>
                <a:gd name="T3" fmla="*/ 56989 h 56989"/>
              </a:gdLst>
              <a:ahLst/>
              <a:cxnLst/>
              <a:rect l="T0" t="T1" r="T2" b="T3"/>
              <a:pathLst>
                <a:path w="108591" h="56989" extrusionOk="0">
                  <a:moveTo>
                    <a:pt x="343" y="0"/>
                  </a:moveTo>
                  <a:cubicBezTo>
                    <a:pt x="2054" y="10954"/>
                    <a:pt x="10797" y="14002"/>
                    <a:pt x="19351" y="19526"/>
                  </a:cubicBezTo>
                  <a:cubicBezTo>
                    <a:pt x="32181" y="27527"/>
                    <a:pt x="43490" y="39053"/>
                    <a:pt x="56891" y="45815"/>
                  </a:cubicBezTo>
                  <a:cubicBezTo>
                    <a:pt x="70291" y="52578"/>
                    <a:pt x="99943" y="58293"/>
                    <a:pt x="108591" y="42481"/>
                  </a:cubicBezTo>
                  <a:cubicBezTo>
                    <a:pt x="103935" y="63817"/>
                    <a:pt x="69151" y="57150"/>
                    <a:pt x="55940" y="50482"/>
                  </a:cubicBezTo>
                  <a:cubicBezTo>
                    <a:pt x="42730" y="43815"/>
                    <a:pt x="31706" y="32385"/>
                    <a:pt x="19066" y="24574"/>
                  </a:cubicBezTo>
                  <a:cubicBezTo>
                    <a:pt x="10037" y="18955"/>
                    <a:pt x="1199" y="16002"/>
                    <a:pt x="58" y="4667"/>
                  </a:cubicBezTo>
                  <a:cubicBezTo>
                    <a:pt x="-75" y="3105"/>
                    <a:pt x="20" y="1533"/>
                    <a:pt x="343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39" name="Google Shape;1674;p27"/>
            <p:cNvSpPr>
              <a:spLocks noChangeArrowheads="1"/>
            </p:cNvSpPr>
            <p:nvPr/>
          </p:nvSpPr>
          <p:spPr bwMode="auto">
            <a:xfrm>
              <a:off x="5756800" y="3764382"/>
              <a:ext cx="108931" cy="81850"/>
            </a:xfrm>
            <a:custGeom>
              <a:avLst/>
              <a:gdLst>
                <a:gd name="T0" fmla="*/ 0 w 108931"/>
                <a:gd name="T1" fmla="*/ 0 h 81850"/>
                <a:gd name="T2" fmla="*/ 108931 w 108931"/>
                <a:gd name="T3" fmla="*/ 81850 h 81850"/>
              </a:gdLst>
              <a:ahLst/>
              <a:cxnLst/>
              <a:rect l="T0" t="T1" r="T2" b="T3"/>
              <a:pathLst>
                <a:path w="108931" h="81850" extrusionOk="0">
                  <a:moveTo>
                    <a:pt x="9409" y="56"/>
                  </a:moveTo>
                  <a:cubicBezTo>
                    <a:pt x="22524" y="10819"/>
                    <a:pt x="45523" y="-897"/>
                    <a:pt x="46473" y="56"/>
                  </a:cubicBezTo>
                  <a:cubicBezTo>
                    <a:pt x="60102" y="13943"/>
                    <a:pt x="74548" y="27021"/>
                    <a:pt x="89716" y="39203"/>
                  </a:cubicBezTo>
                  <a:cubicBezTo>
                    <a:pt x="97889" y="45681"/>
                    <a:pt x="110719" y="54348"/>
                    <a:pt x="108723" y="66731"/>
                  </a:cubicBezTo>
                  <a:cubicBezTo>
                    <a:pt x="104637" y="88829"/>
                    <a:pt x="69188" y="82066"/>
                    <a:pt x="55882" y="75303"/>
                  </a:cubicBezTo>
                  <a:cubicBezTo>
                    <a:pt x="42577" y="68541"/>
                    <a:pt x="31647" y="57301"/>
                    <a:pt x="19008" y="49395"/>
                  </a:cubicBezTo>
                  <a:cubicBezTo>
                    <a:pt x="9979" y="43775"/>
                    <a:pt x="1045" y="40918"/>
                    <a:pt x="0" y="29488"/>
                  </a:cubicBezTo>
                  <a:cubicBezTo>
                    <a:pt x="561" y="19030"/>
                    <a:pt x="3801" y="8895"/>
                    <a:pt x="9409" y="56"/>
                  </a:cubicBezTo>
                  <a:close/>
                </a:path>
              </a:pathLst>
            </a:custGeom>
            <a:solidFill>
              <a:srgbClr val="3822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40" name="Google Shape;1675;p27"/>
            <p:cNvSpPr>
              <a:spLocks noChangeArrowheads="1"/>
            </p:cNvSpPr>
            <p:nvPr/>
          </p:nvSpPr>
          <p:spPr bwMode="auto">
            <a:xfrm>
              <a:off x="5756201" y="3790822"/>
              <a:ext cx="108657" cy="56976"/>
            </a:xfrm>
            <a:custGeom>
              <a:avLst/>
              <a:gdLst>
                <a:gd name="T0" fmla="*/ 0 w 108657"/>
                <a:gd name="T1" fmla="*/ 0 h 56976"/>
                <a:gd name="T2" fmla="*/ 108657 w 108657"/>
                <a:gd name="T3" fmla="*/ 56976 h 56976"/>
              </a:gdLst>
              <a:ahLst/>
              <a:cxnLst/>
              <a:rect l="T0" t="T1" r="T2" b="T3"/>
              <a:pathLst>
                <a:path w="108657" h="56976" extrusionOk="0">
                  <a:moveTo>
                    <a:pt x="314" y="0"/>
                  </a:moveTo>
                  <a:cubicBezTo>
                    <a:pt x="2025" y="10954"/>
                    <a:pt x="10769" y="13906"/>
                    <a:pt x="19322" y="19526"/>
                  </a:cubicBezTo>
                  <a:cubicBezTo>
                    <a:pt x="32152" y="27527"/>
                    <a:pt x="43462" y="39053"/>
                    <a:pt x="56862" y="45815"/>
                  </a:cubicBezTo>
                  <a:cubicBezTo>
                    <a:pt x="70262" y="52578"/>
                    <a:pt x="100009" y="58293"/>
                    <a:pt x="108657" y="42481"/>
                  </a:cubicBezTo>
                  <a:cubicBezTo>
                    <a:pt x="103906" y="63818"/>
                    <a:pt x="69122" y="57150"/>
                    <a:pt x="55912" y="50387"/>
                  </a:cubicBezTo>
                  <a:cubicBezTo>
                    <a:pt x="42701" y="43625"/>
                    <a:pt x="31677" y="32385"/>
                    <a:pt x="19037" y="24479"/>
                  </a:cubicBezTo>
                  <a:cubicBezTo>
                    <a:pt x="10008" y="18955"/>
                    <a:pt x="1170" y="16002"/>
                    <a:pt x="29" y="4572"/>
                  </a:cubicBezTo>
                  <a:cubicBezTo>
                    <a:pt x="-56" y="3038"/>
                    <a:pt x="48" y="1505"/>
                    <a:pt x="314" y="0"/>
                  </a:cubicBezTo>
                  <a:close/>
                </a:path>
              </a:pathLst>
            </a:custGeom>
            <a:solidFill>
              <a:srgbClr val="757B89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41" name="Google Shape;1676;p27"/>
            <p:cNvSpPr>
              <a:spLocks noChangeArrowheads="1"/>
            </p:cNvSpPr>
            <p:nvPr/>
          </p:nvSpPr>
          <p:spPr bwMode="auto">
            <a:xfrm>
              <a:off x="5454721" y="3387696"/>
              <a:ext cx="383168" cy="465480"/>
            </a:xfrm>
            <a:custGeom>
              <a:avLst/>
              <a:gdLst>
                <a:gd name="T0" fmla="*/ 0 w 383168"/>
                <a:gd name="T1" fmla="*/ 0 h 465480"/>
                <a:gd name="T2" fmla="*/ 383168 w 383168"/>
                <a:gd name="T3" fmla="*/ 465480 h 465480"/>
              </a:gdLst>
              <a:ahLst/>
              <a:cxnLst/>
              <a:rect l="T0" t="T1" r="T2" b="T3"/>
              <a:pathLst>
                <a:path w="383168" h="465480" extrusionOk="0">
                  <a:moveTo>
                    <a:pt x="2995" y="32603"/>
                  </a:moveTo>
                  <a:cubicBezTo>
                    <a:pt x="-11546" y="123662"/>
                    <a:pt x="28845" y="157571"/>
                    <a:pt x="81306" y="177003"/>
                  </a:cubicBezTo>
                  <a:cubicBezTo>
                    <a:pt x="119321" y="190909"/>
                    <a:pt x="172922" y="212340"/>
                    <a:pt x="172922" y="212340"/>
                  </a:cubicBezTo>
                  <a:cubicBezTo>
                    <a:pt x="172922" y="212340"/>
                    <a:pt x="172162" y="232247"/>
                    <a:pt x="171782" y="277110"/>
                  </a:cubicBezTo>
                  <a:cubicBezTo>
                    <a:pt x="171782" y="316639"/>
                    <a:pt x="176534" y="460847"/>
                    <a:pt x="176534" y="460847"/>
                  </a:cubicBezTo>
                  <a:cubicBezTo>
                    <a:pt x="189231" y="467191"/>
                    <a:pt x="204199" y="467010"/>
                    <a:pt x="216735" y="460371"/>
                  </a:cubicBezTo>
                  <a:cubicBezTo>
                    <a:pt x="216735" y="460371"/>
                    <a:pt x="237833" y="349881"/>
                    <a:pt x="242395" y="300065"/>
                  </a:cubicBezTo>
                  <a:cubicBezTo>
                    <a:pt x="248477" y="232533"/>
                    <a:pt x="258837" y="188337"/>
                    <a:pt x="255320" y="173764"/>
                  </a:cubicBezTo>
                  <a:cubicBezTo>
                    <a:pt x="252279" y="161001"/>
                    <a:pt x="178625" y="124710"/>
                    <a:pt x="155245" y="105184"/>
                  </a:cubicBezTo>
                  <a:lnTo>
                    <a:pt x="309492" y="156428"/>
                  </a:lnTo>
                  <a:cubicBezTo>
                    <a:pt x="306460" y="173211"/>
                    <a:pt x="304968" y="190233"/>
                    <a:pt x="305025" y="207292"/>
                  </a:cubicBezTo>
                  <a:cubicBezTo>
                    <a:pt x="306451" y="260918"/>
                    <a:pt x="309397" y="376932"/>
                    <a:pt x="309397" y="376932"/>
                  </a:cubicBezTo>
                  <a:cubicBezTo>
                    <a:pt x="309397" y="376932"/>
                    <a:pt x="330590" y="392268"/>
                    <a:pt x="348647" y="376932"/>
                  </a:cubicBezTo>
                  <a:cubicBezTo>
                    <a:pt x="348647" y="376932"/>
                    <a:pt x="387518" y="147189"/>
                    <a:pt x="382766" y="116804"/>
                  </a:cubicBezTo>
                  <a:cubicBezTo>
                    <a:pt x="378299" y="88229"/>
                    <a:pt x="242300" y="28984"/>
                    <a:pt x="218351" y="8601"/>
                  </a:cubicBezTo>
                  <a:cubicBezTo>
                    <a:pt x="209902" y="1676"/>
                    <a:pt x="198896" y="-1267"/>
                    <a:pt x="188129" y="5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42" name="Google Shape;1677;p27"/>
            <p:cNvSpPr>
              <a:spLocks noChangeArrowheads="1"/>
            </p:cNvSpPr>
            <p:nvPr/>
          </p:nvSpPr>
          <p:spPr bwMode="auto">
            <a:xfrm>
              <a:off x="5486791" y="3077400"/>
              <a:ext cx="120860" cy="118150"/>
            </a:xfrm>
            <a:custGeom>
              <a:avLst/>
              <a:gdLst>
                <a:gd name="T0" fmla="*/ 0 w 120860"/>
                <a:gd name="T1" fmla="*/ 0 h 118150"/>
                <a:gd name="T2" fmla="*/ 120860 w 120860"/>
                <a:gd name="T3" fmla="*/ 118150 h 118150"/>
              </a:gdLst>
              <a:ahLst/>
              <a:cxnLst/>
              <a:rect l="T0" t="T1" r="T2" b="T3"/>
              <a:pathLst>
                <a:path w="120860" h="118150" extrusionOk="0">
                  <a:moveTo>
                    <a:pt x="24622" y="0"/>
                  </a:moveTo>
                  <a:cubicBezTo>
                    <a:pt x="24622" y="0"/>
                    <a:pt x="26903" y="43434"/>
                    <a:pt x="25952" y="47625"/>
                  </a:cubicBezTo>
                  <a:cubicBezTo>
                    <a:pt x="25002" y="51816"/>
                    <a:pt x="6089" y="64198"/>
                    <a:pt x="577" y="68771"/>
                  </a:cubicBezTo>
                  <a:cubicBezTo>
                    <a:pt x="-4935" y="73343"/>
                    <a:pt x="30419" y="108299"/>
                    <a:pt x="48096" y="116396"/>
                  </a:cubicBezTo>
                  <a:cubicBezTo>
                    <a:pt x="65773" y="124492"/>
                    <a:pt x="119850" y="103441"/>
                    <a:pt x="120800" y="76581"/>
                  </a:cubicBezTo>
                  <a:cubicBezTo>
                    <a:pt x="121750" y="49721"/>
                    <a:pt x="111296" y="27146"/>
                    <a:pt x="103123" y="26003"/>
                  </a:cubicBezTo>
                  <a:cubicBezTo>
                    <a:pt x="94950" y="24860"/>
                    <a:pt x="24622" y="0"/>
                    <a:pt x="24622" y="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43" name="Google Shape;1678;p27"/>
            <p:cNvSpPr>
              <a:spLocks noChangeArrowheads="1"/>
            </p:cNvSpPr>
            <p:nvPr/>
          </p:nvSpPr>
          <p:spPr bwMode="auto">
            <a:xfrm>
              <a:off x="5455024" y="3093521"/>
              <a:ext cx="195218" cy="382396"/>
            </a:xfrm>
            <a:custGeom>
              <a:avLst/>
              <a:gdLst>
                <a:gd name="T0" fmla="*/ 0 w 195218"/>
                <a:gd name="T1" fmla="*/ 0 h 382396"/>
                <a:gd name="T2" fmla="*/ 195218 w 195218"/>
                <a:gd name="T3" fmla="*/ 382396 h 382396"/>
              </a:gdLst>
              <a:ahLst/>
              <a:cxnLst/>
              <a:rect l="T0" t="T1" r="T2" b="T3"/>
              <a:pathLst>
                <a:path w="195218" h="382396" extrusionOk="0">
                  <a:moveTo>
                    <a:pt x="51542" y="38266"/>
                  </a:moveTo>
                  <a:cubicBezTo>
                    <a:pt x="51542" y="38266"/>
                    <a:pt x="83000" y="85129"/>
                    <a:pt x="126812" y="89510"/>
                  </a:cubicBezTo>
                  <a:cubicBezTo>
                    <a:pt x="140593" y="75890"/>
                    <a:pt x="141828" y="27312"/>
                    <a:pt x="122725" y="11786"/>
                  </a:cubicBezTo>
                  <a:cubicBezTo>
                    <a:pt x="122725" y="11786"/>
                    <a:pt x="140307" y="-2406"/>
                    <a:pt x="152282" y="357"/>
                  </a:cubicBezTo>
                  <a:cubicBezTo>
                    <a:pt x="165226" y="8176"/>
                    <a:pt x="174863" y="20473"/>
                    <a:pt x="179368" y="34932"/>
                  </a:cubicBezTo>
                  <a:cubicBezTo>
                    <a:pt x="190582" y="67184"/>
                    <a:pt x="195924" y="101188"/>
                    <a:pt x="195144" y="135326"/>
                  </a:cubicBezTo>
                  <a:cubicBezTo>
                    <a:pt x="194384" y="181332"/>
                    <a:pt x="195144" y="297251"/>
                    <a:pt x="195144" y="297251"/>
                  </a:cubicBezTo>
                  <a:cubicBezTo>
                    <a:pt x="189965" y="325073"/>
                    <a:pt x="173153" y="349343"/>
                    <a:pt x="148956" y="363926"/>
                  </a:cubicBezTo>
                  <a:cubicBezTo>
                    <a:pt x="117384" y="381795"/>
                    <a:pt x="80206" y="386938"/>
                    <a:pt x="44985" y="378309"/>
                  </a:cubicBezTo>
                  <a:cubicBezTo>
                    <a:pt x="27260" y="374527"/>
                    <a:pt x="12824" y="361687"/>
                    <a:pt x="6969" y="344495"/>
                  </a:cubicBezTo>
                  <a:cubicBezTo>
                    <a:pt x="8965" y="312300"/>
                    <a:pt x="21700" y="245911"/>
                    <a:pt x="16473" y="205335"/>
                  </a:cubicBezTo>
                  <a:cubicBezTo>
                    <a:pt x="11246" y="164758"/>
                    <a:pt x="2597" y="134564"/>
                    <a:pt x="412" y="101798"/>
                  </a:cubicBezTo>
                  <a:cubicBezTo>
                    <a:pt x="-1774" y="69032"/>
                    <a:pt x="4688" y="69603"/>
                    <a:pt x="21130" y="57983"/>
                  </a:cubicBezTo>
                  <a:cubicBezTo>
                    <a:pt x="30795" y="50715"/>
                    <a:pt x="40964" y="44124"/>
                    <a:pt x="51542" y="38266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44" name="Google Shape;1679;p27"/>
            <p:cNvSpPr>
              <a:spLocks noChangeArrowheads="1"/>
            </p:cNvSpPr>
            <p:nvPr/>
          </p:nvSpPr>
          <p:spPr bwMode="auto">
            <a:xfrm>
              <a:off x="5481752" y="2955179"/>
              <a:ext cx="130450" cy="158871"/>
            </a:xfrm>
            <a:custGeom>
              <a:avLst/>
              <a:gdLst>
                <a:gd name="T0" fmla="*/ 0 w 130450"/>
                <a:gd name="T1" fmla="*/ 0 h 158871"/>
                <a:gd name="T2" fmla="*/ 130450 w 130450"/>
                <a:gd name="T3" fmla="*/ 158871 h 158871"/>
              </a:gdLst>
              <a:ahLst/>
              <a:cxnLst/>
              <a:rect l="T0" t="T1" r="T2" b="T3"/>
              <a:pathLst>
                <a:path w="130450" h="158871" extrusionOk="0">
                  <a:moveTo>
                    <a:pt x="127645" y="57260"/>
                  </a:moveTo>
                  <a:lnTo>
                    <a:pt x="127645" y="57260"/>
                  </a:lnTo>
                  <a:cubicBezTo>
                    <a:pt x="122418" y="23542"/>
                    <a:pt x="98278" y="-1890"/>
                    <a:pt x="63590" y="110"/>
                  </a:cubicBezTo>
                  <a:cubicBezTo>
                    <a:pt x="26886" y="1739"/>
                    <a:pt x="-1559" y="32876"/>
                    <a:pt x="66" y="69662"/>
                  </a:cubicBezTo>
                  <a:cubicBezTo>
                    <a:pt x="1007" y="90912"/>
                    <a:pt x="11993" y="110438"/>
                    <a:pt x="29661" y="122221"/>
                  </a:cubicBezTo>
                  <a:cubicBezTo>
                    <a:pt x="30906" y="127336"/>
                    <a:pt x="32721" y="132289"/>
                    <a:pt x="35078" y="136985"/>
                  </a:cubicBezTo>
                  <a:cubicBezTo>
                    <a:pt x="47338" y="151367"/>
                    <a:pt x="84308" y="160226"/>
                    <a:pt x="94952" y="158702"/>
                  </a:cubicBezTo>
                  <a:cubicBezTo>
                    <a:pt x="107925" y="157502"/>
                    <a:pt x="118864" y="148538"/>
                    <a:pt x="122608" y="136032"/>
                  </a:cubicBezTo>
                  <a:cubicBezTo>
                    <a:pt x="134013" y="109172"/>
                    <a:pt x="130401" y="73834"/>
                    <a:pt x="127645" y="5726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45" name="Google Shape;1680;p27"/>
            <p:cNvSpPr>
              <a:spLocks noChangeArrowheads="1"/>
            </p:cNvSpPr>
            <p:nvPr/>
          </p:nvSpPr>
          <p:spPr bwMode="auto">
            <a:xfrm>
              <a:off x="5470442" y="2941583"/>
              <a:ext cx="136833" cy="135816"/>
            </a:xfrm>
            <a:custGeom>
              <a:avLst/>
              <a:gdLst>
                <a:gd name="T0" fmla="*/ 0 w 136833"/>
                <a:gd name="T1" fmla="*/ 0 h 135816"/>
                <a:gd name="T2" fmla="*/ 136833 w 136833"/>
                <a:gd name="T3" fmla="*/ 135816 h 135816"/>
              </a:gdLst>
              <a:ahLst/>
              <a:cxnLst/>
              <a:rect l="T0" t="T1" r="T2" b="T3"/>
              <a:pathLst>
                <a:path w="136833" h="135816" extrusionOk="0">
                  <a:moveTo>
                    <a:pt x="40971" y="135817"/>
                  </a:moveTo>
                  <a:lnTo>
                    <a:pt x="40971" y="135817"/>
                  </a:lnTo>
                  <a:lnTo>
                    <a:pt x="44202" y="106480"/>
                  </a:lnTo>
                  <a:cubicBezTo>
                    <a:pt x="44202" y="106480"/>
                    <a:pt x="20253" y="44377"/>
                    <a:pt x="76800" y="56283"/>
                  </a:cubicBezTo>
                  <a:cubicBezTo>
                    <a:pt x="114150" y="64189"/>
                    <a:pt x="123464" y="67618"/>
                    <a:pt x="134868" y="42472"/>
                  </a:cubicBezTo>
                  <a:cubicBezTo>
                    <a:pt x="146273" y="17326"/>
                    <a:pt x="106357" y="-5153"/>
                    <a:pt x="58838" y="1038"/>
                  </a:cubicBezTo>
                  <a:cubicBezTo>
                    <a:pt x="24957" y="4638"/>
                    <a:pt x="-570" y="33575"/>
                    <a:pt x="10" y="67713"/>
                  </a:cubicBezTo>
                  <a:cubicBezTo>
                    <a:pt x="960" y="86001"/>
                    <a:pt x="5902" y="123434"/>
                    <a:pt x="40971" y="135817"/>
                  </a:cubicBezTo>
                  <a:close/>
                </a:path>
              </a:pathLst>
            </a:custGeom>
            <a:solidFill>
              <a:srgbClr val="3A2C6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46" name="Google Shape;1681;p27"/>
            <p:cNvSpPr>
              <a:spLocks noChangeArrowheads="1"/>
            </p:cNvSpPr>
            <p:nvPr/>
          </p:nvSpPr>
          <p:spPr bwMode="auto">
            <a:xfrm>
              <a:off x="5607306" y="3093878"/>
              <a:ext cx="63200" cy="92106"/>
            </a:xfrm>
            <a:custGeom>
              <a:avLst/>
              <a:gdLst>
                <a:gd name="T0" fmla="*/ 0 w 63200"/>
                <a:gd name="T1" fmla="*/ 0 h 92106"/>
                <a:gd name="T2" fmla="*/ 63200 w 63200"/>
                <a:gd name="T3" fmla="*/ 92106 h 92106"/>
              </a:gdLst>
              <a:ahLst/>
              <a:cxnLst/>
              <a:rect l="T0" t="T1" r="T2" b="T3"/>
              <a:pathLst>
                <a:path w="63200" h="92106" extrusionOk="0">
                  <a:moveTo>
                    <a:pt x="40391" y="92107"/>
                  </a:moveTo>
                  <a:cubicBezTo>
                    <a:pt x="49030" y="91726"/>
                    <a:pt x="57184" y="88039"/>
                    <a:pt x="63200" y="81820"/>
                  </a:cubicBezTo>
                  <a:cubicBezTo>
                    <a:pt x="61965" y="65722"/>
                    <a:pt x="41437" y="4572"/>
                    <a:pt x="0" y="0"/>
                  </a:cubicBezTo>
                  <a:cubicBezTo>
                    <a:pt x="11310" y="7868"/>
                    <a:pt x="20281" y="18669"/>
                    <a:pt x="25945" y="31242"/>
                  </a:cubicBezTo>
                  <a:cubicBezTo>
                    <a:pt x="32322" y="51130"/>
                    <a:pt x="37150" y="71476"/>
                    <a:pt x="40391" y="92107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8" name="Google Shape;1682;p27"/>
            <p:cNvGrpSpPr>
              <a:grpSpLocks/>
            </p:cNvGrpSpPr>
            <p:nvPr/>
          </p:nvGrpSpPr>
          <p:grpSpPr bwMode="auto">
            <a:xfrm>
              <a:off x="2715993" y="2834463"/>
              <a:ext cx="319679" cy="242660"/>
              <a:chOff x="6621095" y="1452181"/>
              <a:chExt cx="330894" cy="250785"/>
            </a:xfrm>
          </p:grpSpPr>
          <p:sp>
            <p:nvSpPr>
              <p:cNvPr id="40056" name="Google Shape;1683;p27"/>
              <p:cNvSpPr>
                <a:spLocks noChangeArrowheads="1"/>
              </p:cNvSpPr>
              <p:nvPr/>
            </p:nvSpPr>
            <p:spPr bwMode="auto">
              <a:xfrm>
                <a:off x="6648789" y="1521520"/>
                <a:ext cx="303199" cy="174500"/>
              </a:xfrm>
              <a:custGeom>
                <a:avLst/>
                <a:gdLst>
                  <a:gd name="T0" fmla="*/ 0 w 303199"/>
                  <a:gd name="T1" fmla="*/ 0 h 174500"/>
                  <a:gd name="T2" fmla="*/ 303199 w 303199"/>
                  <a:gd name="T3" fmla="*/ 174500 h 174500"/>
                </a:gdLst>
                <a:ahLst/>
                <a:cxnLst/>
                <a:rect l="T0" t="T1" r="T2" b="T3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57" name="Google Shape;1684;p27"/>
              <p:cNvSpPr>
                <a:spLocks noChangeArrowheads="1"/>
              </p:cNvSpPr>
              <p:nvPr/>
            </p:nvSpPr>
            <p:spPr bwMode="auto">
              <a:xfrm>
                <a:off x="6790409" y="1564671"/>
                <a:ext cx="79173" cy="45815"/>
              </a:xfrm>
              <a:custGeom>
                <a:avLst/>
                <a:gdLst>
                  <a:gd name="T0" fmla="*/ 0 w 79173"/>
                  <a:gd name="T1" fmla="*/ 0 h 45815"/>
                  <a:gd name="T2" fmla="*/ 79173 w 79173"/>
                  <a:gd name="T3" fmla="*/ 45815 h 45815"/>
                </a:gdLst>
                <a:ahLst/>
                <a:cxnLst/>
                <a:rect l="T0" t="T1" r="T2" b="T3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58" name="Google Shape;1685;p27"/>
              <p:cNvSpPr>
                <a:spLocks noChangeArrowheads="1"/>
              </p:cNvSpPr>
              <p:nvPr/>
            </p:nvSpPr>
            <p:spPr bwMode="auto">
              <a:xfrm>
                <a:off x="6648780" y="1584674"/>
                <a:ext cx="303209" cy="118292"/>
              </a:xfrm>
              <a:custGeom>
                <a:avLst/>
                <a:gdLst>
                  <a:gd name="T0" fmla="*/ 0 w 303209"/>
                  <a:gd name="T1" fmla="*/ 0 h 118292"/>
                  <a:gd name="T2" fmla="*/ 303209 w 303209"/>
                  <a:gd name="T3" fmla="*/ 118292 h 118292"/>
                </a:gdLst>
                <a:ahLst/>
                <a:cxnLst/>
                <a:rect l="T0" t="T1" r="T2" b="T3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59" name="Google Shape;1686;p27"/>
              <p:cNvSpPr>
                <a:spLocks noChangeArrowheads="1"/>
              </p:cNvSpPr>
              <p:nvPr/>
            </p:nvSpPr>
            <p:spPr bwMode="auto">
              <a:xfrm>
                <a:off x="6621095" y="1454086"/>
                <a:ext cx="217122" cy="244320"/>
              </a:xfrm>
              <a:custGeom>
                <a:avLst/>
                <a:gdLst>
                  <a:gd name="T0" fmla="*/ 0 w 217122"/>
                  <a:gd name="T1" fmla="*/ 0 h 244320"/>
                  <a:gd name="T2" fmla="*/ 217122 w 217122"/>
                  <a:gd name="T3" fmla="*/ 244320 h 244320"/>
                </a:gdLst>
                <a:ahLst/>
                <a:cxnLst/>
                <a:rect l="T0" t="T1" r="T2" b="T3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60" name="Google Shape;1687;p27"/>
              <p:cNvSpPr>
                <a:spLocks noChangeArrowheads="1"/>
              </p:cNvSpPr>
              <p:nvPr/>
            </p:nvSpPr>
            <p:spPr bwMode="auto">
              <a:xfrm>
                <a:off x="6624647" y="1452181"/>
                <a:ext cx="216421" cy="245364"/>
              </a:xfrm>
              <a:custGeom>
                <a:avLst/>
                <a:gdLst>
                  <a:gd name="T0" fmla="*/ 0 w 216421"/>
                  <a:gd name="T1" fmla="*/ 0 h 245364"/>
                  <a:gd name="T2" fmla="*/ 216421 w 216421"/>
                  <a:gd name="T3" fmla="*/ 245364 h 245364"/>
                </a:gdLst>
                <a:ahLst/>
                <a:cxnLst/>
                <a:rect l="T0" t="T1" r="T2" b="T3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grpSp>
          <p:nvGrpSpPr>
            <p:cNvPr id="29" name="Google Shape;1688;p27"/>
            <p:cNvGrpSpPr>
              <a:grpSpLocks/>
            </p:cNvGrpSpPr>
            <p:nvPr/>
          </p:nvGrpSpPr>
          <p:grpSpPr bwMode="auto">
            <a:xfrm flipH="1">
              <a:off x="5537998" y="3330111"/>
              <a:ext cx="319679" cy="242660"/>
              <a:chOff x="6621095" y="1452181"/>
              <a:chExt cx="330894" cy="250785"/>
            </a:xfrm>
          </p:grpSpPr>
          <p:sp>
            <p:nvSpPr>
              <p:cNvPr id="40051" name="Google Shape;1689;p27"/>
              <p:cNvSpPr>
                <a:spLocks noChangeArrowheads="1"/>
              </p:cNvSpPr>
              <p:nvPr/>
            </p:nvSpPr>
            <p:spPr bwMode="auto">
              <a:xfrm>
                <a:off x="6648789" y="1521520"/>
                <a:ext cx="303199" cy="174500"/>
              </a:xfrm>
              <a:custGeom>
                <a:avLst/>
                <a:gdLst>
                  <a:gd name="T0" fmla="*/ 0 w 303199"/>
                  <a:gd name="T1" fmla="*/ 0 h 174500"/>
                  <a:gd name="T2" fmla="*/ 303199 w 303199"/>
                  <a:gd name="T3" fmla="*/ 174500 h 174500"/>
                </a:gdLst>
                <a:ahLst/>
                <a:cxnLst/>
                <a:rect l="T0" t="T1" r="T2" b="T3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52" name="Google Shape;1690;p27"/>
              <p:cNvSpPr>
                <a:spLocks noChangeArrowheads="1"/>
              </p:cNvSpPr>
              <p:nvPr/>
            </p:nvSpPr>
            <p:spPr bwMode="auto">
              <a:xfrm>
                <a:off x="6790409" y="1564671"/>
                <a:ext cx="79173" cy="45815"/>
              </a:xfrm>
              <a:custGeom>
                <a:avLst/>
                <a:gdLst>
                  <a:gd name="T0" fmla="*/ 0 w 79173"/>
                  <a:gd name="T1" fmla="*/ 0 h 45815"/>
                  <a:gd name="T2" fmla="*/ 79173 w 79173"/>
                  <a:gd name="T3" fmla="*/ 45815 h 45815"/>
                </a:gdLst>
                <a:ahLst/>
                <a:cxnLst/>
                <a:rect l="T0" t="T1" r="T2" b="T3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53" name="Google Shape;1691;p27"/>
              <p:cNvSpPr>
                <a:spLocks noChangeArrowheads="1"/>
              </p:cNvSpPr>
              <p:nvPr/>
            </p:nvSpPr>
            <p:spPr bwMode="auto">
              <a:xfrm>
                <a:off x="6648780" y="1584674"/>
                <a:ext cx="303209" cy="118292"/>
              </a:xfrm>
              <a:custGeom>
                <a:avLst/>
                <a:gdLst>
                  <a:gd name="T0" fmla="*/ 0 w 303209"/>
                  <a:gd name="T1" fmla="*/ 0 h 118292"/>
                  <a:gd name="T2" fmla="*/ 303209 w 303209"/>
                  <a:gd name="T3" fmla="*/ 118292 h 118292"/>
                </a:gdLst>
                <a:ahLst/>
                <a:cxnLst/>
                <a:rect l="T0" t="T1" r="T2" b="T3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54" name="Google Shape;1692;p27"/>
              <p:cNvSpPr>
                <a:spLocks noChangeArrowheads="1"/>
              </p:cNvSpPr>
              <p:nvPr/>
            </p:nvSpPr>
            <p:spPr bwMode="auto">
              <a:xfrm>
                <a:off x="6621095" y="1454086"/>
                <a:ext cx="217122" cy="244320"/>
              </a:xfrm>
              <a:custGeom>
                <a:avLst/>
                <a:gdLst>
                  <a:gd name="T0" fmla="*/ 0 w 217122"/>
                  <a:gd name="T1" fmla="*/ 0 h 244320"/>
                  <a:gd name="T2" fmla="*/ 217122 w 217122"/>
                  <a:gd name="T3" fmla="*/ 244320 h 244320"/>
                </a:gdLst>
                <a:ahLst/>
                <a:cxnLst/>
                <a:rect l="T0" t="T1" r="T2" b="T3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055" name="Google Shape;1693;p27"/>
              <p:cNvSpPr>
                <a:spLocks noChangeArrowheads="1"/>
              </p:cNvSpPr>
              <p:nvPr/>
            </p:nvSpPr>
            <p:spPr bwMode="auto">
              <a:xfrm>
                <a:off x="6624647" y="1452181"/>
                <a:ext cx="216421" cy="245364"/>
              </a:xfrm>
              <a:custGeom>
                <a:avLst/>
                <a:gdLst>
                  <a:gd name="T0" fmla="*/ 0 w 216421"/>
                  <a:gd name="T1" fmla="*/ 0 h 245364"/>
                  <a:gd name="T2" fmla="*/ 216421 w 216421"/>
                  <a:gd name="T3" fmla="*/ 245364 h 245364"/>
                </a:gdLst>
                <a:ahLst/>
                <a:cxnLst/>
                <a:rect l="T0" t="T1" r="T2" b="T3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82850" tIns="91400" rIns="182850" bIns="91400" anchor="ctr"/>
              <a:lstStyle/>
              <a:p>
                <a:pPr>
                  <a:buClr>
                    <a:srgbClr val="000000"/>
                  </a:buClr>
                  <a:buFont typeface="Arial" charset="0"/>
                  <a:buNone/>
                </a:pPr>
                <a:endParaRPr lang="en-US" sz="3600"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  <p:sp>
          <p:nvSpPr>
            <p:cNvPr id="40049" name="Google Shape;1694;p27"/>
            <p:cNvSpPr>
              <a:spLocks noChangeArrowheads="1"/>
            </p:cNvSpPr>
            <p:nvPr/>
          </p:nvSpPr>
          <p:spPr bwMode="auto">
            <a:xfrm>
              <a:off x="5420536" y="3157173"/>
              <a:ext cx="148553" cy="414880"/>
            </a:xfrm>
            <a:custGeom>
              <a:avLst/>
              <a:gdLst>
                <a:gd name="T0" fmla="*/ 0 w 148553"/>
                <a:gd name="T1" fmla="*/ 0 h 414880"/>
                <a:gd name="T2" fmla="*/ 148553 w 148553"/>
                <a:gd name="T3" fmla="*/ 414880 h 414880"/>
              </a:gdLst>
              <a:ahLst/>
              <a:cxnLst/>
              <a:rect l="T0" t="T1" r="T2" b="T3"/>
              <a:pathLst>
                <a:path w="148553" h="414880" extrusionOk="0">
                  <a:moveTo>
                    <a:pt x="136400" y="348280"/>
                  </a:moveTo>
                  <a:cubicBezTo>
                    <a:pt x="128531" y="343070"/>
                    <a:pt x="120339" y="338364"/>
                    <a:pt x="111880" y="334183"/>
                  </a:cubicBezTo>
                  <a:cubicBezTo>
                    <a:pt x="103897" y="331706"/>
                    <a:pt x="96646" y="327296"/>
                    <a:pt x="90782" y="321324"/>
                  </a:cubicBezTo>
                  <a:cubicBezTo>
                    <a:pt x="83084" y="313799"/>
                    <a:pt x="70444" y="285224"/>
                    <a:pt x="61510" y="257316"/>
                  </a:cubicBezTo>
                  <a:cubicBezTo>
                    <a:pt x="52463" y="225903"/>
                    <a:pt x="48861" y="193175"/>
                    <a:pt x="50866" y="160542"/>
                  </a:cubicBezTo>
                  <a:cubicBezTo>
                    <a:pt x="54667" y="121490"/>
                    <a:pt x="68733" y="66721"/>
                    <a:pt x="72345" y="44242"/>
                  </a:cubicBezTo>
                  <a:cubicBezTo>
                    <a:pt x="75956" y="21763"/>
                    <a:pt x="68638" y="12809"/>
                    <a:pt x="58184" y="4523"/>
                  </a:cubicBezTo>
                  <a:cubicBezTo>
                    <a:pt x="45924" y="-5002"/>
                    <a:pt x="29007" y="-907"/>
                    <a:pt x="20169" y="30621"/>
                  </a:cubicBezTo>
                  <a:cubicBezTo>
                    <a:pt x="8536" y="74188"/>
                    <a:pt x="1779" y="118908"/>
                    <a:pt x="21" y="163971"/>
                  </a:cubicBezTo>
                  <a:cubicBezTo>
                    <a:pt x="-369" y="197480"/>
                    <a:pt x="4772" y="230817"/>
                    <a:pt x="15227" y="262650"/>
                  </a:cubicBezTo>
                  <a:cubicBezTo>
                    <a:pt x="24597" y="289882"/>
                    <a:pt x="37200" y="315876"/>
                    <a:pt x="52767" y="340088"/>
                  </a:cubicBezTo>
                  <a:cubicBezTo>
                    <a:pt x="57138" y="347423"/>
                    <a:pt x="58469" y="353899"/>
                    <a:pt x="65026" y="368663"/>
                  </a:cubicBezTo>
                  <a:cubicBezTo>
                    <a:pt x="71365" y="383456"/>
                    <a:pt x="81135" y="396524"/>
                    <a:pt x="93538" y="406763"/>
                  </a:cubicBezTo>
                  <a:cubicBezTo>
                    <a:pt x="104562" y="414764"/>
                    <a:pt x="109694" y="415812"/>
                    <a:pt x="112545" y="414288"/>
                  </a:cubicBezTo>
                  <a:cubicBezTo>
                    <a:pt x="115397" y="412764"/>
                    <a:pt x="115206" y="408859"/>
                    <a:pt x="110550" y="404763"/>
                  </a:cubicBezTo>
                  <a:cubicBezTo>
                    <a:pt x="102747" y="398676"/>
                    <a:pt x="96123" y="391218"/>
                    <a:pt x="90972" y="382760"/>
                  </a:cubicBezTo>
                  <a:cubicBezTo>
                    <a:pt x="90972" y="382760"/>
                    <a:pt x="100476" y="392285"/>
                    <a:pt x="106843" y="397715"/>
                  </a:cubicBezTo>
                  <a:cubicBezTo>
                    <a:pt x="112422" y="402401"/>
                    <a:pt x="118590" y="406335"/>
                    <a:pt x="125186" y="409430"/>
                  </a:cubicBezTo>
                  <a:cubicBezTo>
                    <a:pt x="131648" y="412288"/>
                    <a:pt x="140582" y="406858"/>
                    <a:pt x="136020" y="402477"/>
                  </a:cubicBezTo>
                  <a:cubicBezTo>
                    <a:pt x="131458" y="398096"/>
                    <a:pt x="126516" y="396000"/>
                    <a:pt x="117678" y="388094"/>
                  </a:cubicBezTo>
                  <a:cubicBezTo>
                    <a:pt x="112774" y="383894"/>
                    <a:pt x="108373" y="379131"/>
                    <a:pt x="104562" y="373902"/>
                  </a:cubicBezTo>
                  <a:cubicBezTo>
                    <a:pt x="111044" y="378798"/>
                    <a:pt x="117905" y="383160"/>
                    <a:pt x="125090" y="386951"/>
                  </a:cubicBezTo>
                  <a:cubicBezTo>
                    <a:pt x="130783" y="390485"/>
                    <a:pt x="137407" y="392247"/>
                    <a:pt x="144098" y="391999"/>
                  </a:cubicBezTo>
                  <a:cubicBezTo>
                    <a:pt x="147424" y="391999"/>
                    <a:pt x="151606" y="387142"/>
                    <a:pt x="145238" y="382474"/>
                  </a:cubicBezTo>
                  <a:cubicBezTo>
                    <a:pt x="136476" y="377979"/>
                    <a:pt x="128303" y="372416"/>
                    <a:pt x="120909" y="365901"/>
                  </a:cubicBezTo>
                  <a:cubicBezTo>
                    <a:pt x="113876" y="358852"/>
                    <a:pt x="109884" y="352947"/>
                    <a:pt x="111880" y="352852"/>
                  </a:cubicBezTo>
                  <a:cubicBezTo>
                    <a:pt x="113876" y="352757"/>
                    <a:pt x="117678" y="357043"/>
                    <a:pt x="125851" y="359710"/>
                  </a:cubicBezTo>
                  <a:cubicBezTo>
                    <a:pt x="134024" y="362377"/>
                    <a:pt x="142958" y="359710"/>
                    <a:pt x="144003" y="355423"/>
                  </a:cubicBezTo>
                  <a:cubicBezTo>
                    <a:pt x="145048" y="351137"/>
                    <a:pt x="144098" y="352090"/>
                    <a:pt x="136400" y="348280"/>
                  </a:cubicBezTo>
                  <a:close/>
                </a:path>
              </a:pathLst>
            </a:custGeom>
            <a:solidFill>
              <a:srgbClr val="9C6448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050" name="Google Shape;1695;p27"/>
            <p:cNvSpPr>
              <a:spLocks noChangeArrowheads="1"/>
            </p:cNvSpPr>
            <p:nvPr/>
          </p:nvSpPr>
          <p:spPr bwMode="auto">
            <a:xfrm>
              <a:off x="5414664" y="3153198"/>
              <a:ext cx="85059" cy="115922"/>
            </a:xfrm>
            <a:custGeom>
              <a:avLst/>
              <a:gdLst>
                <a:gd name="T0" fmla="*/ 0 w 85059"/>
                <a:gd name="T1" fmla="*/ 0 h 115922"/>
                <a:gd name="T2" fmla="*/ 85059 w 85059"/>
                <a:gd name="T3" fmla="*/ 115922 h 115922"/>
              </a:gdLst>
              <a:ahLst/>
              <a:cxnLst/>
              <a:rect l="T0" t="T1" r="T2" b="T3"/>
              <a:pathLst>
                <a:path w="85059" h="115922" extrusionOk="0">
                  <a:moveTo>
                    <a:pt x="0" y="92413"/>
                  </a:moveTo>
                  <a:cubicBezTo>
                    <a:pt x="0" y="92413"/>
                    <a:pt x="30792" y="123179"/>
                    <a:pt x="67382" y="114320"/>
                  </a:cubicBezTo>
                  <a:cubicBezTo>
                    <a:pt x="72609" y="110796"/>
                    <a:pt x="85059" y="38882"/>
                    <a:pt x="85059" y="38882"/>
                  </a:cubicBezTo>
                  <a:cubicBezTo>
                    <a:pt x="85059" y="38882"/>
                    <a:pt x="85059" y="-1027"/>
                    <a:pt x="54647" y="20"/>
                  </a:cubicBezTo>
                  <a:cubicBezTo>
                    <a:pt x="24235" y="1068"/>
                    <a:pt x="0" y="92413"/>
                    <a:pt x="0" y="92413"/>
                  </a:cubicBezTo>
                  <a:close/>
                </a:path>
              </a:pathLst>
            </a:custGeom>
            <a:solidFill>
              <a:srgbClr val="EDEDED"/>
            </a:solidFill>
            <a:ln w="9525">
              <a:noFill/>
              <a:miter lim="800000"/>
              <a:headEnd/>
              <a:tailEnd/>
            </a:ln>
          </p:spPr>
          <p:txBody>
            <a:bodyPr lIns="182850" tIns="91400" rIns="182850" bIns="91400" anchor="ctr"/>
            <a:lstStyle/>
            <a:p>
              <a:pPr>
                <a:buClr>
                  <a:srgbClr val="000000"/>
                </a:buClr>
                <a:buFont typeface="Arial" charset="0"/>
                <a:buNone/>
              </a:pPr>
              <a:endParaRPr lang="en-US" sz="3600"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9939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1054618" y="692151"/>
            <a:ext cx="16659224" cy="1022349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Các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chiến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lược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định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giá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(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tiếp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)</a:t>
            </a:r>
          </a:p>
        </p:txBody>
      </p:sp>
      <p:sp>
        <p:nvSpPr>
          <p:cNvPr id="39940" name="Google Shape;595;p17"/>
          <p:cNvSpPr txBox="1">
            <a:spLocks noGrp="1"/>
          </p:cNvSpPr>
          <p:nvPr>
            <p:ph type="body" idx="4294967295"/>
          </p:nvPr>
        </p:nvSpPr>
        <p:spPr>
          <a:xfrm>
            <a:off x="0" y="2501900"/>
            <a:ext cx="12039599" cy="5283200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Định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thâm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nhập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đặt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ở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mức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thấp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thường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áp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dụng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với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phẩm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mới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thị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trường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mới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để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thị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trường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quen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dùng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ngăn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đối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thủ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gia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nhập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thị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trường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sau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đó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sẽ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tăng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chiếm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đủ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thị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phần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Định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ngang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bằng</a:t>
            </a:r>
            <a:r>
              <a:rPr lang="en-US" sz="44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định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ngang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bằng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đối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thủ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cạnh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tranh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gia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tăng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lượng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bằng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mở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rộng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kênh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phân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phối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quảng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truyền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thông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để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thu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hút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khách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</p:txBody>
      </p:sp>
      <p:sp>
        <p:nvSpPr>
          <p:cNvPr id="39941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457200" y="107953"/>
            <a:ext cx="15392400" cy="216535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Phương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pháp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bán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hàng</a:t>
            </a:r>
            <a:endParaRPr lang="en-US" sz="6400" b="1" dirty="0">
              <a:solidFill>
                <a:schemeClr val="bg1"/>
              </a:solidFill>
              <a:cs typeface="Arial" charset="0"/>
              <a:sym typeface="Raleway Thin" charset="0"/>
            </a:endParaRPr>
          </a:p>
        </p:txBody>
      </p:sp>
      <p:sp>
        <p:nvSpPr>
          <p:cNvPr id="19459" name="Google Shape;595;p17"/>
          <p:cNvSpPr txBox="1">
            <a:spLocks noGrp="1"/>
          </p:cNvSpPr>
          <p:nvPr>
            <p:ph type="body" idx="4294967295"/>
          </p:nvPr>
        </p:nvSpPr>
        <p:spPr>
          <a:xfrm>
            <a:off x="228600" y="2593976"/>
            <a:ext cx="8915400" cy="52832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Bán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trực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tiếp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tới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người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tiêu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dùng</a:t>
            </a:r>
            <a:endParaRPr lang="en-US" sz="4000" dirty="0">
              <a:solidFill>
                <a:srgbClr val="3A3F50"/>
              </a:solidFill>
              <a:latin typeface="+mj-lt"/>
              <a:cs typeface="Arial" charset="0"/>
              <a:sym typeface="Barlow Light" charset="0"/>
            </a:endParaRP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Bán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gián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tiếp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qua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nhà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phân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phối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đại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lý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cửa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bán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lẻ</a:t>
            </a:r>
            <a:endParaRPr lang="en-US" sz="4000" dirty="0">
              <a:solidFill>
                <a:srgbClr val="3A3F50"/>
              </a:solidFill>
              <a:latin typeface="+mj-lt"/>
              <a:cs typeface="Arial" charset="0"/>
              <a:sym typeface="Barlow Light" charset="0"/>
            </a:endParaRPr>
          </a:p>
          <a:p>
            <a:pPr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Bán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qua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sàn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giao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dịch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điện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tử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hoặc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mạng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xã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hội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Bán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đa</a:t>
            </a:r>
            <a:r>
              <a:rPr lang="en-US" sz="4000" b="1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b="1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kênh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vừa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bán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trực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tiếp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vừa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bán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qua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đại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lý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vừa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qua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mạng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xã</a:t>
            </a:r>
            <a:r>
              <a:rPr lang="en-US" sz="40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hội</a:t>
            </a:r>
            <a:endParaRPr lang="en-US" sz="4000" dirty="0">
              <a:solidFill>
                <a:srgbClr val="3A3F50"/>
              </a:solidFill>
              <a:latin typeface="+mj-lt"/>
              <a:cs typeface="Arial" charset="0"/>
              <a:sym typeface="Barlow Light" charset="0"/>
            </a:endParaRPr>
          </a:p>
        </p:txBody>
      </p:sp>
      <p:sp>
        <p:nvSpPr>
          <p:cNvPr id="19460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9461" name="Picture 5" descr="kenh-phan-phoi-la-g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0" y="2801940"/>
            <a:ext cx="7302011" cy="486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15" descr="4p-trong-marketing-promotion-mix 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23664" y="2001835"/>
            <a:ext cx="5961065" cy="596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1285876" y="122666"/>
            <a:ext cx="17002124" cy="216535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Xúc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tiến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bán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hàng</a:t>
            </a:r>
            <a:endParaRPr lang="en-US" sz="6400" b="1" dirty="0">
              <a:solidFill>
                <a:schemeClr val="bg1"/>
              </a:solidFill>
              <a:cs typeface="Arial" charset="0"/>
              <a:sym typeface="Raleway Thin" charset="0"/>
            </a:endParaRPr>
          </a:p>
        </p:txBody>
      </p:sp>
      <p:sp>
        <p:nvSpPr>
          <p:cNvPr id="20484" name="Google Shape;595;p17"/>
          <p:cNvSpPr txBox="1">
            <a:spLocks noGrp="1"/>
          </p:cNvSpPr>
          <p:nvPr>
            <p:ph type="body" idx="4294967295"/>
          </p:nvPr>
        </p:nvSpPr>
        <p:spPr>
          <a:xfrm>
            <a:off x="457200" y="2463800"/>
            <a:ext cx="11066464" cy="5283200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Quảng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cáo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làm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phẩm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trở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nên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quen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thuộc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Khuyến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mãi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giúp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khách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cảm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thấy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có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lợi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Chào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cá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nhân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cảm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nhận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sự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quan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tâm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Truyền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thông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tạo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thiện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cảm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của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nhãn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với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khách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hàng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Tiếp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thị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trực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tiếp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: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Giảm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nhiễu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</a:t>
            </a:r>
            <a:r>
              <a:rPr lang="en-US" sz="4400" dirty="0" err="1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thông</a:t>
            </a:r>
            <a:r>
              <a:rPr lang="en-US" sz="4400" dirty="0">
                <a:solidFill>
                  <a:srgbClr val="3A3F50"/>
                </a:solidFill>
                <a:latin typeface="+mj-lt"/>
                <a:cs typeface="Arial" charset="0"/>
                <a:sym typeface="Barlow Light" charset="0"/>
              </a:rPr>
              <a:t> tin.</a:t>
            </a:r>
          </a:p>
        </p:txBody>
      </p:sp>
      <p:sp>
        <p:nvSpPr>
          <p:cNvPr id="20485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1" y="266701"/>
            <a:ext cx="16427450" cy="21653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Chiến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lược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tiếp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thị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đẩy</a:t>
            </a:r>
            <a:endParaRPr lang="en-US" sz="6400" b="1" dirty="0">
              <a:solidFill>
                <a:schemeClr val="bg1"/>
              </a:solidFill>
              <a:cs typeface="Arial" charset="0"/>
              <a:sym typeface="Raleway Thin" charset="0"/>
            </a:endParaRPr>
          </a:p>
        </p:txBody>
      </p:sp>
      <p:sp>
        <p:nvSpPr>
          <p:cNvPr id="21507" name="Text Placeholder 7"/>
          <p:cNvSpPr txBox="1">
            <a:spLocks noGrp="1"/>
          </p:cNvSpPr>
          <p:nvPr>
            <p:ph type="body" idx="4294967295"/>
          </p:nvPr>
        </p:nvSpPr>
        <p:spPr>
          <a:xfrm>
            <a:off x="214745" y="2300289"/>
            <a:ext cx="7467600" cy="467677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Thúc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đẩy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kênh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phân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phối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: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tăng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tỷ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lệ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chiết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khấu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Hỗ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trợ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kênh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phân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phối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: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trả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chậm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thưởng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theo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doanh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số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Và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đẩy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sản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phẩm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tới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người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tiêu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dùng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</p:txBody>
      </p:sp>
      <p:sp>
        <p:nvSpPr>
          <p:cNvPr id="21508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21509" name="Picture 6" descr="4p-trong-marketing-mix-chien-luoc-chieu-thi-chien-luoc-day-768x576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2143127"/>
            <a:ext cx="8331936" cy="6248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Google Shape;594;p17"/>
          <p:cNvSpPr txBox="1">
            <a:spLocks noGrp="1"/>
          </p:cNvSpPr>
          <p:nvPr>
            <p:ph type="title" idx="4294967295"/>
          </p:nvPr>
        </p:nvSpPr>
        <p:spPr>
          <a:xfrm>
            <a:off x="952500" y="120650"/>
            <a:ext cx="16430624" cy="21653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Raleway Thin" charset="0"/>
              <a:buNone/>
            </a:pP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Chiến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lược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tiếp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thị</a:t>
            </a:r>
            <a:r>
              <a:rPr lang="en-US" sz="6400" b="1" dirty="0">
                <a:solidFill>
                  <a:schemeClr val="bg1"/>
                </a:solidFill>
                <a:cs typeface="Arial" charset="0"/>
                <a:sym typeface="Raleway Thin" charset="0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cs typeface="Arial" charset="0"/>
                <a:sym typeface="Raleway Thin" charset="0"/>
              </a:rPr>
              <a:t>kéo</a:t>
            </a:r>
            <a:endParaRPr lang="en-US" sz="6400" b="1" dirty="0">
              <a:solidFill>
                <a:schemeClr val="bg1"/>
              </a:solidFill>
              <a:cs typeface="Arial" charset="0"/>
              <a:sym typeface="Raleway Thin" charset="0"/>
            </a:endParaRPr>
          </a:p>
        </p:txBody>
      </p:sp>
      <p:sp>
        <p:nvSpPr>
          <p:cNvPr id="22531" name="Text Placeholder 7"/>
          <p:cNvSpPr txBox="1">
            <a:spLocks noGrp="1"/>
          </p:cNvSpPr>
          <p:nvPr>
            <p:ph type="body" idx="4294967295"/>
          </p:nvPr>
        </p:nvSpPr>
        <p:spPr>
          <a:xfrm>
            <a:off x="0" y="2143127"/>
            <a:ext cx="7667628" cy="71310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Tăng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cường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quảng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cáo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để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khách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tìm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mua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sản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phẩm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giá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sản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phẩm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có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thể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đặt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thấp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để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hấp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dẫn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người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mua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Nhu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cầu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cao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của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khách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sẽ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“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Kéo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”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các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trung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gian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phân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phối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và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bán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lẻ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nhập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hàng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</p:txBody>
      </p:sp>
      <p:sp>
        <p:nvSpPr>
          <p:cNvPr id="22532" name="Google Shape;596;p1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4638676"/>
            <a:ext cx="457200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  <a:defRPr sz="1200" kern="1200">
                <a:solidFill>
                  <a:srgbClr val="FFFFFF"/>
                </a:solidFill>
                <a:latin typeface="Barlow Light" charset="0"/>
                <a:ea typeface="+mn-ea"/>
                <a:cs typeface="Arial" charset="0"/>
                <a:sym typeface="Barlow Ligh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  <a:sym typeface="Arial" charset="0"/>
              </a:defRPr>
            </a:lvl9pPr>
          </a:lstStyle>
          <a:p>
            <a:pPr>
              <a:defRPr/>
            </a:pPr>
            <a:fld id="{F9C96E2B-CB00-46FF-A5AF-19E372C50DB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2533" name="Picture 5" descr="4p-trong-marketing-mix-chien-luoc-chieu-thi-chien-luoc-keo-768x576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26" y="2286000"/>
            <a:ext cx="9334500" cy="70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53A15-D57F-9AA3-8805-0D19ED505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238F4C5F-813A-C676-8EE9-3F707D4AB972}"/>
              </a:ext>
            </a:extLst>
          </p:cNvPr>
          <p:cNvSpPr txBox="1"/>
          <p:nvPr/>
        </p:nvSpPr>
        <p:spPr>
          <a:xfrm>
            <a:off x="2362200" y="3758505"/>
            <a:ext cx="1325880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Chuỗi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giá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trị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</a:p>
          <a:p>
            <a:pPr algn="ctr">
              <a:lnSpc>
                <a:spcPts val="10800"/>
              </a:lnSpc>
            </a:pP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nông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sản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bản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địa</a:t>
            </a:r>
            <a:endParaRPr lang="en-US" sz="9000" b="1" dirty="0">
              <a:solidFill>
                <a:schemeClr val="bg1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</p:spTree>
    <p:extLst>
      <p:ext uri="{BB962C8B-B14F-4D97-AF65-F5344CB8AC3E}">
        <p14:creationId xmlns:p14="http://schemas.microsoft.com/office/powerpoint/2010/main" val="2622752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2B882-10D2-152F-FED2-847B28271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9C2E9EC6-9006-0C8D-84B6-49DEA2064004}"/>
              </a:ext>
            </a:extLst>
          </p:cNvPr>
          <p:cNvSpPr txBox="1"/>
          <p:nvPr/>
        </p:nvSpPr>
        <p:spPr>
          <a:xfrm>
            <a:off x="990600" y="447451"/>
            <a:ext cx="123825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Đường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nụ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cười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Stan Shih</a:t>
            </a:r>
          </a:p>
        </p:txBody>
      </p:sp>
      <p:sp>
        <p:nvSpPr>
          <p:cNvPr id="38" name="TextBox 9">
            <a:extLst>
              <a:ext uri="{FF2B5EF4-FFF2-40B4-BE49-F238E27FC236}">
                <a16:creationId xmlns:a16="http://schemas.microsoft.com/office/drawing/2014/main" id="{8B643722-D163-3945-8359-E2F72E83386E}"/>
              </a:ext>
            </a:extLst>
          </p:cNvPr>
          <p:cNvSpPr txBox="1"/>
          <p:nvPr/>
        </p:nvSpPr>
        <p:spPr>
          <a:xfrm>
            <a:off x="6614740" y="8644543"/>
            <a:ext cx="6339260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500" spc="76" dirty="0" err="1">
                <a:solidFill>
                  <a:srgbClr val="537856"/>
                </a:solidFill>
                <a:latin typeface="Open Sans"/>
              </a:rPr>
              <a:t>Chuỗi</a:t>
            </a:r>
            <a:r>
              <a:rPr lang="en-US" sz="2500" spc="76" dirty="0">
                <a:solidFill>
                  <a:srgbClr val="537856"/>
                </a:solidFill>
                <a:latin typeface="Open Sans"/>
              </a:rPr>
              <a:t> </a:t>
            </a:r>
            <a:r>
              <a:rPr lang="en-US" sz="2500" spc="76" dirty="0" err="1">
                <a:solidFill>
                  <a:srgbClr val="537856"/>
                </a:solidFill>
                <a:latin typeface="Open Sans"/>
              </a:rPr>
              <a:t>các</a:t>
            </a:r>
            <a:r>
              <a:rPr lang="en-US" sz="2500" spc="76" dirty="0">
                <a:solidFill>
                  <a:srgbClr val="537856"/>
                </a:solidFill>
                <a:latin typeface="Open Sans"/>
              </a:rPr>
              <a:t> </a:t>
            </a:r>
            <a:r>
              <a:rPr lang="en-US" sz="2500" spc="76" dirty="0" err="1">
                <a:solidFill>
                  <a:srgbClr val="537856"/>
                </a:solidFill>
                <a:latin typeface="Open Sans"/>
              </a:rPr>
              <a:t>hoạt</a:t>
            </a:r>
            <a:r>
              <a:rPr lang="en-US" sz="2500" spc="76" dirty="0">
                <a:solidFill>
                  <a:srgbClr val="537856"/>
                </a:solidFill>
                <a:latin typeface="Open Sans"/>
              </a:rPr>
              <a:t> </a:t>
            </a:r>
            <a:r>
              <a:rPr lang="en-US" sz="2500" spc="76" dirty="0" err="1">
                <a:solidFill>
                  <a:srgbClr val="537856"/>
                </a:solidFill>
                <a:latin typeface="Open Sans"/>
              </a:rPr>
              <a:t>động</a:t>
            </a:r>
            <a:r>
              <a:rPr lang="en-US" sz="2500" spc="76" dirty="0">
                <a:solidFill>
                  <a:srgbClr val="537856"/>
                </a:solidFill>
                <a:latin typeface="Open Sans"/>
              </a:rPr>
              <a:t> </a:t>
            </a:r>
            <a:r>
              <a:rPr lang="en-US" sz="2500" spc="76" dirty="0" err="1">
                <a:solidFill>
                  <a:srgbClr val="537856"/>
                </a:solidFill>
                <a:latin typeface="Open Sans"/>
              </a:rPr>
              <a:t>kinh</a:t>
            </a:r>
            <a:r>
              <a:rPr lang="en-US" sz="2500" spc="76" dirty="0">
                <a:solidFill>
                  <a:srgbClr val="537856"/>
                </a:solidFill>
                <a:latin typeface="Open Sans"/>
              </a:rPr>
              <a:t> </a:t>
            </a:r>
            <a:r>
              <a:rPr lang="en-US" sz="2500" spc="76" dirty="0" err="1">
                <a:solidFill>
                  <a:srgbClr val="537856"/>
                </a:solidFill>
                <a:latin typeface="Open Sans"/>
              </a:rPr>
              <a:t>doanh</a:t>
            </a:r>
            <a:endParaRPr lang="en-US" sz="2500" spc="76" dirty="0">
              <a:solidFill>
                <a:srgbClr val="537856"/>
              </a:solidFill>
              <a:latin typeface="Open Sans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527ED13C-976E-469A-2FFE-5864B3327DCD}"/>
              </a:ext>
            </a:extLst>
          </p:cNvPr>
          <p:cNvSpPr txBox="1"/>
          <p:nvPr/>
        </p:nvSpPr>
        <p:spPr>
          <a:xfrm rot="-5318955">
            <a:off x="1187947" y="4554539"/>
            <a:ext cx="2594730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500" spc="76" dirty="0" err="1">
                <a:solidFill>
                  <a:srgbClr val="537856"/>
                </a:solidFill>
                <a:latin typeface="Open Sans"/>
              </a:rPr>
              <a:t>Lợi</a:t>
            </a:r>
            <a:r>
              <a:rPr lang="en-US" sz="2500" spc="76" dirty="0">
                <a:solidFill>
                  <a:srgbClr val="537856"/>
                </a:solidFill>
                <a:latin typeface="Open Sans"/>
              </a:rPr>
              <a:t> </a:t>
            </a:r>
            <a:r>
              <a:rPr lang="en-US" sz="2500" spc="76" dirty="0" err="1">
                <a:solidFill>
                  <a:srgbClr val="537856"/>
                </a:solidFill>
                <a:latin typeface="Open Sans"/>
              </a:rPr>
              <a:t>nhuận</a:t>
            </a:r>
            <a:endParaRPr lang="en-US" sz="2500" spc="76" dirty="0">
              <a:solidFill>
                <a:srgbClr val="537856"/>
              </a:solidFill>
              <a:latin typeface="Open Sans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23C3655-C8CD-9AED-BF33-C804BBDA2063}"/>
              </a:ext>
            </a:extLst>
          </p:cNvPr>
          <p:cNvCxnSpPr/>
          <p:nvPr/>
        </p:nvCxnSpPr>
        <p:spPr>
          <a:xfrm flipV="1">
            <a:off x="2971800" y="2476500"/>
            <a:ext cx="0" cy="5867400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B151C5-E2C4-79F1-B6D6-A9F9E24AE58A}"/>
              </a:ext>
            </a:extLst>
          </p:cNvPr>
          <p:cNvCxnSpPr>
            <a:cxnSpLocks/>
          </p:cNvCxnSpPr>
          <p:nvPr/>
        </p:nvCxnSpPr>
        <p:spPr>
          <a:xfrm>
            <a:off x="2971800" y="8317784"/>
            <a:ext cx="13944600" cy="148243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ck Arc 7">
            <a:extLst>
              <a:ext uri="{FF2B5EF4-FFF2-40B4-BE49-F238E27FC236}">
                <a16:creationId xmlns:a16="http://schemas.microsoft.com/office/drawing/2014/main" id="{51A53102-6B2B-F62B-9E42-C1DBEF9490DF}"/>
              </a:ext>
            </a:extLst>
          </p:cNvPr>
          <p:cNvSpPr/>
          <p:nvPr/>
        </p:nvSpPr>
        <p:spPr>
          <a:xfrm rot="10800000">
            <a:off x="4305300" y="-663990"/>
            <a:ext cx="11582399" cy="8476579"/>
          </a:xfrm>
          <a:prstGeom prst="blockArc">
            <a:avLst>
              <a:gd name="adj1" fmla="val 10830659"/>
              <a:gd name="adj2" fmla="val 21588078"/>
              <a:gd name="adj3" fmla="val 23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C543F6-CCB7-15A1-01B8-F7A7DEABF5F6}"/>
              </a:ext>
            </a:extLst>
          </p:cNvPr>
          <p:cNvSpPr txBox="1"/>
          <p:nvPr/>
        </p:nvSpPr>
        <p:spPr>
          <a:xfrm>
            <a:off x="3300483" y="2910621"/>
            <a:ext cx="4816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Ý </a:t>
            </a:r>
            <a:r>
              <a:rPr lang="en-US" sz="2800" b="1" dirty="0" err="1"/>
              <a:t>tưởng</a:t>
            </a:r>
            <a:r>
              <a:rPr lang="en-US" sz="2800" b="1" dirty="0"/>
              <a:t>, </a:t>
            </a:r>
            <a:r>
              <a:rPr lang="en-US" sz="2800" b="1" dirty="0" err="1"/>
              <a:t>nghiên</a:t>
            </a:r>
            <a:r>
              <a:rPr lang="en-US" sz="2800" b="1" dirty="0"/>
              <a:t> </a:t>
            </a:r>
            <a:r>
              <a:rPr lang="en-US" sz="2800" b="1" dirty="0" err="1"/>
              <a:t>cứu</a:t>
            </a:r>
            <a:r>
              <a:rPr lang="en-US" sz="2800" b="1" dirty="0"/>
              <a:t> </a:t>
            </a:r>
            <a:r>
              <a:rPr lang="en-US" sz="2800" b="1" dirty="0" err="1"/>
              <a:t>phát</a:t>
            </a:r>
            <a:r>
              <a:rPr lang="en-US" sz="2800" b="1" dirty="0"/>
              <a:t> </a:t>
            </a:r>
            <a:r>
              <a:rPr lang="en-US" sz="2800" b="1" dirty="0" err="1"/>
              <a:t>triển</a:t>
            </a:r>
            <a:endParaRPr lang="vi-VN" sz="2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51762A-78FE-3E2C-0A40-FAA9C97E8485}"/>
              </a:ext>
            </a:extLst>
          </p:cNvPr>
          <p:cNvSpPr txBox="1"/>
          <p:nvPr/>
        </p:nvSpPr>
        <p:spPr>
          <a:xfrm>
            <a:off x="4680402" y="4049418"/>
            <a:ext cx="21130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Thương</a:t>
            </a:r>
            <a:r>
              <a:rPr lang="en-US" sz="2800" b="1" dirty="0"/>
              <a:t> </a:t>
            </a:r>
            <a:r>
              <a:rPr lang="en-US" sz="2800" b="1" dirty="0" err="1"/>
              <a:t>hiệu</a:t>
            </a:r>
            <a:endParaRPr lang="vi-VN" sz="2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541FCF-A6FB-FCB2-5FDD-94167A81703E}"/>
              </a:ext>
            </a:extLst>
          </p:cNvPr>
          <p:cNvSpPr txBox="1"/>
          <p:nvPr/>
        </p:nvSpPr>
        <p:spPr>
          <a:xfrm>
            <a:off x="5352557" y="5191143"/>
            <a:ext cx="2903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Thiết</a:t>
            </a:r>
            <a:r>
              <a:rPr lang="en-US" sz="2800" b="1" dirty="0"/>
              <a:t> </a:t>
            </a:r>
            <a:r>
              <a:rPr lang="en-US" sz="2800" b="1" dirty="0" err="1"/>
              <a:t>kế</a:t>
            </a:r>
            <a:r>
              <a:rPr lang="en-US" sz="2800" b="1" dirty="0"/>
              <a:t> </a:t>
            </a:r>
            <a:r>
              <a:rPr lang="en-US" sz="2800" b="1" dirty="0" err="1"/>
              <a:t>sản</a:t>
            </a:r>
            <a:r>
              <a:rPr lang="en-US" sz="2800" b="1" dirty="0"/>
              <a:t> </a:t>
            </a:r>
            <a:r>
              <a:rPr lang="en-US" sz="2800" b="1" dirty="0" err="1"/>
              <a:t>phẩm</a:t>
            </a:r>
            <a:endParaRPr lang="vi-VN" sz="28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1DB56F-4F44-E0BD-8B52-E0A5EBD055CD}"/>
              </a:ext>
            </a:extLst>
          </p:cNvPr>
          <p:cNvSpPr txBox="1"/>
          <p:nvPr/>
        </p:nvSpPr>
        <p:spPr>
          <a:xfrm>
            <a:off x="6286500" y="6144909"/>
            <a:ext cx="2878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Cung </a:t>
            </a:r>
            <a:r>
              <a:rPr lang="en-US" sz="2800" b="1" dirty="0" err="1"/>
              <a:t>ứng</a:t>
            </a:r>
            <a:r>
              <a:rPr lang="en-US" sz="2800" b="1" dirty="0"/>
              <a:t> </a:t>
            </a:r>
            <a:r>
              <a:rPr lang="en-US" sz="2800" b="1" dirty="0" err="1"/>
              <a:t>đầu</a:t>
            </a:r>
            <a:r>
              <a:rPr lang="en-US" sz="2800" b="1" dirty="0"/>
              <a:t> </a:t>
            </a:r>
            <a:r>
              <a:rPr lang="en-US" sz="2800" b="1" dirty="0" err="1"/>
              <a:t>vào</a:t>
            </a:r>
            <a:endParaRPr lang="vi-VN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408289-D433-B335-5DA4-0613626B1B6A}"/>
              </a:ext>
            </a:extLst>
          </p:cNvPr>
          <p:cNvSpPr txBox="1"/>
          <p:nvPr/>
        </p:nvSpPr>
        <p:spPr>
          <a:xfrm>
            <a:off x="9322954" y="6896100"/>
            <a:ext cx="1547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Gia </a:t>
            </a:r>
            <a:r>
              <a:rPr lang="en-US" sz="2800" b="1" dirty="0" err="1"/>
              <a:t>công</a:t>
            </a:r>
            <a:r>
              <a:rPr lang="en-US" sz="2800" b="1" dirty="0"/>
              <a:t> </a:t>
            </a:r>
            <a:endParaRPr lang="vi-VN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EF5B88-91E6-013F-B7E3-F4D97F3BCC9D}"/>
              </a:ext>
            </a:extLst>
          </p:cNvPr>
          <p:cNvSpPr txBox="1"/>
          <p:nvPr/>
        </p:nvSpPr>
        <p:spPr>
          <a:xfrm>
            <a:off x="11586692" y="6144909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Kho </a:t>
            </a:r>
            <a:r>
              <a:rPr lang="en-US" sz="2800" b="1" dirty="0" err="1"/>
              <a:t>lưu</a:t>
            </a:r>
            <a:r>
              <a:rPr lang="en-US" sz="2800" b="1" dirty="0"/>
              <a:t> </a:t>
            </a:r>
            <a:r>
              <a:rPr lang="en-US" sz="2800" b="1" dirty="0" err="1"/>
              <a:t>trữ</a:t>
            </a:r>
            <a:endParaRPr lang="vi-VN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549050-6FE0-ADA9-8947-014B41B76A4D}"/>
              </a:ext>
            </a:extLst>
          </p:cNvPr>
          <p:cNvSpPr txBox="1"/>
          <p:nvPr/>
        </p:nvSpPr>
        <p:spPr>
          <a:xfrm>
            <a:off x="12379458" y="5260769"/>
            <a:ext cx="2065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Chuyển</a:t>
            </a:r>
            <a:r>
              <a:rPr lang="en-US" sz="2800" b="1" dirty="0"/>
              <a:t> </a:t>
            </a:r>
            <a:r>
              <a:rPr lang="en-US" sz="2800" b="1" dirty="0" err="1"/>
              <a:t>phát</a:t>
            </a:r>
            <a:endParaRPr lang="vi-VN" sz="28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A88103-8901-16D3-B6FF-321B8D4446C3}"/>
              </a:ext>
            </a:extLst>
          </p:cNvPr>
          <p:cNvSpPr txBox="1"/>
          <p:nvPr/>
        </p:nvSpPr>
        <p:spPr>
          <a:xfrm>
            <a:off x="12551059" y="4233851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Tiếp</a:t>
            </a:r>
            <a:r>
              <a:rPr lang="en-US" sz="2800" b="1" dirty="0"/>
              <a:t> </a:t>
            </a:r>
            <a:r>
              <a:rPr lang="en-US" sz="2800" b="1" dirty="0" err="1"/>
              <a:t>thị</a:t>
            </a:r>
            <a:r>
              <a:rPr lang="en-US" sz="2800" b="1" dirty="0"/>
              <a:t>, </a:t>
            </a:r>
            <a:r>
              <a:rPr lang="en-US" sz="2800" b="1" dirty="0" err="1"/>
              <a:t>bán</a:t>
            </a:r>
            <a:r>
              <a:rPr lang="en-US" sz="2800" b="1" dirty="0"/>
              <a:t> </a:t>
            </a:r>
            <a:r>
              <a:rPr lang="en-US" sz="2800" b="1" dirty="0" err="1"/>
              <a:t>hàng</a:t>
            </a:r>
            <a:endParaRPr lang="vi-VN" sz="2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BF56DE-389E-C677-CAF3-517D4101C73D}"/>
              </a:ext>
            </a:extLst>
          </p:cNvPr>
          <p:cNvSpPr txBox="1"/>
          <p:nvPr/>
        </p:nvSpPr>
        <p:spPr>
          <a:xfrm>
            <a:off x="14462380" y="2919004"/>
            <a:ext cx="2183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Sau </a:t>
            </a:r>
            <a:r>
              <a:rPr lang="en-US" sz="2800" b="1" dirty="0" err="1"/>
              <a:t>bán</a:t>
            </a:r>
            <a:r>
              <a:rPr lang="en-US" sz="2800" b="1" dirty="0"/>
              <a:t> </a:t>
            </a:r>
            <a:r>
              <a:rPr lang="en-US" sz="2800" b="1" dirty="0" err="1"/>
              <a:t>hàng</a:t>
            </a:r>
            <a:endParaRPr lang="vi-VN" sz="2800" b="1" dirty="0"/>
          </a:p>
        </p:txBody>
      </p:sp>
    </p:spTree>
    <p:extLst>
      <p:ext uri="{BB962C8B-B14F-4D97-AF65-F5344CB8AC3E}">
        <p14:creationId xmlns:p14="http://schemas.microsoft.com/office/powerpoint/2010/main" val="3118860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98467-9D1E-FFAC-1444-066C2F576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A7037DAD-669B-20D0-6D53-01FF59535989}"/>
              </a:ext>
            </a:extLst>
          </p:cNvPr>
          <p:cNvSpPr txBox="1"/>
          <p:nvPr/>
        </p:nvSpPr>
        <p:spPr>
          <a:xfrm>
            <a:off x="779772" y="255692"/>
            <a:ext cx="17279628" cy="1255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Hệ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thống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thị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trường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gà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H’mông</a:t>
            </a:r>
            <a:endParaRPr lang="en-US" sz="6400" b="1" dirty="0">
              <a:solidFill>
                <a:schemeClr val="bg1"/>
              </a:solidFill>
              <a:latin typeface="+mj-lt"/>
              <a:ea typeface="+mj-ea"/>
              <a:cs typeface="Arial" charset="0"/>
              <a:sym typeface="Cabin Bold"/>
            </a:endParaRPr>
          </a:p>
        </p:txBody>
      </p:sp>
      <p:sp>
        <p:nvSpPr>
          <p:cNvPr id="9" name="Right Arrow 6">
            <a:extLst>
              <a:ext uri="{FF2B5EF4-FFF2-40B4-BE49-F238E27FC236}">
                <a16:creationId xmlns:a16="http://schemas.microsoft.com/office/drawing/2014/main" id="{9A12BE99-13A0-9D58-3E77-FD67D52F6BDB}"/>
              </a:ext>
            </a:extLst>
          </p:cNvPr>
          <p:cNvSpPr/>
          <p:nvPr/>
        </p:nvSpPr>
        <p:spPr>
          <a:xfrm>
            <a:off x="3760675" y="4380936"/>
            <a:ext cx="1274946" cy="274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F1B9271F-1BE6-400C-0F60-4F9C29667B49}"/>
              </a:ext>
            </a:extLst>
          </p:cNvPr>
          <p:cNvSpPr/>
          <p:nvPr/>
        </p:nvSpPr>
        <p:spPr>
          <a:xfrm>
            <a:off x="5035621" y="5929202"/>
            <a:ext cx="3594094" cy="700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Cửa</a:t>
            </a:r>
            <a:r>
              <a:rPr lang="en-US" sz="2400" dirty="0"/>
              <a:t> </a:t>
            </a:r>
            <a:r>
              <a:rPr lang="en-US" sz="2400" dirty="0" err="1"/>
              <a:t>hàng</a:t>
            </a:r>
            <a:r>
              <a:rPr lang="en-US" sz="2400" dirty="0"/>
              <a:t> </a:t>
            </a:r>
            <a:r>
              <a:rPr lang="en-US" sz="2400" dirty="0" err="1"/>
              <a:t>bán</a:t>
            </a:r>
            <a:r>
              <a:rPr lang="en-US" sz="2400" dirty="0"/>
              <a:t> </a:t>
            </a:r>
            <a:r>
              <a:rPr lang="en-US" sz="2400" dirty="0" err="1"/>
              <a:t>lẻ</a:t>
            </a:r>
            <a:endParaRPr lang="en-US" sz="2400" dirty="0"/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AEA95856-8DE5-9781-C522-849369625203}"/>
              </a:ext>
            </a:extLst>
          </p:cNvPr>
          <p:cNvSpPr/>
          <p:nvPr/>
        </p:nvSpPr>
        <p:spPr>
          <a:xfrm>
            <a:off x="9499612" y="5571383"/>
            <a:ext cx="3326180" cy="92869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tiêu</a:t>
            </a:r>
            <a:r>
              <a:rPr lang="en-US" sz="2400" dirty="0"/>
              <a:t> </a:t>
            </a:r>
            <a:r>
              <a:rPr lang="en-US" sz="2400" dirty="0" err="1"/>
              <a:t>dùng</a:t>
            </a:r>
            <a:r>
              <a:rPr lang="en-US" sz="2400" dirty="0"/>
              <a:t>: </a:t>
            </a:r>
            <a:r>
              <a:rPr lang="en-US" sz="2400" dirty="0" err="1"/>
              <a:t>Hộ</a:t>
            </a:r>
            <a:r>
              <a:rPr lang="en-US" sz="2400" dirty="0"/>
              <a:t> </a:t>
            </a:r>
            <a:r>
              <a:rPr lang="en-US" sz="2400" dirty="0" err="1"/>
              <a:t>gia</a:t>
            </a:r>
            <a:r>
              <a:rPr lang="en-US" sz="2400" dirty="0"/>
              <a:t> </a:t>
            </a:r>
            <a:r>
              <a:rPr lang="en-US" sz="2400" dirty="0" err="1"/>
              <a:t>đình</a:t>
            </a:r>
            <a:endParaRPr lang="en-US" sz="2400" dirty="0"/>
          </a:p>
        </p:txBody>
      </p:sp>
      <p:sp>
        <p:nvSpPr>
          <p:cNvPr id="12" name="Right Arrow 9">
            <a:extLst>
              <a:ext uri="{FF2B5EF4-FFF2-40B4-BE49-F238E27FC236}">
                <a16:creationId xmlns:a16="http://schemas.microsoft.com/office/drawing/2014/main" id="{44FA95CB-B63C-CC73-8627-53E9D3CBA0C8}"/>
              </a:ext>
            </a:extLst>
          </p:cNvPr>
          <p:cNvSpPr/>
          <p:nvPr/>
        </p:nvSpPr>
        <p:spPr>
          <a:xfrm>
            <a:off x="8629713" y="4416660"/>
            <a:ext cx="893714" cy="2389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EC36750C-FA1E-4F8C-6B7D-2173D6BC7E3F}"/>
              </a:ext>
            </a:extLst>
          </p:cNvPr>
          <p:cNvSpPr/>
          <p:nvPr/>
        </p:nvSpPr>
        <p:spPr>
          <a:xfrm>
            <a:off x="5035621" y="4214069"/>
            <a:ext cx="3594094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err="1"/>
              <a:t>Quán</a:t>
            </a:r>
            <a:r>
              <a:rPr lang="en-US" sz="2000" dirty="0"/>
              <a:t> </a:t>
            </a:r>
            <a:r>
              <a:rPr lang="en-US" sz="2000" dirty="0" err="1"/>
              <a:t>bình</a:t>
            </a:r>
            <a:r>
              <a:rPr lang="en-US" sz="2000" dirty="0"/>
              <a:t> </a:t>
            </a:r>
            <a:r>
              <a:rPr lang="en-US" sz="2000" dirty="0" err="1"/>
              <a:t>dân</a:t>
            </a:r>
            <a:r>
              <a:rPr lang="en-US" sz="2000" dirty="0"/>
              <a:t>, </a:t>
            </a:r>
            <a:r>
              <a:rPr lang="en-US" sz="2000" dirty="0" err="1"/>
              <a:t>điểm</a:t>
            </a:r>
            <a:r>
              <a:rPr lang="en-US" sz="2000" dirty="0"/>
              <a:t> </a:t>
            </a:r>
            <a:r>
              <a:rPr lang="en-US" sz="2000" dirty="0" err="1"/>
              <a:t>dừng</a:t>
            </a:r>
            <a:r>
              <a:rPr lang="en-US" sz="2000" dirty="0"/>
              <a:t> </a:t>
            </a:r>
            <a:r>
              <a:rPr lang="en-US" sz="2000" dirty="0" err="1"/>
              <a:t>nghỉ</a:t>
            </a:r>
            <a:endParaRPr lang="en-US" sz="2000" dirty="0"/>
          </a:p>
        </p:txBody>
      </p:sp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B66ABBD6-2349-2C64-E34F-0BCF4B431C5E}"/>
              </a:ext>
            </a:extLst>
          </p:cNvPr>
          <p:cNvSpPr/>
          <p:nvPr/>
        </p:nvSpPr>
        <p:spPr>
          <a:xfrm>
            <a:off x="9499612" y="3877973"/>
            <a:ext cx="3326180" cy="9156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tiêu</a:t>
            </a:r>
            <a:r>
              <a:rPr lang="en-US" sz="2400" dirty="0"/>
              <a:t> </a:t>
            </a:r>
            <a:r>
              <a:rPr lang="en-US" sz="2400" dirty="0" err="1"/>
              <a:t>dùng</a:t>
            </a:r>
            <a:r>
              <a:rPr lang="en-US" sz="2400" dirty="0"/>
              <a:t>: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đi</a:t>
            </a:r>
            <a:r>
              <a:rPr lang="en-US" sz="2400" dirty="0"/>
              <a:t> </a:t>
            </a:r>
            <a:r>
              <a:rPr lang="en-US" sz="2400" dirty="0" err="1"/>
              <a:t>đường</a:t>
            </a:r>
            <a:endParaRPr lang="en-US" sz="2400" dirty="0"/>
          </a:p>
        </p:txBody>
      </p:sp>
      <p:sp>
        <p:nvSpPr>
          <p:cNvPr id="18" name="Right Arrow 14">
            <a:extLst>
              <a:ext uri="{FF2B5EF4-FFF2-40B4-BE49-F238E27FC236}">
                <a16:creationId xmlns:a16="http://schemas.microsoft.com/office/drawing/2014/main" id="{62820F7F-B5B2-50C4-27D0-1B258F1D039F}"/>
              </a:ext>
            </a:extLst>
          </p:cNvPr>
          <p:cNvSpPr/>
          <p:nvPr/>
        </p:nvSpPr>
        <p:spPr>
          <a:xfrm>
            <a:off x="4551503" y="7183304"/>
            <a:ext cx="4926626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25" name="Rounded Rectangle 15">
            <a:extLst>
              <a:ext uri="{FF2B5EF4-FFF2-40B4-BE49-F238E27FC236}">
                <a16:creationId xmlns:a16="http://schemas.microsoft.com/office/drawing/2014/main" id="{32F1CF4E-A9BC-DB0C-6FA6-F958B9561834}"/>
              </a:ext>
            </a:extLst>
          </p:cNvPr>
          <p:cNvSpPr/>
          <p:nvPr/>
        </p:nvSpPr>
        <p:spPr>
          <a:xfrm>
            <a:off x="5035621" y="2512495"/>
            <a:ext cx="3594094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/>
              <a:t>Khu</a:t>
            </a:r>
            <a:r>
              <a:rPr lang="en-US" sz="2800" dirty="0"/>
              <a:t> du </a:t>
            </a:r>
            <a:r>
              <a:rPr lang="en-US" sz="2800" dirty="0" err="1"/>
              <a:t>lịch,khách</a:t>
            </a:r>
            <a:r>
              <a:rPr lang="en-US" sz="2800" dirty="0"/>
              <a:t> </a:t>
            </a:r>
            <a:r>
              <a:rPr lang="en-US" sz="2800" dirty="0" err="1"/>
              <a:t>sạn</a:t>
            </a:r>
            <a:endParaRPr lang="en-US" sz="2800" dirty="0"/>
          </a:p>
        </p:txBody>
      </p:sp>
      <p:sp>
        <p:nvSpPr>
          <p:cNvPr id="26" name="Rounded Rectangle 16">
            <a:extLst>
              <a:ext uri="{FF2B5EF4-FFF2-40B4-BE49-F238E27FC236}">
                <a16:creationId xmlns:a16="http://schemas.microsoft.com/office/drawing/2014/main" id="{491DD7B2-0979-EF74-50C5-9617D1239B2D}"/>
              </a:ext>
            </a:extLst>
          </p:cNvPr>
          <p:cNvSpPr/>
          <p:nvPr/>
        </p:nvSpPr>
        <p:spPr>
          <a:xfrm>
            <a:off x="9499612" y="2512496"/>
            <a:ext cx="3326180" cy="7858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tiêu</a:t>
            </a:r>
            <a:r>
              <a:rPr lang="en-US" sz="2400" dirty="0"/>
              <a:t> </a:t>
            </a:r>
            <a:r>
              <a:rPr lang="en-US" sz="2400" dirty="0" err="1"/>
              <a:t>dùng</a:t>
            </a:r>
            <a:r>
              <a:rPr lang="en-US" sz="2400" dirty="0"/>
              <a:t>: </a:t>
            </a:r>
            <a:r>
              <a:rPr lang="en-US" sz="2400" dirty="0" err="1"/>
              <a:t>khách</a:t>
            </a:r>
            <a:r>
              <a:rPr lang="en-US" sz="2400" dirty="0"/>
              <a:t> du </a:t>
            </a:r>
            <a:r>
              <a:rPr lang="en-US" sz="2400" dirty="0" err="1"/>
              <a:t>lịch</a:t>
            </a:r>
            <a:r>
              <a:rPr lang="en-US" sz="2400" dirty="0"/>
              <a:t>, </a:t>
            </a:r>
            <a:r>
              <a:rPr lang="en-US" sz="2400" dirty="0" err="1"/>
              <a:t>khách</a:t>
            </a:r>
            <a:r>
              <a:rPr lang="en-US" sz="2400" dirty="0"/>
              <a:t> </a:t>
            </a:r>
            <a:r>
              <a:rPr lang="en-US" sz="2400" dirty="0" err="1"/>
              <a:t>hội</a:t>
            </a:r>
            <a:r>
              <a:rPr lang="en-US" sz="2400" dirty="0"/>
              <a:t> </a:t>
            </a:r>
            <a:r>
              <a:rPr lang="en-US" sz="2400" dirty="0" err="1"/>
              <a:t>nghị</a:t>
            </a:r>
            <a:r>
              <a:rPr lang="en-US" sz="2400" dirty="0"/>
              <a:t>….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DD66C9-4EDA-4CDF-A98D-2EE3244A35E7}"/>
              </a:ext>
            </a:extLst>
          </p:cNvPr>
          <p:cNvSpPr/>
          <p:nvPr/>
        </p:nvSpPr>
        <p:spPr>
          <a:xfrm>
            <a:off x="4183612" y="2822666"/>
            <a:ext cx="195540" cy="35521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28" name="Right Arrow 18">
            <a:extLst>
              <a:ext uri="{FF2B5EF4-FFF2-40B4-BE49-F238E27FC236}">
                <a16:creationId xmlns:a16="http://schemas.microsoft.com/office/drawing/2014/main" id="{F212E6C8-791B-D342-18B9-0C5D6DA20628}"/>
              </a:ext>
            </a:extLst>
          </p:cNvPr>
          <p:cNvSpPr/>
          <p:nvPr/>
        </p:nvSpPr>
        <p:spPr>
          <a:xfrm>
            <a:off x="4247282" y="2762523"/>
            <a:ext cx="785812" cy="3214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29" name="Rounded Rectangle 20">
            <a:extLst>
              <a:ext uri="{FF2B5EF4-FFF2-40B4-BE49-F238E27FC236}">
                <a16:creationId xmlns:a16="http://schemas.microsoft.com/office/drawing/2014/main" id="{1FA128A3-0785-5CC9-E33F-E2E6D5550AE4}"/>
              </a:ext>
            </a:extLst>
          </p:cNvPr>
          <p:cNvSpPr/>
          <p:nvPr/>
        </p:nvSpPr>
        <p:spPr>
          <a:xfrm>
            <a:off x="1852993" y="6813215"/>
            <a:ext cx="2704738" cy="1687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err="1"/>
              <a:t>Các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 err="1"/>
              <a:t>Hộ</a:t>
            </a:r>
            <a:r>
              <a:rPr lang="en-US" sz="3600" dirty="0"/>
              <a:t> </a:t>
            </a:r>
            <a:r>
              <a:rPr lang="en-US" sz="3600" dirty="0" err="1"/>
              <a:t>gia</a:t>
            </a:r>
            <a:r>
              <a:rPr lang="en-US" sz="3600" dirty="0"/>
              <a:t> </a:t>
            </a:r>
            <a:r>
              <a:rPr lang="en-US" sz="3600" dirty="0" err="1"/>
              <a:t>đình</a:t>
            </a:r>
            <a:endParaRPr lang="en-US" sz="3600" dirty="0"/>
          </a:p>
        </p:txBody>
      </p:sp>
      <p:sp>
        <p:nvSpPr>
          <p:cNvPr id="32" name="Down Arrow 37">
            <a:extLst>
              <a:ext uri="{FF2B5EF4-FFF2-40B4-BE49-F238E27FC236}">
                <a16:creationId xmlns:a16="http://schemas.microsoft.com/office/drawing/2014/main" id="{FD889493-B9BC-51AC-53E2-9377624EEAE9}"/>
              </a:ext>
            </a:extLst>
          </p:cNvPr>
          <p:cNvSpPr/>
          <p:nvPr/>
        </p:nvSpPr>
        <p:spPr>
          <a:xfrm flipV="1">
            <a:off x="11019827" y="6500074"/>
            <a:ext cx="400402" cy="700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34" name="Down Arrow 40">
            <a:extLst>
              <a:ext uri="{FF2B5EF4-FFF2-40B4-BE49-F238E27FC236}">
                <a16:creationId xmlns:a16="http://schemas.microsoft.com/office/drawing/2014/main" id="{07E2387F-C4EA-6BA9-8B6E-7DA40C83E10E}"/>
              </a:ext>
            </a:extLst>
          </p:cNvPr>
          <p:cNvSpPr/>
          <p:nvPr/>
        </p:nvSpPr>
        <p:spPr>
          <a:xfrm flipV="1">
            <a:off x="2557487" y="5071318"/>
            <a:ext cx="400402" cy="16871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35" name="Rounded Rectangle 42">
            <a:extLst>
              <a:ext uri="{FF2B5EF4-FFF2-40B4-BE49-F238E27FC236}">
                <a16:creationId xmlns:a16="http://schemas.microsoft.com/office/drawing/2014/main" id="{64635948-1AFF-0109-0EA8-F389A598A732}"/>
              </a:ext>
            </a:extLst>
          </p:cNvPr>
          <p:cNvSpPr/>
          <p:nvPr/>
        </p:nvSpPr>
        <p:spPr>
          <a:xfrm>
            <a:off x="9499611" y="7001945"/>
            <a:ext cx="3326178" cy="792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err="1"/>
              <a:t>Chợ</a:t>
            </a:r>
            <a:r>
              <a:rPr lang="en-US" sz="3600" dirty="0"/>
              <a:t> </a:t>
            </a:r>
            <a:r>
              <a:rPr lang="en-US" sz="3600" dirty="0" err="1"/>
              <a:t>địa</a:t>
            </a:r>
            <a:r>
              <a:rPr lang="en-US" sz="3600" dirty="0"/>
              <a:t> </a:t>
            </a:r>
            <a:r>
              <a:rPr lang="en-US" sz="3600" dirty="0" err="1"/>
              <a:t>phương</a:t>
            </a:r>
            <a:endParaRPr lang="en-US" sz="3600" dirty="0"/>
          </a:p>
        </p:txBody>
      </p:sp>
      <p:sp>
        <p:nvSpPr>
          <p:cNvPr id="36" name="Right Arrow 43">
            <a:extLst>
              <a:ext uri="{FF2B5EF4-FFF2-40B4-BE49-F238E27FC236}">
                <a16:creationId xmlns:a16="http://schemas.microsoft.com/office/drawing/2014/main" id="{FEE8E969-E16C-0C5C-C622-CBC04BBD7785}"/>
              </a:ext>
            </a:extLst>
          </p:cNvPr>
          <p:cNvSpPr/>
          <p:nvPr/>
        </p:nvSpPr>
        <p:spPr>
          <a:xfrm>
            <a:off x="4165723" y="6184265"/>
            <a:ext cx="869898" cy="3738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7FCBDBE1-67AA-E135-30BB-4697212F4E0D}"/>
              </a:ext>
            </a:extLst>
          </p:cNvPr>
          <p:cNvSpPr/>
          <p:nvPr/>
        </p:nvSpPr>
        <p:spPr>
          <a:xfrm>
            <a:off x="1852993" y="3970504"/>
            <a:ext cx="1907682" cy="11008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Tiểu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thương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Right Arrow 35">
            <a:extLst>
              <a:ext uri="{FF2B5EF4-FFF2-40B4-BE49-F238E27FC236}">
                <a16:creationId xmlns:a16="http://schemas.microsoft.com/office/drawing/2014/main" id="{9EC3E144-9FD0-5BF4-753F-72C3BC74572B}"/>
              </a:ext>
            </a:extLst>
          </p:cNvPr>
          <p:cNvSpPr/>
          <p:nvPr/>
        </p:nvSpPr>
        <p:spPr>
          <a:xfrm>
            <a:off x="8629713" y="2762524"/>
            <a:ext cx="893714" cy="337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44" name="Right Arrow 46">
            <a:extLst>
              <a:ext uri="{FF2B5EF4-FFF2-40B4-BE49-F238E27FC236}">
                <a16:creationId xmlns:a16="http://schemas.microsoft.com/office/drawing/2014/main" id="{15162034-6A90-7AA0-1E3D-D5783D850868}"/>
              </a:ext>
            </a:extLst>
          </p:cNvPr>
          <p:cNvSpPr/>
          <p:nvPr/>
        </p:nvSpPr>
        <p:spPr>
          <a:xfrm>
            <a:off x="8629712" y="6087665"/>
            <a:ext cx="869900" cy="2974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1EC972D-C0C5-66BC-AC83-92688E5C864A}"/>
              </a:ext>
            </a:extLst>
          </p:cNvPr>
          <p:cNvSpPr/>
          <p:nvPr/>
        </p:nvSpPr>
        <p:spPr>
          <a:xfrm rot="5400000">
            <a:off x="9205022" y="3332106"/>
            <a:ext cx="154920" cy="971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E5BBD99-423A-DB65-F762-EF01C8166568}"/>
              </a:ext>
            </a:extLst>
          </p:cNvPr>
          <p:cNvSpPr/>
          <p:nvPr/>
        </p:nvSpPr>
        <p:spPr>
          <a:xfrm>
            <a:off x="13944600" y="4305300"/>
            <a:ext cx="195540" cy="3807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48" name="Right Arrow 9">
            <a:extLst>
              <a:ext uri="{FF2B5EF4-FFF2-40B4-BE49-F238E27FC236}">
                <a16:creationId xmlns:a16="http://schemas.microsoft.com/office/drawing/2014/main" id="{85362040-96C2-0A36-06C1-F653DF7F7EBB}"/>
              </a:ext>
            </a:extLst>
          </p:cNvPr>
          <p:cNvSpPr/>
          <p:nvPr/>
        </p:nvSpPr>
        <p:spPr>
          <a:xfrm rot="10800000">
            <a:off x="12825788" y="4234990"/>
            <a:ext cx="1314352" cy="2389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49" name="Right Arrow 9">
            <a:extLst>
              <a:ext uri="{FF2B5EF4-FFF2-40B4-BE49-F238E27FC236}">
                <a16:creationId xmlns:a16="http://schemas.microsoft.com/office/drawing/2014/main" id="{4F123213-1BE5-9072-DB80-C72E59D6F5D9}"/>
              </a:ext>
            </a:extLst>
          </p:cNvPr>
          <p:cNvSpPr/>
          <p:nvPr/>
        </p:nvSpPr>
        <p:spPr>
          <a:xfrm rot="10800000">
            <a:off x="12780350" y="5887880"/>
            <a:ext cx="1314352" cy="2389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24861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1FA58-EF1E-EBB6-1EF1-0CAF0C7F6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CB57975A-947B-37B0-3CA8-1A6224AE2300}"/>
              </a:ext>
            </a:extLst>
          </p:cNvPr>
          <p:cNvSpPr txBox="1"/>
          <p:nvPr/>
        </p:nvSpPr>
        <p:spPr>
          <a:xfrm>
            <a:off x="587434" y="759837"/>
            <a:ext cx="1463040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Hệ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thống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thị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trường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gà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H’mông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đề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xuất</a:t>
            </a:r>
            <a:endParaRPr lang="en-US" sz="6400" b="1" dirty="0">
              <a:solidFill>
                <a:schemeClr val="bg1"/>
              </a:solidFill>
              <a:latin typeface="+mj-lt"/>
              <a:ea typeface="+mj-ea"/>
              <a:cs typeface="Arial" charset="0"/>
              <a:sym typeface="Cabin Bold"/>
            </a:endParaRPr>
          </a:p>
        </p:txBody>
      </p:sp>
      <p:sp>
        <p:nvSpPr>
          <p:cNvPr id="8" name="Right Arrow 6">
            <a:extLst>
              <a:ext uri="{FF2B5EF4-FFF2-40B4-BE49-F238E27FC236}">
                <a16:creationId xmlns:a16="http://schemas.microsoft.com/office/drawing/2014/main" id="{096EF4DA-4299-B0D8-3981-DDE554BFA037}"/>
              </a:ext>
            </a:extLst>
          </p:cNvPr>
          <p:cNvSpPr/>
          <p:nvPr/>
        </p:nvSpPr>
        <p:spPr>
          <a:xfrm>
            <a:off x="5807506" y="3810209"/>
            <a:ext cx="756590" cy="337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CA394A31-3C0F-6688-7691-8D65C6F89CB5}"/>
              </a:ext>
            </a:extLst>
          </p:cNvPr>
          <p:cNvSpPr/>
          <p:nvPr/>
        </p:nvSpPr>
        <p:spPr>
          <a:xfrm>
            <a:off x="6728080" y="5052405"/>
            <a:ext cx="3594094" cy="700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Cửa</a:t>
            </a:r>
            <a:r>
              <a:rPr lang="en-US" sz="2400" dirty="0"/>
              <a:t> </a:t>
            </a:r>
            <a:r>
              <a:rPr lang="en-US" sz="2400" dirty="0" err="1"/>
              <a:t>hàng</a:t>
            </a:r>
            <a:r>
              <a:rPr lang="en-US" sz="2400" dirty="0"/>
              <a:t> </a:t>
            </a:r>
            <a:r>
              <a:rPr lang="en-US" sz="2400" dirty="0" err="1"/>
              <a:t>thực</a:t>
            </a:r>
            <a:r>
              <a:rPr lang="en-US" sz="2400" dirty="0"/>
              <a:t> </a:t>
            </a:r>
            <a:r>
              <a:rPr lang="en-US" sz="2400" dirty="0" err="1"/>
              <a:t>phẩm</a:t>
            </a:r>
            <a:r>
              <a:rPr lang="en-US" sz="2400" dirty="0"/>
              <a:t> </a:t>
            </a:r>
            <a:r>
              <a:rPr lang="en-US" sz="2400" dirty="0" err="1"/>
              <a:t>sạch</a:t>
            </a:r>
            <a:endParaRPr lang="en-US" sz="2400" dirty="0"/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26014947-CEE2-AB47-6CA9-9C007CF913CF}"/>
              </a:ext>
            </a:extLst>
          </p:cNvPr>
          <p:cNvSpPr/>
          <p:nvPr/>
        </p:nvSpPr>
        <p:spPr>
          <a:xfrm>
            <a:off x="11048483" y="5052404"/>
            <a:ext cx="3326180" cy="92869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tiêu</a:t>
            </a:r>
            <a:r>
              <a:rPr lang="en-US" sz="2400" dirty="0"/>
              <a:t> </a:t>
            </a:r>
            <a:r>
              <a:rPr lang="en-US" sz="2400" dirty="0" err="1"/>
              <a:t>dùng</a:t>
            </a:r>
            <a:r>
              <a:rPr lang="en-US" sz="2400" dirty="0"/>
              <a:t>: </a:t>
            </a:r>
            <a:r>
              <a:rPr lang="en-US" sz="2400" dirty="0" err="1"/>
              <a:t>Hộ</a:t>
            </a:r>
            <a:r>
              <a:rPr lang="en-US" sz="2400" dirty="0"/>
              <a:t> </a:t>
            </a:r>
            <a:r>
              <a:rPr lang="en-US" sz="2400" dirty="0" err="1"/>
              <a:t>gia</a:t>
            </a:r>
            <a:r>
              <a:rPr lang="en-US" sz="2400" dirty="0"/>
              <a:t> </a:t>
            </a:r>
            <a:r>
              <a:rPr lang="en-US" sz="2400" dirty="0" err="1"/>
              <a:t>đình</a:t>
            </a:r>
            <a:endParaRPr lang="en-US" sz="2400" dirty="0"/>
          </a:p>
        </p:txBody>
      </p:sp>
      <p:sp>
        <p:nvSpPr>
          <p:cNvPr id="11" name="Right Arrow 9">
            <a:extLst>
              <a:ext uri="{FF2B5EF4-FFF2-40B4-BE49-F238E27FC236}">
                <a16:creationId xmlns:a16="http://schemas.microsoft.com/office/drawing/2014/main" id="{15136D2B-C185-D139-58E9-304AFA687A8D}"/>
              </a:ext>
            </a:extLst>
          </p:cNvPr>
          <p:cNvSpPr/>
          <p:nvPr/>
        </p:nvSpPr>
        <p:spPr>
          <a:xfrm>
            <a:off x="10155989" y="3933437"/>
            <a:ext cx="897408" cy="337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BB1DCF06-1484-8347-4483-4885C72BDAA1}"/>
              </a:ext>
            </a:extLst>
          </p:cNvPr>
          <p:cNvSpPr/>
          <p:nvPr/>
        </p:nvSpPr>
        <p:spPr>
          <a:xfrm>
            <a:off x="6561896" y="3627804"/>
            <a:ext cx="3594094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Quán</a:t>
            </a:r>
            <a:r>
              <a:rPr lang="en-US" sz="2400" dirty="0"/>
              <a:t> </a:t>
            </a:r>
            <a:r>
              <a:rPr lang="en-US" sz="2400" dirty="0" err="1"/>
              <a:t>bình</a:t>
            </a:r>
            <a:r>
              <a:rPr lang="en-US" sz="2400" dirty="0"/>
              <a:t> </a:t>
            </a:r>
            <a:r>
              <a:rPr lang="en-US" sz="2400" dirty="0" err="1"/>
              <a:t>dân</a:t>
            </a:r>
            <a:r>
              <a:rPr lang="en-US" sz="2400" dirty="0"/>
              <a:t>, </a:t>
            </a:r>
            <a:r>
              <a:rPr lang="en-US" sz="2400" dirty="0" err="1"/>
              <a:t>điểm</a:t>
            </a:r>
            <a:r>
              <a:rPr lang="en-US" sz="2400" dirty="0"/>
              <a:t> </a:t>
            </a:r>
            <a:r>
              <a:rPr lang="en-US" sz="2400" dirty="0" err="1"/>
              <a:t>dừng</a:t>
            </a:r>
            <a:r>
              <a:rPr lang="en-US" sz="2400" dirty="0"/>
              <a:t> </a:t>
            </a:r>
            <a:r>
              <a:rPr lang="en-US" sz="2400" dirty="0" err="1"/>
              <a:t>nghỉ</a:t>
            </a:r>
            <a:endParaRPr lang="en-US" sz="2400" dirty="0"/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986D1367-C787-7D71-EC1B-3AB51098D3FF}"/>
              </a:ext>
            </a:extLst>
          </p:cNvPr>
          <p:cNvSpPr/>
          <p:nvPr/>
        </p:nvSpPr>
        <p:spPr>
          <a:xfrm>
            <a:off x="11048481" y="3562888"/>
            <a:ext cx="3326180" cy="9156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tiêu</a:t>
            </a:r>
            <a:r>
              <a:rPr lang="en-US" sz="2400" dirty="0"/>
              <a:t> </a:t>
            </a:r>
            <a:r>
              <a:rPr lang="en-US" sz="2400" dirty="0" err="1"/>
              <a:t>dùng</a:t>
            </a:r>
            <a:r>
              <a:rPr lang="en-US" sz="2400" dirty="0"/>
              <a:t>: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đi</a:t>
            </a:r>
            <a:r>
              <a:rPr lang="en-US" sz="2400" dirty="0"/>
              <a:t> </a:t>
            </a:r>
            <a:r>
              <a:rPr lang="en-US" sz="2400" dirty="0" err="1"/>
              <a:t>đường</a:t>
            </a:r>
            <a:endParaRPr lang="en-US" sz="2400" dirty="0"/>
          </a:p>
        </p:txBody>
      </p:sp>
      <p:sp>
        <p:nvSpPr>
          <p:cNvPr id="14" name="Right Arrow 14">
            <a:extLst>
              <a:ext uri="{FF2B5EF4-FFF2-40B4-BE49-F238E27FC236}">
                <a16:creationId xmlns:a16="http://schemas.microsoft.com/office/drawing/2014/main" id="{C82B2A54-DDF8-4361-B8CA-52A61703D9C3}"/>
              </a:ext>
            </a:extLst>
          </p:cNvPr>
          <p:cNvSpPr/>
          <p:nvPr/>
        </p:nvSpPr>
        <p:spPr>
          <a:xfrm rot="16200000">
            <a:off x="12356004" y="6088234"/>
            <a:ext cx="615794" cy="401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79693E87-2EEB-1F68-35DE-41FE50E40C9A}"/>
              </a:ext>
            </a:extLst>
          </p:cNvPr>
          <p:cNvSpPr/>
          <p:nvPr/>
        </p:nvSpPr>
        <p:spPr>
          <a:xfrm>
            <a:off x="6477000" y="2324100"/>
            <a:ext cx="3594094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Homestay, </a:t>
            </a:r>
            <a:r>
              <a:rPr lang="en-US" sz="2400" dirty="0" err="1"/>
              <a:t>khách</a:t>
            </a:r>
            <a:r>
              <a:rPr lang="en-US" sz="2400" dirty="0"/>
              <a:t> </a:t>
            </a:r>
            <a:r>
              <a:rPr lang="en-US" sz="2400" dirty="0" err="1"/>
              <a:t>sạn</a:t>
            </a:r>
            <a:endParaRPr lang="en-US" sz="2400" dirty="0"/>
          </a:p>
        </p:txBody>
      </p:sp>
      <p:sp>
        <p:nvSpPr>
          <p:cNvPr id="16" name="Rounded Rectangle 16">
            <a:extLst>
              <a:ext uri="{FF2B5EF4-FFF2-40B4-BE49-F238E27FC236}">
                <a16:creationId xmlns:a16="http://schemas.microsoft.com/office/drawing/2014/main" id="{B1948BDD-996B-33D1-48FC-D55A810694CA}"/>
              </a:ext>
            </a:extLst>
          </p:cNvPr>
          <p:cNvSpPr/>
          <p:nvPr/>
        </p:nvSpPr>
        <p:spPr>
          <a:xfrm>
            <a:off x="11015187" y="2337625"/>
            <a:ext cx="3326180" cy="7858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tiêu</a:t>
            </a:r>
            <a:r>
              <a:rPr lang="en-US" sz="2400" dirty="0"/>
              <a:t> </a:t>
            </a:r>
            <a:r>
              <a:rPr lang="en-US" sz="2400" dirty="0" err="1"/>
              <a:t>dùng</a:t>
            </a:r>
            <a:r>
              <a:rPr lang="en-US" sz="2400" dirty="0"/>
              <a:t>: </a:t>
            </a:r>
            <a:r>
              <a:rPr lang="en-US" sz="2400" dirty="0" err="1"/>
              <a:t>khách</a:t>
            </a:r>
            <a:r>
              <a:rPr lang="en-US" sz="2400" dirty="0"/>
              <a:t> du </a:t>
            </a:r>
            <a:r>
              <a:rPr lang="en-US" sz="2400" dirty="0" err="1"/>
              <a:t>lịch</a:t>
            </a:r>
            <a:r>
              <a:rPr lang="en-US" sz="2400" dirty="0"/>
              <a:t>, </a:t>
            </a:r>
            <a:r>
              <a:rPr lang="en-US" sz="2400" dirty="0" err="1"/>
              <a:t>khách</a:t>
            </a:r>
            <a:r>
              <a:rPr lang="en-US" sz="2400" dirty="0"/>
              <a:t> </a:t>
            </a:r>
            <a:r>
              <a:rPr lang="en-US" sz="2400" dirty="0" err="1"/>
              <a:t>hội</a:t>
            </a:r>
            <a:r>
              <a:rPr lang="en-US" sz="2400" dirty="0"/>
              <a:t> </a:t>
            </a:r>
            <a:r>
              <a:rPr lang="en-US" sz="2400" dirty="0" err="1"/>
              <a:t>nghị</a:t>
            </a:r>
            <a:r>
              <a:rPr lang="en-US" sz="2400" dirty="0"/>
              <a:t>….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66E280-6206-90BD-029A-D1458C58DFAE}"/>
              </a:ext>
            </a:extLst>
          </p:cNvPr>
          <p:cNvSpPr/>
          <p:nvPr/>
        </p:nvSpPr>
        <p:spPr>
          <a:xfrm>
            <a:off x="5584507" y="2569796"/>
            <a:ext cx="205108" cy="396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18" name="Right Arrow 18">
            <a:extLst>
              <a:ext uri="{FF2B5EF4-FFF2-40B4-BE49-F238E27FC236}">
                <a16:creationId xmlns:a16="http://schemas.microsoft.com/office/drawing/2014/main" id="{C4D35B32-FFD8-C49B-7773-B3FFE595D2D6}"/>
              </a:ext>
            </a:extLst>
          </p:cNvPr>
          <p:cNvSpPr/>
          <p:nvPr/>
        </p:nvSpPr>
        <p:spPr>
          <a:xfrm>
            <a:off x="5808609" y="2499722"/>
            <a:ext cx="785812" cy="3214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BD78EAF8-9433-404A-F702-D36FB95A622F}"/>
              </a:ext>
            </a:extLst>
          </p:cNvPr>
          <p:cNvSpPr/>
          <p:nvPr/>
        </p:nvSpPr>
        <p:spPr>
          <a:xfrm>
            <a:off x="1496862" y="7732827"/>
            <a:ext cx="270473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err="1"/>
              <a:t>Các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 err="1"/>
              <a:t>Hộ</a:t>
            </a:r>
            <a:r>
              <a:rPr lang="en-US" sz="3600" dirty="0"/>
              <a:t> </a:t>
            </a:r>
            <a:r>
              <a:rPr lang="en-US" sz="3600" dirty="0" err="1"/>
              <a:t>gia</a:t>
            </a:r>
            <a:r>
              <a:rPr lang="en-US" sz="3600" dirty="0"/>
              <a:t> </a:t>
            </a:r>
            <a:r>
              <a:rPr lang="en-US" sz="3600" dirty="0" err="1"/>
              <a:t>đình</a:t>
            </a:r>
            <a:endParaRPr lang="en-US" sz="3600" dirty="0"/>
          </a:p>
        </p:txBody>
      </p:sp>
      <p:sp>
        <p:nvSpPr>
          <p:cNvPr id="21" name="Down Arrow 40">
            <a:extLst>
              <a:ext uri="{FF2B5EF4-FFF2-40B4-BE49-F238E27FC236}">
                <a16:creationId xmlns:a16="http://schemas.microsoft.com/office/drawing/2014/main" id="{AC20667E-13FA-454E-8ABE-4B86B36B35C1}"/>
              </a:ext>
            </a:extLst>
          </p:cNvPr>
          <p:cNvSpPr/>
          <p:nvPr/>
        </p:nvSpPr>
        <p:spPr>
          <a:xfrm flipV="1">
            <a:off x="2201356" y="5232495"/>
            <a:ext cx="400402" cy="25003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23" name="Rounded Rectangle 42">
            <a:extLst>
              <a:ext uri="{FF2B5EF4-FFF2-40B4-BE49-F238E27FC236}">
                <a16:creationId xmlns:a16="http://schemas.microsoft.com/office/drawing/2014/main" id="{70809E72-FF3B-733D-7DD9-E8563724B0B1}"/>
              </a:ext>
            </a:extLst>
          </p:cNvPr>
          <p:cNvSpPr/>
          <p:nvPr/>
        </p:nvSpPr>
        <p:spPr>
          <a:xfrm>
            <a:off x="6728080" y="6158690"/>
            <a:ext cx="3326178" cy="792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err="1"/>
              <a:t>Chợ</a:t>
            </a:r>
            <a:r>
              <a:rPr lang="en-US" sz="3600" dirty="0"/>
              <a:t> </a:t>
            </a:r>
            <a:r>
              <a:rPr lang="en-US" sz="3600" dirty="0" err="1"/>
              <a:t>địa</a:t>
            </a:r>
            <a:r>
              <a:rPr lang="en-US" sz="3600" dirty="0"/>
              <a:t> </a:t>
            </a:r>
            <a:r>
              <a:rPr lang="en-US" sz="3600" dirty="0" err="1"/>
              <a:t>phương</a:t>
            </a:r>
            <a:endParaRPr lang="en-US" sz="3600" dirty="0"/>
          </a:p>
        </p:txBody>
      </p:sp>
      <p:sp>
        <p:nvSpPr>
          <p:cNvPr id="24" name="Right Arrow 43">
            <a:extLst>
              <a:ext uri="{FF2B5EF4-FFF2-40B4-BE49-F238E27FC236}">
                <a16:creationId xmlns:a16="http://schemas.microsoft.com/office/drawing/2014/main" id="{6BCA4F11-8243-0D53-863A-86F45280C70F}"/>
              </a:ext>
            </a:extLst>
          </p:cNvPr>
          <p:cNvSpPr/>
          <p:nvPr/>
        </p:nvSpPr>
        <p:spPr>
          <a:xfrm>
            <a:off x="5584507" y="6344464"/>
            <a:ext cx="1143572" cy="3738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604CAA3B-92F4-4FBE-2249-94688ED96FE9}"/>
              </a:ext>
            </a:extLst>
          </p:cNvPr>
          <p:cNvSpPr/>
          <p:nvPr/>
        </p:nvSpPr>
        <p:spPr>
          <a:xfrm>
            <a:off x="1192062" y="4131681"/>
            <a:ext cx="3009538" cy="11008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Tổ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chức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của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nông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</a:rPr>
              <a:t>dân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Right Arrow 35">
            <a:extLst>
              <a:ext uri="{FF2B5EF4-FFF2-40B4-BE49-F238E27FC236}">
                <a16:creationId xmlns:a16="http://schemas.microsoft.com/office/drawing/2014/main" id="{4DEF8F45-D9C7-9B29-821D-E411FF3E1108}"/>
              </a:ext>
            </a:extLst>
          </p:cNvPr>
          <p:cNvSpPr/>
          <p:nvPr/>
        </p:nvSpPr>
        <p:spPr>
          <a:xfrm>
            <a:off x="10092222" y="2551883"/>
            <a:ext cx="893714" cy="337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27" name="Right Arrow 46">
            <a:extLst>
              <a:ext uri="{FF2B5EF4-FFF2-40B4-BE49-F238E27FC236}">
                <a16:creationId xmlns:a16="http://schemas.microsoft.com/office/drawing/2014/main" id="{5CF42ACD-B847-4953-1EBB-C2F3D4B93F1D}"/>
              </a:ext>
            </a:extLst>
          </p:cNvPr>
          <p:cNvSpPr/>
          <p:nvPr/>
        </p:nvSpPr>
        <p:spPr>
          <a:xfrm>
            <a:off x="10322174" y="5376343"/>
            <a:ext cx="713682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28" name="Right Arrow 43">
            <a:extLst>
              <a:ext uri="{FF2B5EF4-FFF2-40B4-BE49-F238E27FC236}">
                <a16:creationId xmlns:a16="http://schemas.microsoft.com/office/drawing/2014/main" id="{9BEF2339-9D15-E460-F9D0-AA92C4F01A1A}"/>
              </a:ext>
            </a:extLst>
          </p:cNvPr>
          <p:cNvSpPr/>
          <p:nvPr/>
        </p:nvSpPr>
        <p:spPr>
          <a:xfrm>
            <a:off x="5614013" y="5212526"/>
            <a:ext cx="1143572" cy="3738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D4445E-E001-035F-D7C5-3CEB46537440}"/>
              </a:ext>
            </a:extLst>
          </p:cNvPr>
          <p:cNvSpPr/>
          <p:nvPr/>
        </p:nvSpPr>
        <p:spPr>
          <a:xfrm>
            <a:off x="4201600" y="8078992"/>
            <a:ext cx="11615462" cy="1945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4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F8D73F-5122-1F26-6262-6EDB86AE1B5E}"/>
              </a:ext>
            </a:extLst>
          </p:cNvPr>
          <p:cNvSpPr/>
          <p:nvPr/>
        </p:nvSpPr>
        <p:spPr>
          <a:xfrm>
            <a:off x="10071091" y="6402359"/>
            <a:ext cx="2564964" cy="194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138DEFD-9337-BC64-4411-12E48816983C}"/>
              </a:ext>
            </a:extLst>
          </p:cNvPr>
          <p:cNvSpPr/>
          <p:nvPr/>
        </p:nvSpPr>
        <p:spPr>
          <a:xfrm>
            <a:off x="4201597" y="4572932"/>
            <a:ext cx="1412416" cy="1945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4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435BD4-2CAE-B7B2-3409-14EB4A292E9F}"/>
              </a:ext>
            </a:extLst>
          </p:cNvPr>
          <p:cNvSpPr/>
          <p:nvPr/>
        </p:nvSpPr>
        <p:spPr>
          <a:xfrm>
            <a:off x="15611951" y="3964192"/>
            <a:ext cx="205108" cy="411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400"/>
          </a:p>
        </p:txBody>
      </p:sp>
      <p:sp>
        <p:nvSpPr>
          <p:cNvPr id="33" name="Right Arrow 6">
            <a:extLst>
              <a:ext uri="{FF2B5EF4-FFF2-40B4-BE49-F238E27FC236}">
                <a16:creationId xmlns:a16="http://schemas.microsoft.com/office/drawing/2014/main" id="{08BF4493-ED58-C3FA-7661-44A76763CE8F}"/>
              </a:ext>
            </a:extLst>
          </p:cNvPr>
          <p:cNvSpPr/>
          <p:nvPr/>
        </p:nvSpPr>
        <p:spPr>
          <a:xfrm rot="10800000">
            <a:off x="14374662" y="3793767"/>
            <a:ext cx="1442398" cy="337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sp>
        <p:nvSpPr>
          <p:cNvPr id="34" name="Right Arrow 6">
            <a:extLst>
              <a:ext uri="{FF2B5EF4-FFF2-40B4-BE49-F238E27FC236}">
                <a16:creationId xmlns:a16="http://schemas.microsoft.com/office/drawing/2014/main" id="{4D851E54-C954-D674-3703-A8DC97A81EDB}"/>
              </a:ext>
            </a:extLst>
          </p:cNvPr>
          <p:cNvSpPr/>
          <p:nvPr/>
        </p:nvSpPr>
        <p:spPr>
          <a:xfrm rot="10800000">
            <a:off x="14387290" y="5399469"/>
            <a:ext cx="1442398" cy="337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906165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B18684-E686-14F5-DA00-0CACC5F5A055}"/>
              </a:ext>
            </a:extLst>
          </p:cNvPr>
          <p:cNvGrpSpPr/>
          <p:nvPr/>
        </p:nvGrpSpPr>
        <p:grpSpPr>
          <a:xfrm>
            <a:off x="1447800" y="3086100"/>
            <a:ext cx="14325600" cy="1159510"/>
            <a:chOff x="0" y="0"/>
            <a:chExt cx="4991100" cy="552450"/>
          </a:xfrm>
        </p:grpSpPr>
        <p:sp>
          <p:nvSpPr>
            <p:cNvPr id="3" name="Arrow: Pentagon 2" descr="Đơn vị sản xuất giống">
              <a:extLst>
                <a:ext uri="{FF2B5EF4-FFF2-40B4-BE49-F238E27FC236}">
                  <a16:creationId xmlns:a16="http://schemas.microsoft.com/office/drawing/2014/main" id="{1FA21920-645F-1975-2FDD-8779659ED7E3}"/>
                </a:ext>
              </a:extLst>
            </p:cNvPr>
            <p:cNvSpPr/>
            <p:nvPr/>
          </p:nvSpPr>
          <p:spPr>
            <a:xfrm>
              <a:off x="0" y="0"/>
              <a:ext cx="952500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8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giống</a:t>
              </a:r>
              <a:endParaRPr lang="vi-VN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8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20.000 đ </a:t>
              </a:r>
              <a:endParaRPr lang="vi-VN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Arrow: Pentagon 3" descr="Đơn vị sản xuất giống">
              <a:extLst>
                <a:ext uri="{FF2B5EF4-FFF2-40B4-BE49-F238E27FC236}">
                  <a16:creationId xmlns:a16="http://schemas.microsoft.com/office/drawing/2014/main" id="{B7CD67C1-C310-16F1-2160-F20A2E2B50EC}"/>
                </a:ext>
              </a:extLst>
            </p:cNvPr>
            <p:cNvSpPr/>
            <p:nvPr/>
          </p:nvSpPr>
          <p:spPr>
            <a:xfrm>
              <a:off x="1000125" y="0"/>
              <a:ext cx="1057275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hơi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105.000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Arrow: Pentagon 4" descr="Đơn vị sản xuất giống">
              <a:extLst>
                <a:ext uri="{FF2B5EF4-FFF2-40B4-BE49-F238E27FC236}">
                  <a16:creationId xmlns:a16="http://schemas.microsoft.com/office/drawing/2014/main" id="{9350E13B-BA0C-5430-73A2-8E81E65CBC34}"/>
                </a:ext>
              </a:extLst>
            </p:cNvPr>
            <p:cNvSpPr/>
            <p:nvPr/>
          </p:nvSpPr>
          <p:spPr>
            <a:xfrm>
              <a:off x="2114550" y="9525"/>
              <a:ext cx="1285875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thịt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tại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lò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135.000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Arrow: Pentagon 5" descr="Đơn vị sản xuất giống">
              <a:extLst>
                <a:ext uri="{FF2B5EF4-FFF2-40B4-BE49-F238E27FC236}">
                  <a16:creationId xmlns:a16="http://schemas.microsoft.com/office/drawing/2014/main" id="{DE8694E9-0606-D125-C338-A431320A6C26}"/>
                </a:ext>
              </a:extLst>
            </p:cNvPr>
            <p:cNvSpPr/>
            <p:nvPr/>
          </p:nvSpPr>
          <p:spPr>
            <a:xfrm>
              <a:off x="3409950" y="28575"/>
              <a:ext cx="1581150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Nhà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hàng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160.000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627C64E7-70FC-C873-76FF-9B10E58E1781}"/>
              </a:ext>
            </a:extLst>
          </p:cNvPr>
          <p:cNvSpPr txBox="1"/>
          <p:nvPr/>
        </p:nvSpPr>
        <p:spPr>
          <a:xfrm>
            <a:off x="587434" y="759837"/>
            <a:ext cx="1463040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Chuỗi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giá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trị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gà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H’mông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hiện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 </a:t>
            </a:r>
            <a:r>
              <a:rPr lang="en-US" sz="6400" b="1" dirty="0" err="1">
                <a:solidFill>
                  <a:schemeClr val="bg1"/>
                </a:solidFill>
                <a:latin typeface="+mj-lt"/>
                <a:ea typeface="+mj-ea"/>
                <a:cs typeface="Arial" charset="0"/>
                <a:sym typeface="Cabin Bold"/>
              </a:rPr>
              <a:t>tại</a:t>
            </a:r>
            <a:endParaRPr lang="en-US" sz="6400" b="1" dirty="0">
              <a:solidFill>
                <a:schemeClr val="bg1"/>
              </a:solidFill>
              <a:latin typeface="+mj-lt"/>
              <a:ea typeface="+mj-ea"/>
              <a:cs typeface="Arial" charset="0"/>
              <a:sym typeface="Cabin Bold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3228F9C-2547-5E1F-F112-315145F4802F}"/>
              </a:ext>
            </a:extLst>
          </p:cNvPr>
          <p:cNvGrpSpPr/>
          <p:nvPr/>
        </p:nvGrpSpPr>
        <p:grpSpPr>
          <a:xfrm>
            <a:off x="1537855" y="6606706"/>
            <a:ext cx="14173200" cy="1401444"/>
            <a:chOff x="0" y="-19424"/>
            <a:chExt cx="5866902" cy="490594"/>
          </a:xfrm>
        </p:grpSpPr>
        <p:sp>
          <p:nvSpPr>
            <p:cNvPr id="9" name="Arrow: Pentagon 8" descr="Đơn vị sản xuất giống">
              <a:extLst>
                <a:ext uri="{FF2B5EF4-FFF2-40B4-BE49-F238E27FC236}">
                  <a16:creationId xmlns:a16="http://schemas.microsoft.com/office/drawing/2014/main" id="{580221E5-F72E-C194-98AE-99606896141B}"/>
                </a:ext>
              </a:extLst>
            </p:cNvPr>
            <p:cNvSpPr/>
            <p:nvPr/>
          </p:nvSpPr>
          <p:spPr>
            <a:xfrm>
              <a:off x="0" y="0"/>
              <a:ext cx="1038225" cy="471170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giống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tự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nhân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nuôi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Arrow: Pentagon 9" descr="Đơn vị sản xuất giống">
              <a:extLst>
                <a:ext uri="{FF2B5EF4-FFF2-40B4-BE49-F238E27FC236}">
                  <a16:creationId xmlns:a16="http://schemas.microsoft.com/office/drawing/2014/main" id="{A9F0DFF2-3A6F-1759-1973-DC214DC33137}"/>
                </a:ext>
              </a:extLst>
            </p:cNvPr>
            <p:cNvSpPr/>
            <p:nvPr/>
          </p:nvSpPr>
          <p:spPr>
            <a:xfrm>
              <a:off x="1057275" y="-19050"/>
              <a:ext cx="1257300" cy="471170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hơi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giá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buôn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170.000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Arrow: Pentagon 10" descr="Đơn vị sản xuất giống">
              <a:extLst>
                <a:ext uri="{FF2B5EF4-FFF2-40B4-BE49-F238E27FC236}">
                  <a16:creationId xmlns:a16="http://schemas.microsoft.com/office/drawing/2014/main" id="{9218BC00-F7E6-512B-D89A-E2F23DF7A3EF}"/>
                </a:ext>
              </a:extLst>
            </p:cNvPr>
            <p:cNvSpPr/>
            <p:nvPr/>
          </p:nvSpPr>
          <p:spPr>
            <a:xfrm>
              <a:off x="3704727" y="-19424"/>
              <a:ext cx="2162175" cy="471170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thịt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tại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nhà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hoặc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Homestay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240.000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Arrow: Pentagon 11" descr="Đơn vị sản xuất giống">
              <a:extLst>
                <a:ext uri="{FF2B5EF4-FFF2-40B4-BE49-F238E27FC236}">
                  <a16:creationId xmlns:a16="http://schemas.microsoft.com/office/drawing/2014/main" id="{DC2C6BF4-A278-BE0B-5BF4-4067283880BE}"/>
                </a:ext>
              </a:extLst>
            </p:cNvPr>
            <p:cNvSpPr/>
            <p:nvPr/>
          </p:nvSpPr>
          <p:spPr>
            <a:xfrm>
              <a:off x="2352177" y="-19424"/>
              <a:ext cx="1333500" cy="471170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hơi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giá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lẻ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190.000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0379DFB-49A8-8C30-46C2-80C8B60C5195}"/>
              </a:ext>
            </a:extLst>
          </p:cNvPr>
          <p:cNvSpPr txBox="1"/>
          <p:nvPr/>
        </p:nvSpPr>
        <p:spPr>
          <a:xfrm>
            <a:off x="1440873" y="2184184"/>
            <a:ext cx="8658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Trang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trại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nuôi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gà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đen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H’Mông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miền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bắc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Việt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Nam</a:t>
            </a:r>
            <a:endParaRPr lang="vi-VN" sz="32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2362BD-6E0F-3568-E7F4-DD37E7DB5542}"/>
              </a:ext>
            </a:extLst>
          </p:cNvPr>
          <p:cNvSpPr txBox="1"/>
          <p:nvPr/>
        </p:nvSpPr>
        <p:spPr>
          <a:xfrm>
            <a:off x="1503218" y="5543541"/>
            <a:ext cx="7168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Các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hộ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nuôi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gà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H’Mông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tại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Sa Pa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hiện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nay</a:t>
            </a:r>
            <a:endParaRPr lang="vi-VN" sz="3200" b="1" dirty="0"/>
          </a:p>
        </p:txBody>
      </p:sp>
    </p:spTree>
    <p:extLst>
      <p:ext uri="{BB962C8B-B14F-4D97-AF65-F5344CB8AC3E}">
        <p14:creationId xmlns:p14="http://schemas.microsoft.com/office/powerpoint/2010/main" val="1208425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64040-14D8-6642-8996-71BA5FC34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5946E912-F0F1-2C15-BF64-6C586E9950B7}"/>
              </a:ext>
            </a:extLst>
          </p:cNvPr>
          <p:cNvSpPr txBox="1"/>
          <p:nvPr/>
        </p:nvSpPr>
        <p:spPr>
          <a:xfrm>
            <a:off x="1111695" y="419100"/>
            <a:ext cx="123825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9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Thực</a:t>
            </a:r>
            <a:r>
              <a:rPr lang="en-US" sz="9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hành</a:t>
            </a:r>
            <a:endParaRPr lang="en-US" sz="9000" b="1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412D5A0-F376-9095-A2AD-62F09819FDC2}"/>
              </a:ext>
            </a:extLst>
          </p:cNvPr>
          <p:cNvSpPr txBox="1">
            <a:spLocks/>
          </p:cNvSpPr>
          <p:nvPr/>
        </p:nvSpPr>
        <p:spPr>
          <a:xfrm>
            <a:off x="971552" y="3390902"/>
            <a:ext cx="12382500" cy="312419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Đặt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tên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thương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hiệu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xây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dựng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ý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tưởng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biểu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tượng</a:t>
            </a:r>
            <a:endParaRPr lang="en-US" sz="4000" dirty="0">
              <a:solidFill>
                <a:srgbClr val="3A3F50"/>
              </a:solidFill>
              <a:latin typeface="Barlow Light" charset="0"/>
              <a:cs typeface="Arial" charset="0"/>
              <a:sym typeface="Barlow Light" charset="0"/>
            </a:endParaRPr>
          </a:p>
          <a:p>
            <a:pPr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Thảo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luận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các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đơn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vị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thực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hiện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,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hỗ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trợ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tốt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các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công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việc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trong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chuỗi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.</a:t>
            </a:r>
          </a:p>
          <a:p>
            <a:pPr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Xây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dựng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chuỗi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gà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đen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H’Mông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</a:t>
            </a:r>
            <a:r>
              <a:rPr lang="en-US" sz="4000" dirty="0" err="1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tại</a:t>
            </a:r>
            <a:r>
              <a:rPr lang="en-US" sz="4000" dirty="0">
                <a:solidFill>
                  <a:srgbClr val="3A3F50"/>
                </a:solidFill>
                <a:latin typeface="Barlow Light" charset="0"/>
                <a:cs typeface="Arial" charset="0"/>
                <a:sym typeface="Barlow Light" charset="0"/>
              </a:rPr>
              <a:t> Sa Pa</a:t>
            </a:r>
          </a:p>
          <a:p>
            <a:pPr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endParaRPr lang="en-US" sz="4000" dirty="0">
              <a:solidFill>
                <a:srgbClr val="3A3F50"/>
              </a:solidFill>
              <a:latin typeface="Barlow Light" charset="0"/>
              <a:cs typeface="Arial" charset="0"/>
              <a:sym typeface="Barlow Light" charset="0"/>
            </a:endParaRPr>
          </a:p>
          <a:p>
            <a:pPr>
              <a:lnSpc>
                <a:spcPct val="110000"/>
              </a:lnSpc>
              <a:spcAft>
                <a:spcPct val="0"/>
              </a:spcAft>
              <a:buClr>
                <a:schemeClr val="accent1"/>
              </a:buClr>
              <a:buFont typeface="Barlow Light" charset="0"/>
              <a:buChar char="▸"/>
            </a:pPr>
            <a:endParaRPr lang="en-US" sz="4000" dirty="0">
              <a:solidFill>
                <a:srgbClr val="3A3F50"/>
              </a:solidFill>
              <a:latin typeface="Barlow Light" charset="0"/>
              <a:cs typeface="Arial" charset="0"/>
              <a:sym typeface="Barlow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92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E5EDA2-70C5-F84E-EAC8-E1B780253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106" y="1440606"/>
            <a:ext cx="7405787" cy="740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50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8BFAD-4435-5B6F-1328-783D16FCD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B3007355-3591-766E-AD1A-6C91515EBC3C}"/>
              </a:ext>
            </a:extLst>
          </p:cNvPr>
          <p:cNvSpPr txBox="1"/>
          <p:nvPr/>
        </p:nvSpPr>
        <p:spPr>
          <a:xfrm>
            <a:off x="936916" y="419100"/>
            <a:ext cx="16055684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9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Đề</a:t>
            </a:r>
            <a:r>
              <a:rPr lang="en-US" sz="9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xuất</a:t>
            </a:r>
            <a:r>
              <a:rPr lang="en-US" sz="9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chuỗi</a:t>
            </a:r>
            <a:r>
              <a:rPr lang="en-US" sz="9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gà</a:t>
            </a:r>
            <a:r>
              <a:rPr lang="en-US" sz="9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đen</a:t>
            </a:r>
            <a:r>
              <a:rPr lang="en-US" sz="9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tại</a:t>
            </a:r>
            <a:r>
              <a:rPr lang="en-US" sz="9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Sa Pa?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02034D-84B1-9FB4-30AE-882720B2B004}"/>
              </a:ext>
            </a:extLst>
          </p:cNvPr>
          <p:cNvGrpSpPr/>
          <p:nvPr/>
        </p:nvGrpSpPr>
        <p:grpSpPr>
          <a:xfrm>
            <a:off x="1562100" y="3758505"/>
            <a:ext cx="15163800" cy="1384995"/>
            <a:chOff x="0" y="-32100"/>
            <a:chExt cx="6067950" cy="555975"/>
          </a:xfrm>
        </p:grpSpPr>
        <p:sp>
          <p:nvSpPr>
            <p:cNvPr id="8" name="Arrow: Pentagon 7" descr="Đơn vị sản xuất giống">
              <a:extLst>
                <a:ext uri="{FF2B5EF4-FFF2-40B4-BE49-F238E27FC236}">
                  <a16:creationId xmlns:a16="http://schemas.microsoft.com/office/drawing/2014/main" id="{C893847D-EB96-9DA9-11A4-DD0CB9388E03}"/>
                </a:ext>
              </a:extLst>
            </p:cNvPr>
            <p:cNvSpPr/>
            <p:nvPr/>
          </p:nvSpPr>
          <p:spPr>
            <a:xfrm>
              <a:off x="0" y="0"/>
              <a:ext cx="919674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giống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Arrow: Pentagon 8" descr="Đơn vị sản xuất giống">
              <a:extLst>
                <a:ext uri="{FF2B5EF4-FFF2-40B4-BE49-F238E27FC236}">
                  <a16:creationId xmlns:a16="http://schemas.microsoft.com/office/drawing/2014/main" id="{0DC9D83D-5582-FF60-FA43-00591631313A}"/>
                </a:ext>
              </a:extLst>
            </p:cNvPr>
            <p:cNvSpPr/>
            <p:nvPr/>
          </p:nvSpPr>
          <p:spPr>
            <a:xfrm>
              <a:off x="933757" y="0"/>
              <a:ext cx="962478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hơi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130.000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Arrow: Pentagon 9" descr="Đơn vị sản xuất giống">
              <a:extLst>
                <a:ext uri="{FF2B5EF4-FFF2-40B4-BE49-F238E27FC236}">
                  <a16:creationId xmlns:a16="http://schemas.microsoft.com/office/drawing/2014/main" id="{BBEF3942-BCA4-D8AE-A524-7DAFEF08C1C4}"/>
                </a:ext>
              </a:extLst>
            </p:cNvPr>
            <p:cNvSpPr/>
            <p:nvPr/>
          </p:nvSpPr>
          <p:spPr>
            <a:xfrm>
              <a:off x="1905964" y="-10686"/>
              <a:ext cx="1285875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thịt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tại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lò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160.000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Arrow: Pentagon 10" descr="Đơn vị sản xuất giống">
              <a:extLst>
                <a:ext uri="{FF2B5EF4-FFF2-40B4-BE49-F238E27FC236}">
                  <a16:creationId xmlns:a16="http://schemas.microsoft.com/office/drawing/2014/main" id="{49892111-521B-8BED-88E0-1FF1AD6D786B}"/>
                </a:ext>
              </a:extLst>
            </p:cNvPr>
            <p:cNvSpPr/>
            <p:nvPr/>
          </p:nvSpPr>
          <p:spPr>
            <a:xfrm>
              <a:off x="4905900" y="-32054"/>
              <a:ext cx="1162050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Gà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thịt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Bán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lẻ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240.000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Arrow: Pentagon 11" descr="Đơn vị sản xuất giống">
              <a:extLst>
                <a:ext uri="{FF2B5EF4-FFF2-40B4-BE49-F238E27FC236}">
                  <a16:creationId xmlns:a16="http://schemas.microsoft.com/office/drawing/2014/main" id="{C9119029-0819-F284-4244-3E44CFE42572}"/>
                </a:ext>
              </a:extLst>
            </p:cNvPr>
            <p:cNvSpPr/>
            <p:nvPr/>
          </p:nvSpPr>
          <p:spPr>
            <a:xfrm>
              <a:off x="3201364" y="-32100"/>
              <a:ext cx="1671958" cy="523875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Bán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buôn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ra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thị</a:t>
              </a: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trường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190.000 đ </a:t>
              </a:r>
              <a:endParaRPr lang="vi-VN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B99938D-261F-905F-D45A-1F16654F6E31}"/>
              </a:ext>
            </a:extLst>
          </p:cNvPr>
          <p:cNvSpPr txBox="1"/>
          <p:nvPr/>
        </p:nvSpPr>
        <p:spPr>
          <a:xfrm>
            <a:off x="1562101" y="5905500"/>
            <a:ext cx="4531866" cy="120032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Hộ</a:t>
            </a:r>
            <a:r>
              <a:rPr lang="en-US" sz="3600" b="1" dirty="0">
                <a:solidFill>
                  <a:schemeClr val="bg1"/>
                </a:solidFill>
              </a:rPr>
              <a:t>, </a:t>
            </a:r>
            <a:r>
              <a:rPr lang="en-US" sz="3600" b="1" dirty="0" err="1">
                <a:solidFill>
                  <a:schemeClr val="bg1"/>
                </a:solidFill>
              </a:rPr>
              <a:t>trang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chăn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nuôi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gà</a:t>
            </a:r>
            <a:endParaRPr lang="vi-VN" sz="3600" b="1" dirty="0">
              <a:solidFill>
                <a:schemeClr val="bg1"/>
              </a:solidFill>
            </a:endParaRP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trại</a:t>
            </a:r>
            <a:r>
              <a:rPr lang="en-US" sz="3600" b="1" dirty="0">
                <a:solidFill>
                  <a:schemeClr val="bg1"/>
                </a:solidFill>
              </a:rPr>
              <a:t>, </a:t>
            </a:r>
            <a:r>
              <a:rPr lang="en-US" sz="3600" b="1" dirty="0" err="1">
                <a:solidFill>
                  <a:schemeClr val="bg1"/>
                </a:solidFill>
              </a:rPr>
              <a:t>Hợp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tác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xã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D09964-9268-5CA5-D70E-D6DA8D25D7E0}"/>
              </a:ext>
            </a:extLst>
          </p:cNvPr>
          <p:cNvSpPr txBox="1"/>
          <p:nvPr/>
        </p:nvSpPr>
        <p:spPr>
          <a:xfrm>
            <a:off x="7931802" y="6182498"/>
            <a:ext cx="3962401" cy="64633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Cơ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sở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giết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mổ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29CFE6-C4F6-122A-43E6-14E294824BDC}"/>
              </a:ext>
            </a:extLst>
          </p:cNvPr>
          <p:cNvSpPr txBox="1"/>
          <p:nvPr/>
        </p:nvSpPr>
        <p:spPr>
          <a:xfrm>
            <a:off x="13821938" y="6104929"/>
            <a:ext cx="3274568" cy="70788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</a:rPr>
              <a:t>Cơ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sở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bán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lẻ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A25DD818-EF02-51D3-66CE-5CFE54BFC386}"/>
              </a:ext>
            </a:extLst>
          </p:cNvPr>
          <p:cNvSpPr/>
          <p:nvPr/>
        </p:nvSpPr>
        <p:spPr>
          <a:xfrm rot="16200000">
            <a:off x="3629765" y="3234476"/>
            <a:ext cx="596432" cy="4745616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4F4BF622-280C-7A0C-8E1F-5352B0DC6826}"/>
              </a:ext>
            </a:extLst>
          </p:cNvPr>
          <p:cNvSpPr/>
          <p:nvPr/>
        </p:nvSpPr>
        <p:spPr>
          <a:xfrm rot="16200000">
            <a:off x="9775304" y="1874598"/>
            <a:ext cx="596432" cy="7496836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3E9A0859-8335-ACD5-2D46-4AC9DD9FE66A}"/>
              </a:ext>
            </a:extLst>
          </p:cNvPr>
          <p:cNvSpPr/>
          <p:nvPr/>
        </p:nvSpPr>
        <p:spPr>
          <a:xfrm rot="16200000">
            <a:off x="14945987" y="4187933"/>
            <a:ext cx="707886" cy="2879648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19723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EB441-5D6C-1885-0921-1BB095C80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0E492EDA-4BEF-9B3E-3088-4388DCFFD0AF}"/>
              </a:ext>
            </a:extLst>
          </p:cNvPr>
          <p:cNvSpPr txBox="1"/>
          <p:nvPr/>
        </p:nvSpPr>
        <p:spPr>
          <a:xfrm>
            <a:off x="1070020" y="3162300"/>
            <a:ext cx="5940379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LẬP KẾ HOẠCH </a:t>
            </a:r>
          </a:p>
          <a:p>
            <a:pPr algn="l"/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KINH DOANH </a:t>
            </a:r>
          </a:p>
          <a:p>
            <a:pPr algn="l"/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SẢN PHẨM </a:t>
            </a:r>
          </a:p>
          <a:p>
            <a:pPr algn="l"/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NÔNG SẢN BẢN ĐỊA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7BE783B-E654-68C1-E722-51F2A8D04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171700"/>
            <a:ext cx="9521779" cy="533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94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E8D0E-78CC-394F-1896-6E9FAFE96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B4BAA20B-CF9D-4C57-1878-BE38BC06D7E1}"/>
              </a:ext>
            </a:extLst>
          </p:cNvPr>
          <p:cNvSpPr txBox="1"/>
          <p:nvPr/>
        </p:nvSpPr>
        <p:spPr>
          <a:xfrm>
            <a:off x="574608" y="476504"/>
            <a:ext cx="13901096" cy="1323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99"/>
              </a:lnSpc>
            </a:pP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Mô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hình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kinh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doanh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Canvas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77D14646-8D0D-E01F-B255-816BB0699AAE}"/>
              </a:ext>
            </a:extLst>
          </p:cNvPr>
          <p:cNvSpPr txBox="1"/>
          <p:nvPr/>
        </p:nvSpPr>
        <p:spPr>
          <a:xfrm>
            <a:off x="609244" y="2476500"/>
            <a:ext cx="15447817" cy="5429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công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cụ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giúp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Giám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đốc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,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lãnh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đạo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tổ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chức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xây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dựng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kế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hoạch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điều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phối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hoạt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động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sản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xuất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kinh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doanh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.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Mô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hình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cần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rõ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ràng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,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trực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quan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chính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xác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các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thành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viên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nhanh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tróng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dễ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dàng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nắm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bắt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.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Giúp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cho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các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bộ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phận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dễ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dàng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phối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hợp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với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nhau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hiểu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mục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tiêu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của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bộ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phận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góp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phần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hoàn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thành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mục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tiêu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chung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của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tổ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chức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.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Góp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phần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vào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thành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công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trong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công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việc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phát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triển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kinh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doanh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của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tổ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chức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nâng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cao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nhập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cho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thành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viên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. </a:t>
            </a:r>
          </a:p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 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</p:spTree>
    <p:extLst>
      <p:ext uri="{BB962C8B-B14F-4D97-AF65-F5344CB8AC3E}">
        <p14:creationId xmlns:p14="http://schemas.microsoft.com/office/powerpoint/2010/main" val="4160046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49A61-BE21-BBD5-D36B-C058A1CBE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14E37217-9BFC-E04F-2E4A-1C1777BF3B58}"/>
              </a:ext>
            </a:extLst>
          </p:cNvPr>
          <p:cNvSpPr txBox="1"/>
          <p:nvPr/>
        </p:nvSpPr>
        <p:spPr>
          <a:xfrm>
            <a:off x="574608" y="476504"/>
            <a:ext cx="13901096" cy="1323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99"/>
              </a:lnSpc>
            </a:pP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Lập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kế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hoạch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kinh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doanh</a:t>
            </a:r>
            <a:endParaRPr lang="en-US" sz="8999" b="1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A761830C-168A-406F-4081-F84876AAB5A0}"/>
              </a:ext>
            </a:extLst>
          </p:cNvPr>
          <p:cNvSpPr txBox="1"/>
          <p:nvPr/>
        </p:nvSpPr>
        <p:spPr>
          <a:xfrm>
            <a:off x="706583" y="5697848"/>
            <a:ext cx="8732584" cy="58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Xây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dựng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kênh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truyền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thông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951483F0-7DC3-16A3-4B2A-DBC8D417E155}"/>
              </a:ext>
            </a:extLst>
          </p:cNvPr>
          <p:cNvSpPr txBox="1"/>
          <p:nvPr/>
        </p:nvSpPr>
        <p:spPr>
          <a:xfrm>
            <a:off x="706582" y="2171700"/>
            <a:ext cx="15447817" cy="582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Giới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thiệu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mô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hình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kinh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doanh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Canvas (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Mô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hình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kinh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doanh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trên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1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trang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giấy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)   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705D5685-E009-A9C3-2848-DE0CD4669C5A}"/>
              </a:ext>
            </a:extLst>
          </p:cNvPr>
          <p:cNvSpPr txBox="1"/>
          <p:nvPr/>
        </p:nvSpPr>
        <p:spPr>
          <a:xfrm>
            <a:off x="658092" y="3384874"/>
            <a:ext cx="10714977" cy="1210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Xây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dựng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chân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dung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khách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hàng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và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</a:p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ước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tính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lượng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cầu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25748E1F-156B-72DA-CED5-EFE82FA659FD}"/>
              </a:ext>
            </a:extLst>
          </p:cNvPr>
          <p:cNvSpPr txBox="1"/>
          <p:nvPr/>
        </p:nvSpPr>
        <p:spPr>
          <a:xfrm>
            <a:off x="706583" y="4852558"/>
            <a:ext cx="8115300" cy="582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Mô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tả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sản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phẩm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và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giá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trị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3DB3B794-9372-0226-2ED0-4CC9814AB915}"/>
              </a:ext>
            </a:extLst>
          </p:cNvPr>
          <p:cNvSpPr txBox="1"/>
          <p:nvPr/>
        </p:nvSpPr>
        <p:spPr>
          <a:xfrm>
            <a:off x="706583" y="6616327"/>
            <a:ext cx="8732584" cy="58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Xây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dựng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kênh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bán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hàng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3AA1CE03-48A4-D574-4493-6604DD963569}"/>
              </a:ext>
            </a:extLst>
          </p:cNvPr>
          <p:cNvSpPr txBox="1"/>
          <p:nvPr/>
        </p:nvSpPr>
        <p:spPr>
          <a:xfrm>
            <a:off x="11049000" y="3314700"/>
            <a:ext cx="8732584" cy="58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Các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hoạt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động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chính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F93D5513-A9BD-272E-66B0-9AC8F8D4DB06}"/>
              </a:ext>
            </a:extLst>
          </p:cNvPr>
          <p:cNvSpPr txBox="1"/>
          <p:nvPr/>
        </p:nvSpPr>
        <p:spPr>
          <a:xfrm>
            <a:off x="11049000" y="4162481"/>
            <a:ext cx="8732584" cy="58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Công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nghệ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và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công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cụ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A8391FA2-6D29-369F-FC87-026C7B36B4B4}"/>
              </a:ext>
            </a:extLst>
          </p:cNvPr>
          <p:cNvSpPr txBox="1"/>
          <p:nvPr/>
        </p:nvSpPr>
        <p:spPr>
          <a:xfrm>
            <a:off x="11035145" y="5010262"/>
            <a:ext cx="8732584" cy="58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Nguồn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thu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A6E1E4E0-68B1-2CAA-53E6-A76D66E2F720}"/>
              </a:ext>
            </a:extLst>
          </p:cNvPr>
          <p:cNvSpPr txBox="1"/>
          <p:nvPr/>
        </p:nvSpPr>
        <p:spPr>
          <a:xfrm>
            <a:off x="11021290" y="5699497"/>
            <a:ext cx="8732584" cy="58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Khoản</a:t>
            </a: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chi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AD63772-08AF-8AB7-8E85-557F60771914}"/>
              </a:ext>
            </a:extLst>
          </p:cNvPr>
          <p:cNvSpPr txBox="1"/>
          <p:nvPr/>
        </p:nvSpPr>
        <p:spPr>
          <a:xfrm>
            <a:off x="11069782" y="6387979"/>
            <a:ext cx="8732584" cy="58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Đối</a:t>
            </a:r>
            <a:r>
              <a:rPr lang="en-US" sz="3500" b="1" u="none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500" b="1" u="none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tác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</p:spTree>
    <p:extLst>
      <p:ext uri="{BB962C8B-B14F-4D97-AF65-F5344CB8AC3E}">
        <p14:creationId xmlns:p14="http://schemas.microsoft.com/office/powerpoint/2010/main" val="3108632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1647" y="178184"/>
            <a:ext cx="17359796" cy="1086371"/>
          </a:xfrm>
        </p:spPr>
        <p:txBody>
          <a:bodyPr>
            <a:normAutofit lnSpcReduction="10000"/>
          </a:bodyPr>
          <a:lstStyle/>
          <a:p>
            <a:r>
              <a:rPr lang="en-US" sz="7200" dirty="0" err="1"/>
              <a:t>Mô</a:t>
            </a:r>
            <a:r>
              <a:rPr lang="en-US" sz="7200" dirty="0"/>
              <a:t> </a:t>
            </a:r>
            <a:r>
              <a:rPr lang="en-US" sz="7200" dirty="0" err="1"/>
              <a:t>hình</a:t>
            </a:r>
            <a:r>
              <a:rPr lang="en-US" sz="7200" dirty="0"/>
              <a:t> </a:t>
            </a:r>
            <a:r>
              <a:rPr lang="en-US" sz="7200" dirty="0" err="1"/>
              <a:t>kinh</a:t>
            </a:r>
            <a:r>
              <a:rPr lang="en-US" sz="7200" dirty="0"/>
              <a:t> </a:t>
            </a:r>
            <a:r>
              <a:rPr lang="en-US" sz="7200" dirty="0" err="1"/>
              <a:t>doanh</a:t>
            </a:r>
            <a:r>
              <a:rPr lang="en-US" sz="7200" dirty="0"/>
              <a:t> </a:t>
            </a:r>
            <a:r>
              <a:rPr lang="en-US" sz="7200" dirty="0" err="1"/>
              <a:t>trà</a:t>
            </a:r>
            <a:r>
              <a:rPr lang="en-US" sz="7200" dirty="0"/>
              <a:t> </a:t>
            </a:r>
            <a:r>
              <a:rPr lang="en-US" sz="7200" dirty="0" err="1"/>
              <a:t>giảo</a:t>
            </a:r>
            <a:r>
              <a:rPr lang="en-US" sz="7200" dirty="0"/>
              <a:t> </a:t>
            </a:r>
            <a:r>
              <a:rPr lang="en-US" sz="7200" dirty="0" err="1"/>
              <a:t>cổ</a:t>
            </a:r>
            <a:r>
              <a:rPr lang="en-US" sz="7200" dirty="0"/>
              <a:t> lam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126140"/>
              </p:ext>
            </p:extLst>
          </p:nvPr>
        </p:nvGraphicFramePr>
        <p:xfrm>
          <a:off x="1016876" y="1319498"/>
          <a:ext cx="16246364" cy="8572041"/>
        </p:xfrm>
        <a:graphic>
          <a:graphicData uri="http://schemas.openxmlformats.org/drawingml/2006/table">
            <a:tbl>
              <a:tblPr/>
              <a:tblGrid>
                <a:gridCol w="2459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3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65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22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8700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Đối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tác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Công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ty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cung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ứng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: bao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bì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nhãn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mác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Các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nhóm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thu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gom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cây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thuốc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Chi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Cục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quản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lý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chất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lượng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NLTS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tỉnh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Hoạt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động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chính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dirty="0">
                          <a:latin typeface="Calibri"/>
                          <a:ea typeface="Calibri"/>
                          <a:cs typeface="Times New Roman"/>
                        </a:rPr>
                        <a:t>Mua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bao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bì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nhãn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mác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dirty="0">
                          <a:latin typeface="Calibri"/>
                          <a:ea typeface="Calibri"/>
                          <a:cs typeface="Times New Roman"/>
                        </a:rPr>
                        <a:t>Thu </a:t>
                      </a:r>
                      <a:r>
                        <a:rPr lang="en-US" sz="3000" dirty="0" err="1">
                          <a:latin typeface="Calibri"/>
                          <a:ea typeface="Calibri"/>
                          <a:cs typeface="Times New Roman"/>
                        </a:rPr>
                        <a:t>mua</a:t>
                      </a:r>
                      <a:r>
                        <a:rPr lang="en-US" sz="3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dirty="0" err="1">
                          <a:latin typeface="Calibri"/>
                          <a:ea typeface="Calibri"/>
                          <a:cs typeface="Times New Roman"/>
                        </a:rPr>
                        <a:t>sản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phẩm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Sao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thành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chè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Đóng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gói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Sản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phẩm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và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giá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trị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dirty="0" err="1">
                          <a:latin typeface="Calibri"/>
                          <a:ea typeface="Calibri"/>
                          <a:cs typeface="Times New Roman"/>
                        </a:rPr>
                        <a:t>Trà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giảo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cổ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lam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từ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cây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giảo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cổ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lam 5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lá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bé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Giúp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khách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hàng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hạ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huyết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áp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hàm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lượng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mỡ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đường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trong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máu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Nâng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cao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sức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khỏe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Truyền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thông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dirty="0">
                          <a:latin typeface="Calibri"/>
                          <a:ea typeface="Calibri"/>
                          <a:cs typeface="Times New Roman"/>
                        </a:rPr>
                        <a:t>Website,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Facebook,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báo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điện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tử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diễn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đàn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sức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khỏe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trực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tuyến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Hội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trợ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các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địa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phương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Khách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hàng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dirty="0" err="1">
                          <a:latin typeface="Calibri"/>
                          <a:ea typeface="Calibri"/>
                          <a:cs typeface="Times New Roman"/>
                        </a:rPr>
                        <a:t>Người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tiêu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dùng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trên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cả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nước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có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độ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tuổi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45-75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tuổi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Đang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điều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trị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tiểu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đường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type 2,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mỡ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máu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huyết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áp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cao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0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Công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nghệ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và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Công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cụ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dirty="0" err="1">
                          <a:latin typeface="Calibri"/>
                          <a:ea typeface="Calibri"/>
                          <a:cs typeface="Times New Roman"/>
                        </a:rPr>
                        <a:t>Lò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sao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Xưởng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và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máy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móc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đóng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gói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Kho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lưu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trữ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thành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phẩm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Bán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hàng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dirty="0" err="1">
                          <a:latin typeface="Calibri"/>
                          <a:ea typeface="Calibri"/>
                          <a:cs typeface="Times New Roman"/>
                        </a:rPr>
                        <a:t>Cửa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hàng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thực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phẩm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sạch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Siêu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thị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Bán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hàng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online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8039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Chi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phí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dirty="0">
                          <a:latin typeface="Calibri"/>
                          <a:ea typeface="Calibri"/>
                          <a:cs typeface="Times New Roman"/>
                        </a:rPr>
                        <a:t>Mua </a:t>
                      </a:r>
                      <a:r>
                        <a:rPr lang="en-US" sz="3000" dirty="0" err="1">
                          <a:latin typeface="Calibri"/>
                          <a:ea typeface="Calibri"/>
                          <a:cs typeface="Times New Roman"/>
                        </a:rPr>
                        <a:t>nguyên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vật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liệu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Mua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máy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móc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hạ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tầng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Truyền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thông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Bán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hàng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Doanh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="1" dirty="0" err="1">
                          <a:latin typeface="Calibri"/>
                          <a:ea typeface="Calibri"/>
                          <a:cs typeface="Times New Roman"/>
                        </a:rPr>
                        <a:t>thu</a:t>
                      </a:r>
                      <a:r>
                        <a:rPr lang="en-US" sz="3000" b="1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dirty="0" err="1">
                          <a:latin typeface="Calibri"/>
                          <a:ea typeface="Calibri"/>
                          <a:cs typeface="Times New Roman"/>
                        </a:rPr>
                        <a:t>Từ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bán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sản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phẩm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Trà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giảo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000" baseline="0" dirty="0" err="1">
                          <a:latin typeface="Calibri"/>
                          <a:ea typeface="Calibri"/>
                          <a:cs typeface="Times New Roman"/>
                        </a:rPr>
                        <a:t>cổ</a:t>
                      </a:r>
                      <a:r>
                        <a:rPr lang="en-US" sz="3000" baseline="0" dirty="0">
                          <a:latin typeface="Calibri"/>
                          <a:ea typeface="Calibri"/>
                          <a:cs typeface="Times New Roman"/>
                        </a:rPr>
                        <a:t> lam</a:t>
                      </a:r>
                      <a:endParaRPr lang="en-US" sz="3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315" marR="983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5BFDC-40E0-938C-881F-86211CE35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6CECC8B1-A78B-040A-4C04-350C6C4DFBDA}"/>
              </a:ext>
            </a:extLst>
          </p:cNvPr>
          <p:cNvSpPr txBox="1"/>
          <p:nvPr/>
        </p:nvSpPr>
        <p:spPr>
          <a:xfrm>
            <a:off x="574608" y="476504"/>
            <a:ext cx="13901096" cy="1323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99"/>
              </a:lnSpc>
            </a:pP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Thực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hành</a:t>
            </a:r>
            <a:endParaRPr lang="en-US" sz="8999" b="1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A8F8E4ED-C859-4D8C-480D-A95BE0A4A6C8}"/>
              </a:ext>
            </a:extLst>
          </p:cNvPr>
          <p:cNvSpPr txBox="1"/>
          <p:nvPr/>
        </p:nvSpPr>
        <p:spPr>
          <a:xfrm>
            <a:off x="609244" y="2476500"/>
            <a:ext cx="15447817" cy="450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>
                <a:solidFill>
                  <a:srgbClr val="072E9F"/>
                </a:solidFill>
                <a:latin typeface="Cabin Bold"/>
              </a:rPr>
              <a:t>Chia 3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nhóm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,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xây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dựng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phương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án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kinh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doanh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cho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3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mô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hình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kinh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doanh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:</a:t>
            </a:r>
          </a:p>
          <a:p>
            <a:pPr marL="457200" indent="-457200">
              <a:buFontTx/>
              <a:buChar char="-"/>
            </a:pP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Cơ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sở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chăn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nuôi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gà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đen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H’Mông</a:t>
            </a:r>
            <a:endParaRPr lang="en-US" sz="4400" b="1" dirty="0">
              <a:solidFill>
                <a:srgbClr val="072E9F"/>
              </a:solidFill>
              <a:latin typeface="Cabin Bold"/>
            </a:endParaRPr>
          </a:p>
          <a:p>
            <a:pPr marL="457200" indent="-457200">
              <a:buFontTx/>
              <a:buChar char="-"/>
            </a:pP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Cơ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sở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giết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mổ</a:t>
            </a:r>
            <a:endParaRPr lang="en-US" sz="4400" b="1" dirty="0">
              <a:solidFill>
                <a:srgbClr val="072E9F"/>
              </a:solidFill>
              <a:latin typeface="Cabin Bold"/>
            </a:endParaRPr>
          </a:p>
          <a:p>
            <a:pPr marL="457200" indent="-457200">
              <a:buFontTx/>
              <a:buChar char="-"/>
            </a:pP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Cơ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sở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bán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lẻ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gà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đen</a:t>
            </a:r>
            <a:r>
              <a:rPr lang="en-US" sz="44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4400" b="1" dirty="0" err="1">
                <a:solidFill>
                  <a:srgbClr val="072E9F"/>
                </a:solidFill>
                <a:latin typeface="Cabin Bold"/>
              </a:rPr>
              <a:t>H’Mông</a:t>
            </a:r>
            <a:endParaRPr lang="en-US" sz="4400" b="1" dirty="0">
              <a:solidFill>
                <a:srgbClr val="072E9F"/>
              </a:solidFill>
              <a:latin typeface="Cabin Bold"/>
            </a:endParaRPr>
          </a:p>
          <a:p>
            <a:endParaRPr lang="en-US" sz="3500" b="1" dirty="0">
              <a:solidFill>
                <a:srgbClr val="072E9F"/>
              </a:solidFill>
              <a:latin typeface="Cabin Bold"/>
            </a:endParaRPr>
          </a:p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 </a:t>
            </a:r>
            <a:endParaRPr lang="en-US" sz="3500" b="1" u="none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</p:spTree>
    <p:extLst>
      <p:ext uri="{BB962C8B-B14F-4D97-AF65-F5344CB8AC3E}">
        <p14:creationId xmlns:p14="http://schemas.microsoft.com/office/powerpoint/2010/main" val="595690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0BEA1-F2FB-1790-C446-231614D5C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90203A00-CE56-6E60-D4C7-EBC069D1C8E8}"/>
              </a:ext>
            </a:extLst>
          </p:cNvPr>
          <p:cNvSpPr txBox="1"/>
          <p:nvPr/>
        </p:nvSpPr>
        <p:spPr>
          <a:xfrm>
            <a:off x="574608" y="476504"/>
            <a:ext cx="13901096" cy="1323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99"/>
              </a:lnSpc>
            </a:pP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Bài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tập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1: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Mô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tả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sản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phẩm</a:t>
            </a:r>
            <a:endParaRPr lang="en-US" sz="8999" b="1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2DFDD2-A106-0E34-8CF8-DDECBFE5B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91318"/>
              </p:ext>
            </p:extLst>
          </p:nvPr>
        </p:nvGraphicFramePr>
        <p:xfrm>
          <a:off x="1143000" y="2590800"/>
          <a:ext cx="15044097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4699">
                  <a:extLst>
                    <a:ext uri="{9D8B030D-6E8A-4147-A177-3AD203B41FA5}">
                      <a16:colId xmlns:a16="http://schemas.microsoft.com/office/drawing/2014/main" val="1213321330"/>
                    </a:ext>
                  </a:extLst>
                </a:gridCol>
                <a:gridCol w="5014699">
                  <a:extLst>
                    <a:ext uri="{9D8B030D-6E8A-4147-A177-3AD203B41FA5}">
                      <a16:colId xmlns:a16="http://schemas.microsoft.com/office/drawing/2014/main" val="2871663909"/>
                    </a:ext>
                  </a:extLst>
                </a:gridCol>
                <a:gridCol w="5014699">
                  <a:extLst>
                    <a:ext uri="{9D8B030D-6E8A-4147-A177-3AD203B41FA5}">
                      <a16:colId xmlns:a16="http://schemas.microsoft.com/office/drawing/2014/main" val="3874471687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Cơ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sở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chăn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nuôi</a:t>
                      </a:r>
                      <a:endParaRPr lang="vi-VN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Cơ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sở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giết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mổ</a:t>
                      </a:r>
                      <a:endParaRPr lang="vi-VN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Điểm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bán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lẻ</a:t>
                      </a:r>
                      <a:endParaRPr lang="vi-VN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31263"/>
                  </a:ext>
                </a:extLst>
              </a:tr>
              <a:tr h="920571">
                <a:tc>
                  <a:txBody>
                    <a:bodyPr/>
                    <a:lstStyle/>
                    <a:p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phẩm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hơi</a:t>
                      </a:r>
                      <a:r>
                        <a:rPr lang="en-US" sz="4400" dirty="0"/>
                        <a:t>: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trống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mái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giống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trứng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endParaRPr lang="en-US" sz="4400" dirty="0"/>
                    </a:p>
                    <a:p>
                      <a:r>
                        <a:rPr lang="en-US" sz="4400" dirty="0" err="1"/>
                        <a:t>Giá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bán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từng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loại</a:t>
                      </a:r>
                      <a:endParaRPr lang="vi-VN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phẩm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trống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thịt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mái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thịt</a:t>
                      </a:r>
                      <a:endParaRPr lang="en-US" sz="4400" dirty="0"/>
                    </a:p>
                    <a:p>
                      <a:endParaRPr lang="en-US" sz="4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/>
                        <a:t>Giá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bán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từng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loại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theo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số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lượng</a:t>
                      </a:r>
                      <a:endParaRPr lang="vi-VN" sz="4400" dirty="0"/>
                    </a:p>
                    <a:p>
                      <a:endParaRPr lang="vi-VN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phẩm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thịt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mát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thịt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hút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chân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không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cấp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đông</a:t>
                      </a:r>
                      <a:r>
                        <a:rPr lang="en-US" sz="4400" dirty="0"/>
                        <a:t>….</a:t>
                      </a:r>
                    </a:p>
                    <a:p>
                      <a:r>
                        <a:rPr lang="en-US" sz="4400" dirty="0" err="1"/>
                        <a:t>Giá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bán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từng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loại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theo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số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lượng</a:t>
                      </a:r>
                      <a:endParaRPr lang="vi-VN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98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456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466CE-0289-B8EA-2001-53C17E84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B9928482-C0CB-D415-A5E9-05F966C6E78B}"/>
              </a:ext>
            </a:extLst>
          </p:cNvPr>
          <p:cNvSpPr txBox="1"/>
          <p:nvPr/>
        </p:nvSpPr>
        <p:spPr>
          <a:xfrm>
            <a:off x="574608" y="476504"/>
            <a:ext cx="13901096" cy="1323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99"/>
              </a:lnSpc>
            </a:pP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Bài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tập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2: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Mô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tả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sản</a:t>
            </a:r>
            <a:r>
              <a:rPr lang="en-US" sz="8999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999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phẩm</a:t>
            </a:r>
            <a:endParaRPr lang="en-US" sz="8999" b="1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7D2A6A6-1C75-D155-D2B0-23ABCB78B0F3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2590800"/>
          <a:ext cx="15044097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4699">
                  <a:extLst>
                    <a:ext uri="{9D8B030D-6E8A-4147-A177-3AD203B41FA5}">
                      <a16:colId xmlns:a16="http://schemas.microsoft.com/office/drawing/2014/main" val="1213321330"/>
                    </a:ext>
                  </a:extLst>
                </a:gridCol>
                <a:gridCol w="5014699">
                  <a:extLst>
                    <a:ext uri="{9D8B030D-6E8A-4147-A177-3AD203B41FA5}">
                      <a16:colId xmlns:a16="http://schemas.microsoft.com/office/drawing/2014/main" val="2871663909"/>
                    </a:ext>
                  </a:extLst>
                </a:gridCol>
                <a:gridCol w="5014699">
                  <a:extLst>
                    <a:ext uri="{9D8B030D-6E8A-4147-A177-3AD203B41FA5}">
                      <a16:colId xmlns:a16="http://schemas.microsoft.com/office/drawing/2014/main" val="3874471687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Cơ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sở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chăn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nuôi</a:t>
                      </a:r>
                      <a:endParaRPr lang="vi-VN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Cơ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sở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giết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mổ</a:t>
                      </a:r>
                      <a:endParaRPr lang="vi-VN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Điểm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bán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lẻ</a:t>
                      </a:r>
                      <a:endParaRPr lang="vi-VN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31263"/>
                  </a:ext>
                </a:extLst>
              </a:tr>
              <a:tr h="920571">
                <a:tc>
                  <a:txBody>
                    <a:bodyPr/>
                    <a:lstStyle/>
                    <a:p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phẩm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hơi</a:t>
                      </a:r>
                      <a:r>
                        <a:rPr lang="en-US" sz="4400" dirty="0"/>
                        <a:t>: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trống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mái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giống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trứng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endParaRPr lang="en-US" sz="4400" dirty="0"/>
                    </a:p>
                    <a:p>
                      <a:r>
                        <a:rPr lang="en-US" sz="4400" dirty="0" err="1"/>
                        <a:t>Giá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bán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từng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loại</a:t>
                      </a:r>
                      <a:endParaRPr lang="vi-VN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phẩm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trống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thịt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mái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thịt</a:t>
                      </a:r>
                      <a:endParaRPr lang="en-US" sz="4400" dirty="0"/>
                    </a:p>
                    <a:p>
                      <a:endParaRPr lang="en-US" sz="4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err="1"/>
                        <a:t>Giá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bán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từng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loại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theo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số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lượng</a:t>
                      </a:r>
                      <a:endParaRPr lang="vi-VN" sz="4400" dirty="0"/>
                    </a:p>
                    <a:p>
                      <a:endParaRPr lang="vi-VN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phẩm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thịt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mát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thịt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hút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chân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không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cấp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đông</a:t>
                      </a:r>
                      <a:r>
                        <a:rPr lang="en-US" sz="4400" dirty="0"/>
                        <a:t>….</a:t>
                      </a:r>
                    </a:p>
                    <a:p>
                      <a:r>
                        <a:rPr lang="en-US" sz="4400" dirty="0" err="1"/>
                        <a:t>Giá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bán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từng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loại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theo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số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lượng</a:t>
                      </a:r>
                      <a:endParaRPr lang="vi-VN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98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736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D0588-CC0D-6772-9E78-30E95476E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7A309CD7-9819-9CBA-A2EE-1A7D1CD88BF8}"/>
              </a:ext>
            </a:extLst>
          </p:cNvPr>
          <p:cNvSpPr txBox="1"/>
          <p:nvPr/>
        </p:nvSpPr>
        <p:spPr>
          <a:xfrm>
            <a:off x="574608" y="476504"/>
            <a:ext cx="15808392" cy="12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99"/>
              </a:lnSpc>
            </a:pP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Bài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tập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3: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Mô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tả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quy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trình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sản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xuất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và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đầu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tư</a:t>
            </a:r>
            <a:r>
              <a:rPr lang="en-US" sz="5400" b="1" dirty="0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 ban </a:t>
            </a:r>
            <a:r>
              <a:rPr lang="en-US" sz="5400" b="1" dirty="0" err="1">
                <a:solidFill>
                  <a:srgbClr val="072E9F"/>
                </a:solidFill>
                <a:latin typeface="Cabin Bold"/>
                <a:cs typeface="Cabin Bold"/>
                <a:sym typeface="Cabin Bold"/>
              </a:rPr>
              <a:t>đầu</a:t>
            </a:r>
            <a:endParaRPr lang="en-US" sz="5400" b="1" dirty="0">
              <a:solidFill>
                <a:srgbClr val="072E9F"/>
              </a:solidFill>
              <a:latin typeface="Cabin Bold"/>
              <a:cs typeface="Cabin Bold"/>
              <a:sym typeface="Cabin Bol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45A7412-D381-C586-BCD6-D2BDA6499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087533"/>
              </p:ext>
            </p:extLst>
          </p:nvPr>
        </p:nvGraphicFramePr>
        <p:xfrm>
          <a:off x="1338903" y="2324100"/>
          <a:ext cx="15044097" cy="644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4699">
                  <a:extLst>
                    <a:ext uri="{9D8B030D-6E8A-4147-A177-3AD203B41FA5}">
                      <a16:colId xmlns:a16="http://schemas.microsoft.com/office/drawing/2014/main" val="1213321330"/>
                    </a:ext>
                  </a:extLst>
                </a:gridCol>
                <a:gridCol w="5014699">
                  <a:extLst>
                    <a:ext uri="{9D8B030D-6E8A-4147-A177-3AD203B41FA5}">
                      <a16:colId xmlns:a16="http://schemas.microsoft.com/office/drawing/2014/main" val="2871663909"/>
                    </a:ext>
                  </a:extLst>
                </a:gridCol>
                <a:gridCol w="5014699">
                  <a:extLst>
                    <a:ext uri="{9D8B030D-6E8A-4147-A177-3AD203B41FA5}">
                      <a16:colId xmlns:a16="http://schemas.microsoft.com/office/drawing/2014/main" val="3874471687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Cơ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sở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chăn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nuôi</a:t>
                      </a:r>
                      <a:endParaRPr lang="vi-VN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Cơ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sở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giết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mổ</a:t>
                      </a:r>
                      <a:endParaRPr lang="vi-VN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Điểm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bán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lẻ</a:t>
                      </a:r>
                      <a:endParaRPr lang="vi-VN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31263"/>
                  </a:ext>
                </a:extLst>
              </a:tr>
              <a:tr h="920571">
                <a:tc>
                  <a:txBody>
                    <a:bodyPr/>
                    <a:lstStyle/>
                    <a:p>
                      <a:r>
                        <a:rPr lang="en-US" sz="4400" dirty="0"/>
                        <a:t>Quy </a:t>
                      </a:r>
                      <a:r>
                        <a:rPr lang="en-US" sz="4400" dirty="0" err="1"/>
                        <a:t>trình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chăn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nuôi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gà</a:t>
                      </a:r>
                      <a:r>
                        <a:rPr lang="en-US" sz="4400" dirty="0"/>
                        <a:t>. </a:t>
                      </a:r>
                    </a:p>
                    <a:p>
                      <a:r>
                        <a:rPr lang="en-US" sz="4400" dirty="0"/>
                        <a:t>Chi </a:t>
                      </a:r>
                      <a:r>
                        <a:rPr lang="en-US" sz="4400" dirty="0" err="1"/>
                        <a:t>phí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làm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chuồng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trại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dụng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cụ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thức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ăn</a:t>
                      </a:r>
                      <a:r>
                        <a:rPr lang="en-US" sz="4400" dirty="0"/>
                        <a:t>…</a:t>
                      </a:r>
                      <a:endParaRPr lang="vi-VN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/>
                        <a:t>Quy </a:t>
                      </a:r>
                      <a:r>
                        <a:rPr lang="en-US" sz="4400" dirty="0" err="1"/>
                        <a:t>trình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thu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mua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kiểm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dịch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giết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mổ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bảo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quản</a:t>
                      </a:r>
                      <a:r>
                        <a:rPr lang="en-US" sz="4400" dirty="0"/>
                        <a:t>.</a:t>
                      </a:r>
                    </a:p>
                    <a:p>
                      <a:r>
                        <a:rPr lang="en-US" sz="4400" dirty="0"/>
                        <a:t>Chi </a:t>
                      </a:r>
                      <a:r>
                        <a:rPr lang="en-US" sz="4400" dirty="0" err="1"/>
                        <a:t>phí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mua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máy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móc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thiết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bị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thuê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công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nhân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điện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thuế</a:t>
                      </a:r>
                      <a:r>
                        <a:rPr lang="en-US" sz="4400" dirty="0"/>
                        <a:t>…</a:t>
                      </a:r>
                      <a:endParaRPr lang="vi-VN" sz="4400" dirty="0"/>
                    </a:p>
                    <a:p>
                      <a:endParaRPr lang="vi-VN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/>
                        <a:t>Quy </a:t>
                      </a:r>
                      <a:r>
                        <a:rPr lang="en-US" sz="4400" dirty="0" err="1"/>
                        <a:t>trình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mua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bảo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quản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trưng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bày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truyền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thông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bán</a:t>
                      </a:r>
                      <a:r>
                        <a:rPr lang="en-US" sz="4400" dirty="0"/>
                        <a:t> hang</a:t>
                      </a:r>
                    </a:p>
                    <a:p>
                      <a:r>
                        <a:rPr lang="en-US" sz="4400" dirty="0"/>
                        <a:t>Chi </a:t>
                      </a:r>
                      <a:r>
                        <a:rPr lang="en-US" sz="4400" dirty="0" err="1"/>
                        <a:t>phí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cửa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hàng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thiết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bị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dụng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cụ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nhân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sự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điện</a:t>
                      </a:r>
                      <a:r>
                        <a:rPr lang="en-US" sz="4400" dirty="0"/>
                        <a:t>, </a:t>
                      </a:r>
                      <a:r>
                        <a:rPr lang="en-US" sz="4400" dirty="0" err="1"/>
                        <a:t>thuế</a:t>
                      </a:r>
                      <a:r>
                        <a:rPr lang="en-US" sz="4400" dirty="0"/>
                        <a:t>….</a:t>
                      </a:r>
                      <a:endParaRPr lang="vi-VN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98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587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6A3F1-4520-32D3-A9A7-4B1D80815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B2FAF83-5D9C-C542-4B98-39CA8259AD22}"/>
              </a:ext>
            </a:extLst>
          </p:cNvPr>
          <p:cNvGrpSpPr/>
          <p:nvPr/>
        </p:nvGrpSpPr>
        <p:grpSpPr>
          <a:xfrm>
            <a:off x="12200877" y="1770153"/>
            <a:ext cx="6201423" cy="8882015"/>
            <a:chOff x="0" y="0"/>
            <a:chExt cx="443357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9B2A37C-3A36-DE7D-1E6E-47A431362075}"/>
                </a:ext>
              </a:extLst>
            </p:cNvPr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blipFill>
              <a:blip r:embed="rId2"/>
              <a:stretch>
                <a:fillRect l="-15867" r="-98971"/>
              </a:stretch>
            </a:blipFill>
          </p:spPr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9AA97C6-F6B6-AE6F-9597-6652437DEA5A}"/>
              </a:ext>
            </a:extLst>
          </p:cNvPr>
          <p:cNvGrpSpPr/>
          <p:nvPr/>
        </p:nvGrpSpPr>
        <p:grpSpPr>
          <a:xfrm rot="5400000">
            <a:off x="6167895" y="-5694746"/>
            <a:ext cx="2594008" cy="14929798"/>
            <a:chOff x="0" y="0"/>
            <a:chExt cx="647480" cy="297983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DC67E2D-0D74-1CDB-8CF3-CB940B487932}"/>
                </a:ext>
              </a:extLst>
            </p:cNvPr>
            <p:cNvSpPr/>
            <p:nvPr/>
          </p:nvSpPr>
          <p:spPr>
            <a:xfrm>
              <a:off x="0" y="0"/>
              <a:ext cx="647480" cy="2979834"/>
            </a:xfrm>
            <a:custGeom>
              <a:avLst/>
              <a:gdLst/>
              <a:ahLst/>
              <a:cxnLst/>
              <a:rect l="l" t="t" r="r" b="b"/>
              <a:pathLst>
                <a:path w="647480" h="2979834">
                  <a:moveTo>
                    <a:pt x="215943" y="19070"/>
                  </a:moveTo>
                  <a:cubicBezTo>
                    <a:pt x="249031" y="7556"/>
                    <a:pt x="286876" y="0"/>
                    <a:pt x="323914" y="0"/>
                  </a:cubicBezTo>
                  <a:cubicBezTo>
                    <a:pt x="360954" y="0"/>
                    <a:pt x="396595" y="6476"/>
                    <a:pt x="429440" y="17990"/>
                  </a:cubicBezTo>
                  <a:cubicBezTo>
                    <a:pt x="430139" y="18350"/>
                    <a:pt x="430838" y="18350"/>
                    <a:pt x="431536" y="18710"/>
                  </a:cubicBezTo>
                  <a:cubicBezTo>
                    <a:pt x="554883" y="64765"/>
                    <a:pt x="645733" y="186379"/>
                    <a:pt x="647480" y="376638"/>
                  </a:cubicBezTo>
                  <a:lnTo>
                    <a:pt x="647480" y="2979834"/>
                  </a:lnTo>
                  <a:lnTo>
                    <a:pt x="0" y="2979834"/>
                  </a:lnTo>
                  <a:lnTo>
                    <a:pt x="0" y="378570"/>
                  </a:lnTo>
                  <a:cubicBezTo>
                    <a:pt x="1747" y="185660"/>
                    <a:pt x="91199" y="64045"/>
                    <a:pt x="215943" y="1907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D55D82F-360A-194F-5C84-C3BD4E0889B8}"/>
                </a:ext>
              </a:extLst>
            </p:cNvPr>
            <p:cNvSpPr txBox="1"/>
            <p:nvPr/>
          </p:nvSpPr>
          <p:spPr>
            <a:xfrm>
              <a:off x="0" y="98425"/>
              <a:ext cx="647480" cy="28814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1C244226-16AD-2B3A-3730-6975B4C276F3}"/>
              </a:ext>
            </a:extLst>
          </p:cNvPr>
          <p:cNvSpPr txBox="1"/>
          <p:nvPr/>
        </p:nvSpPr>
        <p:spPr>
          <a:xfrm>
            <a:off x="609600" y="1089115"/>
            <a:ext cx="14630400" cy="1292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99"/>
              </a:lnSpc>
            </a:pPr>
            <a:r>
              <a:rPr lang="en-US" sz="8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Điểm</a:t>
            </a:r>
            <a:r>
              <a:rPr lang="en-US" sz="8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hòa</a:t>
            </a:r>
            <a:r>
              <a:rPr lang="en-US" sz="8000" b="1" dirty="0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000" b="1" dirty="0" err="1">
                <a:solidFill>
                  <a:srgbClr val="072E9F"/>
                </a:solidFill>
                <a:latin typeface="Cabin Bold"/>
                <a:ea typeface="Cabin Bold"/>
                <a:cs typeface="Cabin Bold"/>
                <a:sym typeface="Cabin Bold"/>
              </a:rPr>
              <a:t>vốn</a:t>
            </a:r>
            <a:endParaRPr lang="en-US" sz="8000" b="1" dirty="0">
              <a:solidFill>
                <a:srgbClr val="072E9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291455F4-3BCF-BC4D-4B67-9E6144368993}"/>
              </a:ext>
            </a:extLst>
          </p:cNvPr>
          <p:cNvSpPr/>
          <p:nvPr/>
        </p:nvSpPr>
        <p:spPr>
          <a:xfrm>
            <a:off x="14929797" y="-3242498"/>
            <a:ext cx="6484995" cy="6484995"/>
          </a:xfrm>
          <a:custGeom>
            <a:avLst/>
            <a:gdLst/>
            <a:ahLst/>
            <a:cxnLst/>
            <a:rect l="l" t="t" r="r" b="b"/>
            <a:pathLst>
              <a:path w="6484995" h="6484995">
                <a:moveTo>
                  <a:pt x="0" y="0"/>
                </a:moveTo>
                <a:lnTo>
                  <a:pt x="6484995" y="0"/>
                </a:lnTo>
                <a:lnTo>
                  <a:pt x="6484995" y="6484996"/>
                </a:lnTo>
                <a:lnTo>
                  <a:pt x="0" y="6484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C4DCC5E9-3344-BA70-8BBA-8A2465AAE117}"/>
              </a:ext>
            </a:extLst>
          </p:cNvPr>
          <p:cNvSpPr txBox="1"/>
          <p:nvPr/>
        </p:nvSpPr>
        <p:spPr>
          <a:xfrm>
            <a:off x="742950" y="3067157"/>
            <a:ext cx="10714977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Điểm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hòa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vốn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số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lượng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sản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phẩm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tối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thiểu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mà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tại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đó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tổng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số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tiền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chi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ra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bằng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với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số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tiền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về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.</a:t>
            </a:r>
          </a:p>
          <a:p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Nhiều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đơn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vị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kinh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doanh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không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tiến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hành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việc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tính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toán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con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số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này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mà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thường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tính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toán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mỗi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sản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phẩm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“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Lãi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bao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nhiêu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tiền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”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sau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đó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nhân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số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tiền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với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sản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lượng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bán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ra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,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nhưng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nếu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lượng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bán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chưa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đạt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điểm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hòa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vốn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thì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vẫn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sẽ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bị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lỗ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.</a:t>
            </a:r>
          </a:p>
          <a:p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Việc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tính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điểm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hòa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vốn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sẽ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giúp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chúng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ta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xác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định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rõ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mục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tiêu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sản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lượng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để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hoạt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động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sản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xuất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kinh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doanh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là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có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 </a:t>
            </a:r>
            <a:r>
              <a:rPr lang="en-US" sz="3500" b="1" dirty="0" err="1">
                <a:solidFill>
                  <a:srgbClr val="072E9F"/>
                </a:solidFill>
                <a:latin typeface="Cabin Bold"/>
              </a:rPr>
              <a:t>lãi</a:t>
            </a:r>
            <a:r>
              <a:rPr lang="en-US" sz="3500" b="1" dirty="0">
                <a:solidFill>
                  <a:srgbClr val="072E9F"/>
                </a:solidFill>
                <a:latin typeface="Cabin Bold"/>
              </a:rPr>
              <a:t>.</a:t>
            </a:r>
            <a:endParaRPr lang="en-US" sz="3500" b="1" dirty="0">
              <a:solidFill>
                <a:srgbClr val="072E9F"/>
              </a:solidFill>
              <a:latin typeface="Cabin Bold"/>
              <a:sym typeface="Cabin Bold"/>
            </a:endParaRPr>
          </a:p>
        </p:txBody>
      </p:sp>
    </p:spTree>
    <p:extLst>
      <p:ext uri="{BB962C8B-B14F-4D97-AF65-F5344CB8AC3E}">
        <p14:creationId xmlns:p14="http://schemas.microsoft.com/office/powerpoint/2010/main" val="3142312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CHI PHÍ KHẤU HAO TÀI SẢN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26634" y="2473584"/>
          <a:ext cx="15874585" cy="5393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1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8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4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4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49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03938">
                <a:tc>
                  <a:txBody>
                    <a:bodyPr/>
                    <a:lstStyle/>
                    <a:p>
                      <a:r>
                        <a:rPr lang="en-US" sz="3600"/>
                        <a:t>Stt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Tên</a:t>
                      </a:r>
                      <a:r>
                        <a:rPr lang="en-US" sz="3600" baseline="0"/>
                        <a:t> tài sản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Giá</a:t>
                      </a:r>
                      <a:r>
                        <a:rPr lang="en-US" sz="3600" baseline="0"/>
                        <a:t> trị 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Số</a:t>
                      </a:r>
                      <a:r>
                        <a:rPr lang="en-US" sz="3600" baseline="0"/>
                        <a:t> năm sử dụng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Khẩu</a:t>
                      </a:r>
                      <a:r>
                        <a:rPr lang="en-US" sz="3600" baseline="0"/>
                        <a:t> hao mỗi năm</a:t>
                      </a:r>
                      <a:endParaRPr lang="en-US" sz="3600"/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marL="0" marR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Nhà xưởng</a:t>
                      </a:r>
                      <a:endParaRPr lang="vi-VN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150.000.000</a:t>
                      </a:r>
                      <a:endParaRPr lang="vi-VN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10.000.000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Máy móc</a:t>
                      </a:r>
                      <a:endParaRPr lang="vi-VN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100.000.000</a:t>
                      </a:r>
                      <a:endParaRPr lang="vi-VN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10.000.000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Đường điện</a:t>
                      </a:r>
                      <a:endParaRPr lang="vi-VN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15.000.000</a:t>
                      </a:r>
                      <a:endParaRPr lang="vi-VN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1.500.000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2379">
                <a:tc gridSpan="2">
                  <a:txBody>
                    <a:bodyPr/>
                    <a:lstStyle/>
                    <a:p>
                      <a:pPr algn="r"/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Tổng 1 năm = </a:t>
                      </a:r>
                    </a:p>
                  </a:txBody>
                  <a:tcPr marL="137160" marR="137160" marT="68580" marB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endParaRPr lang="en-US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54.000.000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CHI PHÍ CỐ ĐỊNH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26633" y="2473585"/>
          <a:ext cx="14547951" cy="5441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8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9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4471">
                <a:tc>
                  <a:txBody>
                    <a:bodyPr/>
                    <a:lstStyle/>
                    <a:p>
                      <a:r>
                        <a:rPr lang="en-US" sz="3600"/>
                        <a:t>Stt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Loại</a:t>
                      </a:r>
                      <a:r>
                        <a:rPr lang="en-US" sz="3600" baseline="0"/>
                        <a:t> chi phí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Số</a:t>
                      </a:r>
                      <a:r>
                        <a:rPr lang="en-US" sz="3600" baseline="0"/>
                        <a:t> tiền</a:t>
                      </a:r>
                      <a:endParaRPr lang="en-US" sz="3600"/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746"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Thuế môn bài hàng năm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2.000.000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097"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Duy trì website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4.000.000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Lương nhân viên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120.000.000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 phí</a:t>
                      </a:r>
                      <a:r>
                        <a:rPr lang="en-US" sz="3600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khấu hao tài sản mỗi năm</a:t>
                      </a:r>
                      <a:endParaRPr lang="en-US" sz="3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54.000.000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2379">
                <a:tc gridSpan="2">
                  <a:txBody>
                    <a:bodyPr/>
                    <a:lstStyle/>
                    <a:p>
                      <a:pPr algn="r"/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Tổng 1 năm =</a:t>
                      </a:r>
                    </a:p>
                  </a:txBody>
                  <a:tcPr marL="137160" marR="137160" marT="68580" marB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182.000.000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CHI PHÍ BIẾN ĐỔI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26634" y="2473584"/>
          <a:ext cx="15874585" cy="581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1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8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4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4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49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03938">
                <a:tc>
                  <a:txBody>
                    <a:bodyPr/>
                    <a:lstStyle/>
                    <a:p>
                      <a:r>
                        <a:rPr lang="en-US" sz="3600"/>
                        <a:t>Stt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Tên</a:t>
                      </a:r>
                      <a:r>
                        <a:rPr lang="en-US" sz="3600" baseline="0"/>
                        <a:t> tài sản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Chi</a:t>
                      </a:r>
                      <a:r>
                        <a:rPr lang="en-US" sz="3600" baseline="0"/>
                        <a:t> phí mua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Số</a:t>
                      </a:r>
                      <a:r>
                        <a:rPr lang="en-US" sz="3600" baseline="0"/>
                        <a:t> sản phẩm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Chi</a:t>
                      </a:r>
                      <a:r>
                        <a:rPr lang="en-US" sz="3600" baseline="0"/>
                        <a:t> phí cho mỗi sản phẩm</a:t>
                      </a:r>
                      <a:endParaRPr lang="en-US" sz="3600"/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r>
                        <a:rPr lang="en-US" sz="3600"/>
                        <a:t>1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Bao</a:t>
                      </a:r>
                      <a:r>
                        <a:rPr lang="en-US" sz="3600" baseline="0"/>
                        <a:t> bì nhãn mác sản phẩm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8.000.000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100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8.000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r>
                        <a:rPr lang="en-US" sz="3600"/>
                        <a:t>2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Tiền</a:t>
                      </a:r>
                      <a:r>
                        <a:rPr lang="en-US" sz="3600" baseline="0"/>
                        <a:t> mua cây thuốc</a:t>
                      </a:r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30.000.000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1.000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30.000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4440">
                <a:tc gridSpan="4">
                  <a:txBody>
                    <a:bodyPr/>
                    <a:lstStyle/>
                    <a:p>
                      <a:pPr marL="0" marR="0" indent="0" algn="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Chi</a:t>
                      </a:r>
                      <a:r>
                        <a:rPr lang="en-US" sz="3600" baseline="0"/>
                        <a:t> phí biến đổi cho 1 sản phẩm = </a:t>
                      </a:r>
                      <a:endParaRPr lang="en-US" sz="3600"/>
                    </a:p>
                    <a:p>
                      <a:pPr algn="r"/>
                      <a:endParaRPr lang="en-US" sz="3600"/>
                    </a:p>
                  </a:txBody>
                  <a:tcPr marL="137160" marR="137160" marT="68580" marB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38.000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5294" y="913994"/>
            <a:ext cx="17359796" cy="1086371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ĐIỂM HÒA VỐN VÀ DOANH THU TẠI ĐIỂM HÒA VỐN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26630" y="2473584"/>
          <a:ext cx="15312451" cy="659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5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039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TT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KHOẢN MỤC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GIÁ TRỊ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GHI CHÚ</a:t>
                      </a: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1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TỔNG CHI PHÍ CỐ ĐỊNH NĂM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marL="0" marR="0" indent="0" algn="r" defTabSz="91442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182.000.000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 </a:t>
                      </a: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15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2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CHI PHÍ BIẾN ĐỔI CHO MỘT ĐƠN VỊ SẢN PHẨM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marL="0" marR="0" indent="0" algn="r" defTabSz="91442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38.000</a:t>
                      </a:r>
                    </a:p>
                    <a:p>
                      <a:pPr algn="r" fontAlgn="ctr"/>
                      <a:endParaRPr lang="en-US" sz="3600" b="0" i="0" u="none" strike="noStrike">
                        <a:solidFill>
                          <a:srgbClr val="000000"/>
                        </a:solidFill>
                        <a:latin typeface="Myriad Pro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 </a:t>
                      </a: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15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3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GIÁ BÁN DỰ KIẾN THU VỀ CHO MỖI SẢN PHẨM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80.000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 </a:t>
                      </a: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4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SẢN LƯỢNG HÒA VỐN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4.334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= (1) : [(3) - (2)]</a:t>
                      </a: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23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5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DOANH</a:t>
                      </a:r>
                      <a:r>
                        <a:rPr lang="en-US" sz="3600" b="1" i="0" u="none" strike="noStrike" baseline="0">
                          <a:solidFill>
                            <a:srgbClr val="000000"/>
                          </a:solidFill>
                          <a:latin typeface="Myriad Pro"/>
                        </a:rPr>
                        <a:t> THU ĐiỂM HÒA VỐN</a:t>
                      </a:r>
                      <a:endParaRPr lang="vi-VN" sz="3600" b="1" i="0" u="none" strike="noStrike">
                        <a:solidFill>
                          <a:srgbClr val="000000"/>
                        </a:solidFill>
                        <a:latin typeface="Myriad Pro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600" b="1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346.720.000</a:t>
                      </a: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latin typeface="Myriad Pro"/>
                        </a:rPr>
                        <a:t>= (3) X (4)</a:t>
                      </a: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C0ECF-C9AF-5773-16D1-13496F9CA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A9775FB7-26A7-7FB3-2E5A-A0C98C48E45A}"/>
              </a:ext>
            </a:extLst>
          </p:cNvPr>
          <p:cNvSpPr txBox="1"/>
          <p:nvPr/>
        </p:nvSpPr>
        <p:spPr>
          <a:xfrm>
            <a:off x="574608" y="476504"/>
            <a:ext cx="17103792" cy="1228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99"/>
              </a:lnSpc>
            </a:pPr>
            <a:r>
              <a:rPr lang="en-US" sz="6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Bài</a:t>
            </a:r>
            <a:r>
              <a:rPr lang="en-US" sz="6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6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tập</a:t>
            </a:r>
            <a:r>
              <a:rPr lang="en-US" sz="6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4: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tính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toán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điểm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hòa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vốn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và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đặt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mục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tiêu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sản</a:t>
            </a:r>
            <a:r>
              <a:rPr lang="en-US" sz="48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lượng</a:t>
            </a:r>
            <a:endParaRPr lang="en-US" sz="4800" b="1" dirty="0">
              <a:solidFill>
                <a:schemeClr val="bg1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A5BA440-75F0-B8BB-0A0B-3A03E90A1A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470783"/>
              </p:ext>
            </p:extLst>
          </p:nvPr>
        </p:nvGraphicFramePr>
        <p:xfrm>
          <a:off x="1338903" y="2324100"/>
          <a:ext cx="15044097" cy="577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4699">
                  <a:extLst>
                    <a:ext uri="{9D8B030D-6E8A-4147-A177-3AD203B41FA5}">
                      <a16:colId xmlns:a16="http://schemas.microsoft.com/office/drawing/2014/main" val="1213321330"/>
                    </a:ext>
                  </a:extLst>
                </a:gridCol>
                <a:gridCol w="5014699">
                  <a:extLst>
                    <a:ext uri="{9D8B030D-6E8A-4147-A177-3AD203B41FA5}">
                      <a16:colId xmlns:a16="http://schemas.microsoft.com/office/drawing/2014/main" val="2871663909"/>
                    </a:ext>
                  </a:extLst>
                </a:gridCol>
                <a:gridCol w="5014699">
                  <a:extLst>
                    <a:ext uri="{9D8B030D-6E8A-4147-A177-3AD203B41FA5}">
                      <a16:colId xmlns:a16="http://schemas.microsoft.com/office/drawing/2014/main" val="3874471687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Cơ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sở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chăn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nuôi</a:t>
                      </a:r>
                      <a:endParaRPr lang="vi-VN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Cơ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sở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giết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mổ</a:t>
                      </a:r>
                      <a:endParaRPr lang="vi-VN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Điểm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bán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 err="1"/>
                        <a:t>lẻ</a:t>
                      </a:r>
                      <a:endParaRPr lang="vi-VN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31263"/>
                  </a:ext>
                </a:extLst>
              </a:tr>
              <a:tr h="920571">
                <a:tc>
                  <a:txBody>
                    <a:bodyPr/>
                    <a:lstStyle/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lượng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điểm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hòa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vốn</a:t>
                      </a:r>
                      <a:r>
                        <a:rPr lang="en-US" sz="4400" dirty="0"/>
                        <a:t>.</a:t>
                      </a:r>
                    </a:p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dirty="0" err="1"/>
                        <a:t>Doanh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thu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điểm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hòa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vốn</a:t>
                      </a:r>
                      <a:r>
                        <a:rPr lang="en-US" sz="4400" dirty="0"/>
                        <a:t>.</a:t>
                      </a:r>
                    </a:p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Đặt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mục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tiêu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doanh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thu</a:t>
                      </a:r>
                      <a:endParaRPr lang="vi-VN" sz="4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lượng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điểm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hòa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vốn</a:t>
                      </a:r>
                      <a:r>
                        <a:rPr lang="en-US" sz="4400" dirty="0"/>
                        <a:t>.</a:t>
                      </a:r>
                    </a:p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dirty="0" err="1"/>
                        <a:t>Doanh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thu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điểm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hòa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vốn</a:t>
                      </a:r>
                      <a:r>
                        <a:rPr lang="en-US" sz="4400" dirty="0"/>
                        <a:t>.</a:t>
                      </a:r>
                    </a:p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Đặt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mục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tiêu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doanh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thu</a:t>
                      </a:r>
                      <a:endParaRPr lang="vi-VN" sz="4400" b="1" dirty="0">
                        <a:solidFill>
                          <a:srgbClr val="FF0000"/>
                        </a:solidFill>
                      </a:endParaRPr>
                    </a:p>
                    <a:p>
                      <a:endParaRPr lang="vi-VN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dirty="0" err="1"/>
                        <a:t>Sản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lượng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điểm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hòa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vốn</a:t>
                      </a:r>
                      <a:r>
                        <a:rPr lang="en-US" sz="4400" dirty="0"/>
                        <a:t>.</a:t>
                      </a:r>
                    </a:p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dirty="0" err="1"/>
                        <a:t>Doanh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thu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điểm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hòa</a:t>
                      </a:r>
                      <a:r>
                        <a:rPr lang="en-US" sz="4400" dirty="0"/>
                        <a:t> </a:t>
                      </a:r>
                      <a:r>
                        <a:rPr lang="en-US" sz="4400" dirty="0" err="1"/>
                        <a:t>vốn</a:t>
                      </a:r>
                      <a:r>
                        <a:rPr lang="en-US" sz="4400" dirty="0"/>
                        <a:t>.</a:t>
                      </a:r>
                    </a:p>
                    <a:p>
                      <a:pPr marL="571500" indent="-571500">
                        <a:buFontTx/>
                        <a:buChar char="-"/>
                      </a:pP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Đặt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mục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tiêu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doanh</a:t>
                      </a:r>
                      <a:r>
                        <a:rPr lang="en-US" sz="44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4400" b="1" dirty="0" err="1">
                          <a:solidFill>
                            <a:srgbClr val="FF0000"/>
                          </a:solidFill>
                        </a:rPr>
                        <a:t>thu</a:t>
                      </a:r>
                      <a:endParaRPr lang="vi-VN" sz="4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98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3283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8A91A-1D9E-93B4-BD81-62A26C295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C2E40B52-747A-17D4-55DF-36F1EAAECF92}"/>
              </a:ext>
            </a:extLst>
          </p:cNvPr>
          <p:cNvSpPr txBox="1"/>
          <p:nvPr/>
        </p:nvSpPr>
        <p:spPr>
          <a:xfrm>
            <a:off x="5257800" y="4610100"/>
            <a:ext cx="92964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Xin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cảm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9000" b="1" dirty="0" err="1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ơn</a:t>
            </a:r>
            <a:r>
              <a:rPr lang="en-US" sz="9000" b="1" dirty="0">
                <a:solidFill>
                  <a:schemeClr val="bg1"/>
                </a:solidFill>
                <a:latin typeface="Cabin Bold"/>
                <a:ea typeface="Cabin Bold"/>
                <a:cs typeface="Cabin Bold"/>
                <a:sym typeface="Cabin Bold"/>
              </a:rPr>
              <a:t>!</a:t>
            </a:r>
          </a:p>
        </p:txBody>
      </p:sp>
      <p:pic>
        <p:nvPicPr>
          <p:cNvPr id="2" name="Google Shape;139;p27">
            <a:extLst>
              <a:ext uri="{FF2B5EF4-FFF2-40B4-BE49-F238E27FC236}">
                <a16:creationId xmlns:a16="http://schemas.microsoft.com/office/drawing/2014/main" id="{92B25C52-F1A6-009E-6E8F-3C0B441345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111334" y="9184489"/>
            <a:ext cx="693760" cy="693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0;p27">
            <a:extLst>
              <a:ext uri="{FF2B5EF4-FFF2-40B4-BE49-F238E27FC236}">
                <a16:creationId xmlns:a16="http://schemas.microsoft.com/office/drawing/2014/main" id="{2FB7CE81-0EFB-8529-0D72-64747E3A58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11166" y="9299398"/>
            <a:ext cx="2568276" cy="7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42;p27">
            <a:extLst>
              <a:ext uri="{FF2B5EF4-FFF2-40B4-BE49-F238E27FC236}">
                <a16:creationId xmlns:a16="http://schemas.microsoft.com/office/drawing/2014/main" id="{D92FD2ED-D099-6810-D76E-F85A208CFB4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91829" y="9245250"/>
            <a:ext cx="557150" cy="57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99A448-A3B2-FD7F-0D82-76A3C9733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64728" y="8955170"/>
            <a:ext cx="1150148" cy="115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24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2058</Words>
  <Application>Microsoft Office PowerPoint</Application>
  <PresentationFormat>Custom</PresentationFormat>
  <Paragraphs>360</Paragraphs>
  <Slides>35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UTM Facebook</vt:lpstr>
      <vt:lpstr>Arial</vt:lpstr>
      <vt:lpstr>Cabin Bold</vt:lpstr>
      <vt:lpstr>Calibri</vt:lpstr>
      <vt:lpstr>Barlow Light</vt:lpstr>
      <vt:lpstr>Raleway Thin</vt:lpstr>
      <vt:lpstr>Times New Roman</vt:lpstr>
      <vt:lpstr>Open Sans</vt:lpstr>
      <vt:lpstr>Myriad Pro</vt:lpstr>
      <vt:lpstr>Office Theme</vt:lpstr>
      <vt:lpstr>PowerPoint Presentation</vt:lpstr>
      <vt:lpstr>PowerPoint Presentation</vt:lpstr>
      <vt:lpstr>Sản phẩm</vt:lpstr>
      <vt:lpstr>Sản phẩm từ gà đen H’Mông</vt:lpstr>
      <vt:lpstr>Cơ chế giá</vt:lpstr>
      <vt:lpstr>Các chiến lược định giá</vt:lpstr>
      <vt:lpstr>Các chiến lược định giá (tiếp)</vt:lpstr>
      <vt:lpstr>Các chiến lược định giá (tiếp)</vt:lpstr>
      <vt:lpstr>Phương pháp bán hàng</vt:lpstr>
      <vt:lpstr>Xúc tiến bán hàng</vt:lpstr>
      <vt:lpstr>Chiến lược tiếp thị đẩy</vt:lpstr>
      <vt:lpstr>Chiến lược tiếp thị kéo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VPA</dc:creator>
  <cp:lastModifiedBy>Do Trong Hiep</cp:lastModifiedBy>
  <cp:revision>12</cp:revision>
  <dcterms:created xsi:type="dcterms:W3CDTF">2006-08-16T00:00:00Z</dcterms:created>
  <dcterms:modified xsi:type="dcterms:W3CDTF">2025-03-05T06:42:42Z</dcterms:modified>
  <dc:identifier>DAGb_-zgFrI</dc:identifier>
</cp:coreProperties>
</file>