
<file path=[Content_Types].xml><?xml version="1.0" encoding="utf-8"?>
<Types xmlns="http://schemas.openxmlformats.org/package/2006/content-types">
  <Default Extension="bin" ContentType="audio/unknown"/>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2" r:id="rId1"/>
  </p:sldMasterIdLst>
  <p:notesMasterIdLst>
    <p:notesMasterId r:id="rId60"/>
  </p:notesMasterIdLst>
  <p:handoutMasterIdLst>
    <p:handoutMasterId r:id="rId61"/>
  </p:handoutMasterIdLst>
  <p:sldIdLst>
    <p:sldId id="256" r:id="rId2"/>
    <p:sldId id="257" r:id="rId3"/>
    <p:sldId id="881" r:id="rId4"/>
    <p:sldId id="853" r:id="rId5"/>
    <p:sldId id="918" r:id="rId6"/>
    <p:sldId id="919" r:id="rId7"/>
    <p:sldId id="920" r:id="rId8"/>
    <p:sldId id="921" r:id="rId9"/>
    <p:sldId id="922" r:id="rId10"/>
    <p:sldId id="923" r:id="rId11"/>
    <p:sldId id="924" r:id="rId12"/>
    <p:sldId id="925" r:id="rId13"/>
    <p:sldId id="926" r:id="rId14"/>
    <p:sldId id="927" r:id="rId15"/>
    <p:sldId id="928" r:id="rId16"/>
    <p:sldId id="929" r:id="rId17"/>
    <p:sldId id="930" r:id="rId18"/>
    <p:sldId id="931" r:id="rId19"/>
    <p:sldId id="932" r:id="rId20"/>
    <p:sldId id="933" r:id="rId21"/>
    <p:sldId id="934" r:id="rId22"/>
    <p:sldId id="935" r:id="rId23"/>
    <p:sldId id="936" r:id="rId24"/>
    <p:sldId id="937" r:id="rId25"/>
    <p:sldId id="938" r:id="rId26"/>
    <p:sldId id="939" r:id="rId27"/>
    <p:sldId id="940" r:id="rId28"/>
    <p:sldId id="941" r:id="rId29"/>
    <p:sldId id="942" r:id="rId30"/>
    <p:sldId id="943" r:id="rId31"/>
    <p:sldId id="944" r:id="rId32"/>
    <p:sldId id="945" r:id="rId33"/>
    <p:sldId id="946" r:id="rId34"/>
    <p:sldId id="947" r:id="rId35"/>
    <p:sldId id="949" r:id="rId36"/>
    <p:sldId id="950" r:id="rId37"/>
    <p:sldId id="951" r:id="rId38"/>
    <p:sldId id="952" r:id="rId39"/>
    <p:sldId id="953" r:id="rId40"/>
    <p:sldId id="954" r:id="rId41"/>
    <p:sldId id="955" r:id="rId42"/>
    <p:sldId id="956" r:id="rId43"/>
    <p:sldId id="957" r:id="rId44"/>
    <p:sldId id="958" r:id="rId45"/>
    <p:sldId id="959" r:id="rId46"/>
    <p:sldId id="960" r:id="rId47"/>
    <p:sldId id="961" r:id="rId48"/>
    <p:sldId id="962" r:id="rId49"/>
    <p:sldId id="963" r:id="rId50"/>
    <p:sldId id="964" r:id="rId51"/>
    <p:sldId id="965" r:id="rId52"/>
    <p:sldId id="966" r:id="rId53"/>
    <p:sldId id="967" r:id="rId54"/>
    <p:sldId id="968" r:id="rId55"/>
    <p:sldId id="969" r:id="rId56"/>
    <p:sldId id="970" r:id="rId57"/>
    <p:sldId id="971" r:id="rId58"/>
    <p:sldId id="321" r:id="rId59"/>
  </p:sldIdLst>
  <p:sldSz cx="9144000" cy="5143500" type="screen16x9"/>
  <p:notesSz cx="7315200" cy="9601200"/>
  <p:embeddedFontLst>
    <p:embeddedFont>
      <p:font typeface=".VnTime" panose="020B7200000000000000" pitchFamily="34" charset="0"/>
      <p:regular r:id="rId62"/>
      <p:bold r:id="rId63"/>
      <p:italic r:id="rId64"/>
      <p:boldItalic r:id="rId65"/>
    </p:embeddedFont>
    <p:embeddedFont>
      <p:font typeface="Cambria" panose="02040503050406030204" pitchFamily="18" charset="0"/>
      <p:regular r:id="rId66"/>
      <p:bold r:id="rId67"/>
      <p:italic r:id="rId68"/>
      <p:boldItalic r:id="rId69"/>
    </p:embeddedFont>
    <p:embeddedFont>
      <p:font typeface="Lilita One" panose="020B0604020202020204" charset="0"/>
      <p:regular r:id="rId70"/>
    </p:embeddedFont>
    <p:embeddedFont>
      <p:font typeface="Poppins" panose="00000500000000000000" pitchFamily="2" charset="0"/>
      <p:regular r:id="rId71"/>
      <p:bold r:id="rId72"/>
      <p:italic r:id="rId73"/>
      <p:boldItalic r:id="rId74"/>
    </p:embeddedFont>
    <p:embeddedFont>
      <p:font typeface="Tahoma" panose="020B0604030504040204" pitchFamily="34" charset="0"/>
      <p:regular r:id="rId75"/>
      <p:bold r:id="rId76"/>
    </p:embeddedFont>
    <p:embeddedFont>
      <p:font typeface="UTM Colossalis" panose="02040603050506020204" pitchFamily="18" charset="0"/>
      <p:regular r:id="rId77"/>
    </p:embeddedFont>
    <p:embeddedFont>
      <p:font typeface="UTM Facebook K&amp;T" panose="02040603050506020204" pitchFamily="18" charset="0"/>
      <p:regular r:id="rId78"/>
      <p:bold r:id="rId79"/>
      <p:italic r:id="rId80"/>
      <p:boldItalic r:id="rId81"/>
    </p:embeddedFont>
    <p:embeddedFont>
      <p:font typeface="UTM Showcard" panose="02040603050506020204" pitchFamily="18" charset="0"/>
      <p:regular r:id="rId82"/>
    </p:embeddedFont>
    <p:embeddedFont>
      <p:font typeface="VNI-Vari" pitchFamily="2" charset="0"/>
      <p:bold r:id="rId83"/>
    </p:embeddedFont>
    <p:embeddedFont>
      <p:font typeface="Wingdings 3" panose="05040102010807070707" pitchFamily="18" charset="2"/>
      <p:regular r:id="rId8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lle Aguja"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0" autoAdjust="0"/>
    <p:restoredTop sz="94192" autoAdjust="0"/>
  </p:normalViewPr>
  <p:slideViewPr>
    <p:cSldViewPr snapToGrid="0">
      <p:cViewPr varScale="1">
        <p:scale>
          <a:sx n="106" d="100"/>
          <a:sy n="106" d="100"/>
        </p:scale>
        <p:origin x="288"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font" Target="fonts/font7.fntdata"/><Relationship Id="rId76" Type="http://schemas.openxmlformats.org/officeDocument/2006/relationships/font" Target="fonts/font15.fntdata"/><Relationship Id="rId84" Type="http://schemas.openxmlformats.org/officeDocument/2006/relationships/font" Target="fonts/font23.fntdata"/><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font" Target="fonts/font13.fntdata"/><Relationship Id="rId79" Type="http://schemas.openxmlformats.org/officeDocument/2006/relationships/font" Target="fonts/font18.fntdata"/><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handoutMaster" Target="handoutMasters/handoutMaster1.xml"/><Relationship Id="rId82" Type="http://schemas.openxmlformats.org/officeDocument/2006/relationships/font" Target="fonts/font21.fntdata"/><Relationship Id="rId90" Type="http://schemas.microsoft.com/office/2016/11/relationships/changesInfo" Target="changesInfos/changesInfo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1.fntdata"/><Relationship Id="rId80" Type="http://schemas.openxmlformats.org/officeDocument/2006/relationships/font" Target="fonts/font19.fntdata"/><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font" Target="fonts/font22.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font" Target="fonts/font20.fntdata"/><Relationship Id="rId86"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 Trong Hiep" userId="dca8e81de8d7b791" providerId="LiveId" clId="{3C3A166B-5EC7-4CAE-B792-21C65D53AF29}"/>
    <pc:docChg chg="custSel modSld modNotesMaster modHandout">
      <pc:chgData name="Do Trong Hiep" userId="dca8e81de8d7b791" providerId="LiveId" clId="{3C3A166B-5EC7-4CAE-B792-21C65D53AF29}" dt="2025-03-02T00:22:46.497" v="10"/>
      <pc:docMkLst>
        <pc:docMk/>
      </pc:docMkLst>
      <pc:sldChg chg="modSp mod modNotes">
        <pc:chgData name="Do Trong Hiep" userId="dca8e81de8d7b791" providerId="LiveId" clId="{3C3A166B-5EC7-4CAE-B792-21C65D53AF29}" dt="2025-03-02T00:22:46.497" v="10"/>
        <pc:sldMkLst>
          <pc:docMk/>
          <pc:sldMk cId="0" sldId="256"/>
        </pc:sldMkLst>
        <pc:spChg chg="mod">
          <ac:chgData name="Do Trong Hiep" userId="dca8e81de8d7b791" providerId="LiveId" clId="{3C3A166B-5EC7-4CAE-B792-21C65D53AF29}" dt="2025-02-24T16:08:20.816" v="0" actId="20577"/>
          <ac:spMkLst>
            <pc:docMk/>
            <pc:sldMk cId="0" sldId="256"/>
            <ac:spMk id="5" creationId="{63B55716-D230-CB22-0EC3-9B14FC9A43C3}"/>
          </ac:spMkLst>
        </pc:spChg>
      </pc:sldChg>
      <pc:sldChg chg="modNotes">
        <pc:chgData name="Do Trong Hiep" userId="dca8e81de8d7b791" providerId="LiveId" clId="{3C3A166B-5EC7-4CAE-B792-21C65D53AF29}" dt="2025-03-02T00:22:46.497" v="10"/>
        <pc:sldMkLst>
          <pc:docMk/>
          <pc:sldMk cId="0" sldId="257"/>
        </pc:sldMkLst>
      </pc:sldChg>
      <pc:sldChg chg="addSp delSp modSp mod modNotes">
        <pc:chgData name="Do Trong Hiep" userId="dca8e81de8d7b791" providerId="LiveId" clId="{3C3A166B-5EC7-4CAE-B792-21C65D53AF29}" dt="2025-03-02T00:22:46.497" v="10"/>
        <pc:sldMkLst>
          <pc:docMk/>
          <pc:sldMk cId="0" sldId="321"/>
        </pc:sldMkLst>
        <pc:spChg chg="mod">
          <ac:chgData name="Do Trong Hiep" userId="dca8e81de8d7b791" providerId="LiveId" clId="{3C3A166B-5EC7-4CAE-B792-21C65D53AF29}" dt="2025-02-24T16:11:59.960" v="9" actId="1076"/>
          <ac:spMkLst>
            <pc:docMk/>
            <pc:sldMk cId="0" sldId="321"/>
            <ac:spMk id="1809" creationId="{00000000-0000-0000-0000-000000000000}"/>
          </ac:spMkLst>
        </pc:spChg>
      </pc:sldChg>
      <pc:sldChg chg="modNotes">
        <pc:chgData name="Do Trong Hiep" userId="dca8e81de8d7b791" providerId="LiveId" clId="{3C3A166B-5EC7-4CAE-B792-21C65D53AF29}" dt="2025-03-02T00:22:46.497" v="10"/>
        <pc:sldMkLst>
          <pc:docMk/>
          <pc:sldMk cId="840542106" sldId="853"/>
        </pc:sldMkLst>
      </pc:sldChg>
      <pc:sldChg chg="modNotes">
        <pc:chgData name="Do Trong Hiep" userId="dca8e81de8d7b791" providerId="LiveId" clId="{3C3A166B-5EC7-4CAE-B792-21C65D53AF29}" dt="2025-03-02T00:22:46.497" v="10"/>
        <pc:sldMkLst>
          <pc:docMk/>
          <pc:sldMk cId="2469110019" sldId="881"/>
        </pc:sldMkLst>
      </pc:sldChg>
      <pc:sldChg chg="modNotes">
        <pc:chgData name="Do Trong Hiep" userId="dca8e81de8d7b791" providerId="LiveId" clId="{3C3A166B-5EC7-4CAE-B792-21C65D53AF29}" dt="2025-03-02T00:22:46.497" v="10"/>
        <pc:sldMkLst>
          <pc:docMk/>
          <pc:sldMk cId="1367453434" sldId="925"/>
        </pc:sldMkLst>
      </pc:sldChg>
      <pc:sldChg chg="modSp mod">
        <pc:chgData name="Do Trong Hiep" userId="dca8e81de8d7b791" providerId="LiveId" clId="{3C3A166B-5EC7-4CAE-B792-21C65D53AF29}" dt="2025-02-24T16:10:39.744" v="1" actId="20577"/>
        <pc:sldMkLst>
          <pc:docMk/>
          <pc:sldMk cId="725909277" sldId="943"/>
        </pc:sldMkLst>
        <pc:spChg chg="mod">
          <ac:chgData name="Do Trong Hiep" userId="dca8e81de8d7b791" providerId="LiveId" clId="{3C3A166B-5EC7-4CAE-B792-21C65D53AF29}" dt="2025-02-24T16:10:39.744" v="1" actId="20577"/>
          <ac:spMkLst>
            <pc:docMk/>
            <pc:sldMk cId="725909277" sldId="943"/>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38F650-6FEF-433A-84E1-30050DA85870}" type="doc">
      <dgm:prSet loTypeId="urn:microsoft.com/office/officeart/2005/8/layout/process1" loCatId="process" qsTypeId="urn:microsoft.com/office/officeart/2005/8/quickstyle/simple1" qsCatId="simple" csTypeId="urn:microsoft.com/office/officeart/2005/8/colors/colorful4" csCatId="colorful" phldr="1"/>
      <dgm:spPr/>
      <dgm:t>
        <a:bodyPr/>
        <a:lstStyle/>
        <a:p>
          <a:endParaRPr lang="vi-VN"/>
        </a:p>
      </dgm:t>
    </dgm:pt>
    <dgm:pt modelId="{E1154AD6-0DF8-4893-9488-47ACD53D216F}">
      <dgm:prSet phldrT="[Text]"/>
      <dgm:spPr/>
      <dgm:t>
        <a:bodyPr/>
        <a:lstStyle/>
        <a:p>
          <a:r>
            <a:rPr lang="en-US" sz="1800" dirty="0" err="1">
              <a:solidFill>
                <a:srgbClr val="FF0000"/>
              </a:solidFill>
            </a:rPr>
            <a:t>Khảo</a:t>
          </a:r>
          <a:r>
            <a:rPr lang="en-US" sz="1800" dirty="0">
              <a:solidFill>
                <a:srgbClr val="FF0000"/>
              </a:solidFill>
            </a:rPr>
            <a:t> </a:t>
          </a:r>
          <a:r>
            <a:rPr lang="en-US" sz="1800" dirty="0" err="1">
              <a:solidFill>
                <a:srgbClr val="FF0000"/>
              </a:solidFill>
            </a:rPr>
            <a:t>sát</a:t>
          </a:r>
          <a:endParaRPr lang="vi-VN" sz="1800" dirty="0">
            <a:solidFill>
              <a:srgbClr val="FF0000"/>
            </a:solidFill>
          </a:endParaRPr>
        </a:p>
      </dgm:t>
    </dgm:pt>
    <dgm:pt modelId="{71B6D65D-5446-4AC6-9845-7AFBC3DCDDC0}" type="parTrans" cxnId="{E886A864-126D-424D-92C7-4509EF422D10}">
      <dgm:prSet/>
      <dgm:spPr/>
      <dgm:t>
        <a:bodyPr/>
        <a:lstStyle/>
        <a:p>
          <a:endParaRPr lang="vi-VN"/>
        </a:p>
      </dgm:t>
    </dgm:pt>
    <dgm:pt modelId="{C1562BAC-CC11-4808-BE6E-33EAE6DC1634}" type="sibTrans" cxnId="{E886A864-126D-424D-92C7-4509EF422D10}">
      <dgm:prSet/>
      <dgm:spPr/>
      <dgm:t>
        <a:bodyPr/>
        <a:lstStyle/>
        <a:p>
          <a:endParaRPr lang="vi-VN"/>
        </a:p>
      </dgm:t>
    </dgm:pt>
    <dgm:pt modelId="{6FF556AB-8CEE-4431-A449-53A58AC6F8FF}">
      <dgm:prSet phldrT="[Text]" custT="1"/>
      <dgm:spPr/>
      <dgm:t>
        <a:bodyPr/>
        <a:lstStyle/>
        <a:p>
          <a:r>
            <a:rPr lang="en-US" sz="1600"/>
            <a:t>Nhu cầu đào tạo của học viên.</a:t>
          </a:r>
          <a:endParaRPr lang="vi-VN" sz="1600" dirty="0"/>
        </a:p>
      </dgm:t>
    </dgm:pt>
    <dgm:pt modelId="{D7DF030B-35D1-4851-9DB5-AF95D85D3F4B}" type="parTrans" cxnId="{C9B55D5C-FCDC-4C97-ACE8-E6EFBF3C2975}">
      <dgm:prSet/>
      <dgm:spPr/>
      <dgm:t>
        <a:bodyPr/>
        <a:lstStyle/>
        <a:p>
          <a:endParaRPr lang="vi-VN"/>
        </a:p>
      </dgm:t>
    </dgm:pt>
    <dgm:pt modelId="{9FF9F8C2-7DF5-4F1D-BE8D-47F8BBC0E0AC}" type="sibTrans" cxnId="{C9B55D5C-FCDC-4C97-ACE8-E6EFBF3C2975}">
      <dgm:prSet/>
      <dgm:spPr/>
      <dgm:t>
        <a:bodyPr/>
        <a:lstStyle/>
        <a:p>
          <a:endParaRPr lang="vi-VN"/>
        </a:p>
      </dgm:t>
    </dgm:pt>
    <dgm:pt modelId="{294742AD-97B2-4C4D-8AE9-FC40D557EB2F}">
      <dgm:prSet phldrT="[Text]"/>
      <dgm:spPr/>
      <dgm:t>
        <a:bodyPr/>
        <a:lstStyle/>
        <a:p>
          <a:r>
            <a:rPr lang="en-US" sz="1800" dirty="0" err="1">
              <a:solidFill>
                <a:srgbClr val="FF0000"/>
              </a:solidFill>
            </a:rPr>
            <a:t>Chuẩn</a:t>
          </a:r>
          <a:r>
            <a:rPr lang="en-US" sz="1800" dirty="0">
              <a:solidFill>
                <a:srgbClr val="FF0000"/>
              </a:solidFill>
            </a:rPr>
            <a:t> </a:t>
          </a:r>
          <a:r>
            <a:rPr lang="en-US" sz="1800" dirty="0" err="1">
              <a:solidFill>
                <a:srgbClr val="FF0000"/>
              </a:solidFill>
            </a:rPr>
            <a:t>bị</a:t>
          </a:r>
          <a:endParaRPr lang="vi-VN" sz="1800" dirty="0">
            <a:solidFill>
              <a:srgbClr val="FF0000"/>
            </a:solidFill>
          </a:endParaRPr>
        </a:p>
      </dgm:t>
    </dgm:pt>
    <dgm:pt modelId="{AF3A5BFE-CAFF-4184-A790-062567EB8CDF}" type="parTrans" cxnId="{7BF7587A-58AD-4C35-A288-3B6C354B6385}">
      <dgm:prSet/>
      <dgm:spPr/>
      <dgm:t>
        <a:bodyPr/>
        <a:lstStyle/>
        <a:p>
          <a:endParaRPr lang="vi-VN"/>
        </a:p>
      </dgm:t>
    </dgm:pt>
    <dgm:pt modelId="{646F379C-CAD8-4A5B-ACB1-7C39B192C055}" type="sibTrans" cxnId="{7BF7587A-58AD-4C35-A288-3B6C354B6385}">
      <dgm:prSet/>
      <dgm:spPr/>
      <dgm:t>
        <a:bodyPr/>
        <a:lstStyle/>
        <a:p>
          <a:endParaRPr lang="vi-VN"/>
        </a:p>
      </dgm:t>
    </dgm:pt>
    <dgm:pt modelId="{38CE5B1B-54FC-444D-9D65-5960B169E6C7}">
      <dgm:prSet phldrT="[Text]" custT="1"/>
      <dgm:spPr/>
      <dgm:t>
        <a:bodyPr/>
        <a:lstStyle/>
        <a:p>
          <a:r>
            <a:rPr lang="en-US" sz="1600"/>
            <a:t>Thiết kế chương trình đào tạo</a:t>
          </a:r>
          <a:endParaRPr lang="vi-VN" sz="1600" dirty="0"/>
        </a:p>
      </dgm:t>
    </dgm:pt>
    <dgm:pt modelId="{C5E5CCE4-6293-4D86-99AA-42C93713F7D2}" type="parTrans" cxnId="{3D8387CB-5483-4043-A82C-BA5D4DEB6E6F}">
      <dgm:prSet/>
      <dgm:spPr/>
      <dgm:t>
        <a:bodyPr/>
        <a:lstStyle/>
        <a:p>
          <a:endParaRPr lang="vi-VN"/>
        </a:p>
      </dgm:t>
    </dgm:pt>
    <dgm:pt modelId="{5EA73F48-50FB-476F-98E7-70D87B068FA4}" type="sibTrans" cxnId="{3D8387CB-5483-4043-A82C-BA5D4DEB6E6F}">
      <dgm:prSet/>
      <dgm:spPr/>
      <dgm:t>
        <a:bodyPr/>
        <a:lstStyle/>
        <a:p>
          <a:endParaRPr lang="vi-VN"/>
        </a:p>
      </dgm:t>
    </dgm:pt>
    <dgm:pt modelId="{C1AE8399-A668-4F0B-AAB6-B11847A403B0}">
      <dgm:prSet phldrT="[Text]"/>
      <dgm:spPr/>
      <dgm:t>
        <a:bodyPr/>
        <a:lstStyle/>
        <a:p>
          <a:r>
            <a:rPr lang="en-US" sz="1700" b="1" dirty="0" err="1">
              <a:solidFill>
                <a:srgbClr val="FF0000"/>
              </a:solidFill>
            </a:rPr>
            <a:t>Báo</a:t>
          </a:r>
          <a:r>
            <a:rPr lang="en-US" sz="1700" b="1" dirty="0">
              <a:solidFill>
                <a:srgbClr val="FF0000"/>
              </a:solidFill>
            </a:rPr>
            <a:t> </a:t>
          </a:r>
          <a:r>
            <a:rPr lang="en-US" sz="1700" b="1" dirty="0" err="1">
              <a:solidFill>
                <a:srgbClr val="FF0000"/>
              </a:solidFill>
            </a:rPr>
            <a:t>cáo</a:t>
          </a:r>
          <a:endParaRPr lang="vi-VN" sz="1700" b="1" dirty="0">
            <a:solidFill>
              <a:srgbClr val="FF0000"/>
            </a:solidFill>
          </a:endParaRPr>
        </a:p>
      </dgm:t>
    </dgm:pt>
    <dgm:pt modelId="{BF2EB0A2-D228-440A-8C4A-80C8F488C271}" type="parTrans" cxnId="{3E9092AA-DF14-49C4-8AED-BB00C029E473}">
      <dgm:prSet/>
      <dgm:spPr/>
      <dgm:t>
        <a:bodyPr/>
        <a:lstStyle/>
        <a:p>
          <a:endParaRPr lang="vi-VN"/>
        </a:p>
      </dgm:t>
    </dgm:pt>
    <dgm:pt modelId="{3D9C43DA-040D-4958-B8CA-50B4028B6DE9}" type="sibTrans" cxnId="{3E9092AA-DF14-49C4-8AED-BB00C029E473}">
      <dgm:prSet/>
      <dgm:spPr/>
      <dgm:t>
        <a:bodyPr/>
        <a:lstStyle/>
        <a:p>
          <a:endParaRPr lang="vi-VN"/>
        </a:p>
      </dgm:t>
    </dgm:pt>
    <dgm:pt modelId="{9173B782-D282-46BF-8873-59432F28FB59}">
      <dgm:prSet phldrT="[Text]" custT="1"/>
      <dgm:spPr/>
      <dgm:t>
        <a:bodyPr/>
        <a:lstStyle/>
        <a:p>
          <a:r>
            <a:rPr lang="en-US" sz="1600"/>
            <a:t>Đánh giá kết quả học tập của học viên</a:t>
          </a:r>
          <a:endParaRPr lang="vi-VN" sz="1600" dirty="0"/>
        </a:p>
      </dgm:t>
    </dgm:pt>
    <dgm:pt modelId="{24E441D0-E3BF-45AF-B1A4-3D49FD22BCFF}" type="parTrans" cxnId="{46BF2A84-F1E4-421E-8846-799276F5F196}">
      <dgm:prSet/>
      <dgm:spPr/>
      <dgm:t>
        <a:bodyPr/>
        <a:lstStyle/>
        <a:p>
          <a:endParaRPr lang="vi-VN"/>
        </a:p>
      </dgm:t>
    </dgm:pt>
    <dgm:pt modelId="{C23C34A2-63F9-4822-9A31-3AD4C55D066A}" type="sibTrans" cxnId="{46BF2A84-F1E4-421E-8846-799276F5F196}">
      <dgm:prSet/>
      <dgm:spPr/>
      <dgm:t>
        <a:bodyPr/>
        <a:lstStyle/>
        <a:p>
          <a:endParaRPr lang="vi-VN"/>
        </a:p>
      </dgm:t>
    </dgm:pt>
    <dgm:pt modelId="{3160F4C1-50FD-488D-AE29-7FB3B736EA79}">
      <dgm:prSet phldrT="[Text]" custT="1"/>
      <dgm:spPr/>
      <dgm:t>
        <a:bodyPr/>
        <a:lstStyle/>
        <a:p>
          <a:r>
            <a:rPr lang="en-US" sz="1600"/>
            <a:t>Thiết kế tài liệu</a:t>
          </a:r>
          <a:endParaRPr lang="vi-VN" sz="1600" dirty="0"/>
        </a:p>
      </dgm:t>
    </dgm:pt>
    <dgm:pt modelId="{1F19BFBB-176A-49D5-A12D-1D9B10677529}" type="parTrans" cxnId="{8361322E-ECE1-4B57-A768-B640016F2DE7}">
      <dgm:prSet/>
      <dgm:spPr/>
      <dgm:t>
        <a:bodyPr/>
        <a:lstStyle/>
        <a:p>
          <a:endParaRPr lang="vi-VN"/>
        </a:p>
      </dgm:t>
    </dgm:pt>
    <dgm:pt modelId="{512FEE98-1CC1-4DFB-9CED-B1082914CC49}" type="sibTrans" cxnId="{8361322E-ECE1-4B57-A768-B640016F2DE7}">
      <dgm:prSet/>
      <dgm:spPr/>
      <dgm:t>
        <a:bodyPr/>
        <a:lstStyle/>
        <a:p>
          <a:endParaRPr lang="vi-VN"/>
        </a:p>
      </dgm:t>
    </dgm:pt>
    <dgm:pt modelId="{E96F7844-1639-49B8-A1ED-F0A34E335867}">
      <dgm:prSet phldrT="[Text]" custT="1"/>
      <dgm:spPr/>
      <dgm:t>
        <a:bodyPr/>
        <a:lstStyle/>
        <a:p>
          <a:r>
            <a:rPr lang="en-US" sz="1600"/>
            <a:t>Chuẩn bị công cụ</a:t>
          </a:r>
          <a:endParaRPr lang="vi-VN" sz="1600" dirty="0"/>
        </a:p>
      </dgm:t>
    </dgm:pt>
    <dgm:pt modelId="{8DEF1558-DDD5-45A0-AB9F-7CA9EE8D6888}" type="parTrans" cxnId="{8ED73E76-27A2-488B-83AD-A1CCB9516C2E}">
      <dgm:prSet/>
      <dgm:spPr/>
      <dgm:t>
        <a:bodyPr/>
        <a:lstStyle/>
        <a:p>
          <a:endParaRPr lang="vi-VN"/>
        </a:p>
      </dgm:t>
    </dgm:pt>
    <dgm:pt modelId="{52D58315-F6F0-4735-BC89-100E4E733B60}" type="sibTrans" cxnId="{8ED73E76-27A2-488B-83AD-A1CCB9516C2E}">
      <dgm:prSet/>
      <dgm:spPr/>
      <dgm:t>
        <a:bodyPr/>
        <a:lstStyle/>
        <a:p>
          <a:endParaRPr lang="vi-VN"/>
        </a:p>
      </dgm:t>
    </dgm:pt>
    <dgm:pt modelId="{05F031E8-DEA9-4091-BDD5-16D0B79A4972}">
      <dgm:prSet phldrT="[Text]"/>
      <dgm:spPr/>
      <dgm:t>
        <a:bodyPr/>
        <a:lstStyle/>
        <a:p>
          <a:r>
            <a:rPr lang="en-US" sz="1800" dirty="0" err="1">
              <a:solidFill>
                <a:srgbClr val="FF0000"/>
              </a:solidFill>
            </a:rPr>
            <a:t>Giảng</a:t>
          </a:r>
          <a:r>
            <a:rPr lang="en-US" sz="1800" dirty="0">
              <a:solidFill>
                <a:srgbClr val="FF0000"/>
              </a:solidFill>
            </a:rPr>
            <a:t> </a:t>
          </a:r>
          <a:r>
            <a:rPr lang="en-US" sz="1800" dirty="0" err="1">
              <a:solidFill>
                <a:srgbClr val="FF0000"/>
              </a:solidFill>
            </a:rPr>
            <a:t>dạy</a:t>
          </a:r>
          <a:endParaRPr lang="vi-VN" sz="1800" dirty="0">
            <a:solidFill>
              <a:srgbClr val="FF0000"/>
            </a:solidFill>
          </a:endParaRPr>
        </a:p>
      </dgm:t>
    </dgm:pt>
    <dgm:pt modelId="{B7CDFA1B-49AA-41FA-BEEB-C71A098FCA70}" type="parTrans" cxnId="{40BB509E-E377-4D46-BDC2-E38D6C66B854}">
      <dgm:prSet/>
      <dgm:spPr/>
      <dgm:t>
        <a:bodyPr/>
        <a:lstStyle/>
        <a:p>
          <a:endParaRPr lang="vi-VN"/>
        </a:p>
      </dgm:t>
    </dgm:pt>
    <dgm:pt modelId="{A84B1CDA-286D-4117-8DCF-FCAC59D63B10}" type="sibTrans" cxnId="{40BB509E-E377-4D46-BDC2-E38D6C66B854}">
      <dgm:prSet/>
      <dgm:spPr/>
      <dgm:t>
        <a:bodyPr/>
        <a:lstStyle/>
        <a:p>
          <a:endParaRPr lang="vi-VN"/>
        </a:p>
      </dgm:t>
    </dgm:pt>
    <dgm:pt modelId="{0F512958-9876-4A4B-9D83-D669DFCF114A}">
      <dgm:prSet phldrT="[Text]" custT="1"/>
      <dgm:spPr/>
      <dgm:t>
        <a:bodyPr/>
        <a:lstStyle/>
        <a:p>
          <a:r>
            <a:rPr lang="en-US" sz="1600"/>
            <a:t>Nội dung lý thuyết</a:t>
          </a:r>
          <a:endParaRPr lang="vi-VN" sz="1600" dirty="0"/>
        </a:p>
      </dgm:t>
    </dgm:pt>
    <dgm:pt modelId="{B5F59EA2-2442-41B3-BEBF-712EE4307363}" type="parTrans" cxnId="{AB32FE93-8300-476C-866F-99B41F86DAE3}">
      <dgm:prSet/>
      <dgm:spPr/>
      <dgm:t>
        <a:bodyPr/>
        <a:lstStyle/>
        <a:p>
          <a:endParaRPr lang="vi-VN"/>
        </a:p>
      </dgm:t>
    </dgm:pt>
    <dgm:pt modelId="{07FC0498-C408-40ED-9ED5-4AE02FD2573E}" type="sibTrans" cxnId="{AB32FE93-8300-476C-866F-99B41F86DAE3}">
      <dgm:prSet/>
      <dgm:spPr/>
      <dgm:t>
        <a:bodyPr/>
        <a:lstStyle/>
        <a:p>
          <a:endParaRPr lang="vi-VN"/>
        </a:p>
      </dgm:t>
    </dgm:pt>
    <dgm:pt modelId="{F20C8B7C-CA89-4BF3-BB23-8B3B115B93C7}">
      <dgm:prSet phldrT="[Text]" custT="1"/>
      <dgm:spPr/>
      <dgm:t>
        <a:bodyPr/>
        <a:lstStyle/>
        <a:p>
          <a:r>
            <a:rPr lang="en-US" sz="1600"/>
            <a:t>Lựa chọn thời gian, địa điểm</a:t>
          </a:r>
          <a:endParaRPr lang="vi-VN" sz="1600" dirty="0"/>
        </a:p>
      </dgm:t>
    </dgm:pt>
    <dgm:pt modelId="{89161C47-7EF7-44B1-AAF3-4B41B1FB05ED}" type="parTrans" cxnId="{2AA68CAF-962A-4035-988D-607972A4D017}">
      <dgm:prSet/>
      <dgm:spPr/>
      <dgm:t>
        <a:bodyPr/>
        <a:lstStyle/>
        <a:p>
          <a:endParaRPr lang="vi-VN"/>
        </a:p>
      </dgm:t>
    </dgm:pt>
    <dgm:pt modelId="{60D8DC00-9062-4F86-A4F6-05A2F07413F7}" type="sibTrans" cxnId="{2AA68CAF-962A-4035-988D-607972A4D017}">
      <dgm:prSet/>
      <dgm:spPr/>
      <dgm:t>
        <a:bodyPr/>
        <a:lstStyle/>
        <a:p>
          <a:endParaRPr lang="vi-VN"/>
        </a:p>
      </dgm:t>
    </dgm:pt>
    <dgm:pt modelId="{56868E73-7C9F-4E97-9773-B865280C6CBD}">
      <dgm:prSet phldrT="[Text]"/>
      <dgm:spPr/>
      <dgm:t>
        <a:bodyPr/>
        <a:lstStyle/>
        <a:p>
          <a:endParaRPr lang="vi-VN" sz="1400" dirty="0"/>
        </a:p>
      </dgm:t>
    </dgm:pt>
    <dgm:pt modelId="{506A4360-ABC0-40A9-A611-B7F6111E9AD8}" type="parTrans" cxnId="{A1474787-4DC9-466D-8C8E-7179C48DC8F1}">
      <dgm:prSet/>
      <dgm:spPr/>
      <dgm:t>
        <a:bodyPr/>
        <a:lstStyle/>
        <a:p>
          <a:endParaRPr lang="vi-VN"/>
        </a:p>
      </dgm:t>
    </dgm:pt>
    <dgm:pt modelId="{A8F05FA9-C818-4E87-BD53-C3E3657BA643}" type="sibTrans" cxnId="{A1474787-4DC9-466D-8C8E-7179C48DC8F1}">
      <dgm:prSet/>
      <dgm:spPr/>
      <dgm:t>
        <a:bodyPr/>
        <a:lstStyle/>
        <a:p>
          <a:endParaRPr lang="vi-VN"/>
        </a:p>
      </dgm:t>
    </dgm:pt>
    <dgm:pt modelId="{D20D7BC7-8E4E-4408-8F21-753BB25AE5E4}">
      <dgm:prSet phldrT="[Text]" custT="1"/>
      <dgm:spPr/>
      <dgm:t>
        <a:bodyPr/>
        <a:lstStyle/>
        <a:p>
          <a:r>
            <a:rPr lang="en-US" sz="1600"/>
            <a:t>Những nội dung cần đào tạo</a:t>
          </a:r>
          <a:endParaRPr lang="vi-VN" sz="1600" dirty="0"/>
        </a:p>
      </dgm:t>
    </dgm:pt>
    <dgm:pt modelId="{17A3667E-8D51-4687-8A36-0BFB52A3848D}" type="parTrans" cxnId="{A50F4E56-C91D-4C0B-AD08-560D3CD9D7A7}">
      <dgm:prSet/>
      <dgm:spPr/>
      <dgm:t>
        <a:bodyPr/>
        <a:lstStyle/>
        <a:p>
          <a:endParaRPr lang="vi-VN"/>
        </a:p>
      </dgm:t>
    </dgm:pt>
    <dgm:pt modelId="{020BFE2D-0EF5-4698-BBE6-E8186F8269CF}" type="sibTrans" cxnId="{A50F4E56-C91D-4C0B-AD08-560D3CD9D7A7}">
      <dgm:prSet/>
      <dgm:spPr/>
      <dgm:t>
        <a:bodyPr/>
        <a:lstStyle/>
        <a:p>
          <a:endParaRPr lang="vi-VN"/>
        </a:p>
      </dgm:t>
    </dgm:pt>
    <dgm:pt modelId="{96CE3D18-B031-4DBA-8119-8726D486C082}">
      <dgm:prSet phldrT="[Text]" custT="1"/>
      <dgm:spPr/>
      <dgm:t>
        <a:bodyPr/>
        <a:lstStyle/>
        <a:p>
          <a:r>
            <a:rPr lang="en-US" sz="1600"/>
            <a:t>Phương pháp đào tạo phù hợp</a:t>
          </a:r>
          <a:endParaRPr lang="vi-VN" sz="1600" dirty="0"/>
        </a:p>
      </dgm:t>
    </dgm:pt>
    <dgm:pt modelId="{81B698E0-58F6-496F-88F4-D57B39D5F3B5}" type="parTrans" cxnId="{8AC09CF3-FB35-4918-926E-2A5A19153037}">
      <dgm:prSet/>
      <dgm:spPr/>
      <dgm:t>
        <a:bodyPr/>
        <a:lstStyle/>
        <a:p>
          <a:endParaRPr lang="vi-VN"/>
        </a:p>
      </dgm:t>
    </dgm:pt>
    <dgm:pt modelId="{8AD8EEE6-098F-40BF-8663-F6DD88BAB1D6}" type="sibTrans" cxnId="{8AC09CF3-FB35-4918-926E-2A5A19153037}">
      <dgm:prSet/>
      <dgm:spPr/>
      <dgm:t>
        <a:bodyPr/>
        <a:lstStyle/>
        <a:p>
          <a:endParaRPr lang="vi-VN"/>
        </a:p>
      </dgm:t>
    </dgm:pt>
    <dgm:pt modelId="{55819766-4AAE-4F5F-A290-BAD4E04ADD74}">
      <dgm:prSet phldrT="[Text]" custT="1"/>
      <dgm:spPr/>
      <dgm:t>
        <a:bodyPr/>
        <a:lstStyle/>
        <a:p>
          <a:r>
            <a:rPr lang="en-US" sz="1600"/>
            <a:t>Nội dung thực hành</a:t>
          </a:r>
          <a:endParaRPr lang="vi-VN" sz="1600" dirty="0"/>
        </a:p>
      </dgm:t>
    </dgm:pt>
    <dgm:pt modelId="{F0B6A125-4668-471D-BB44-91B379EA6F95}" type="parTrans" cxnId="{7BAC112A-C264-418B-A1C0-BD049CF1F521}">
      <dgm:prSet/>
      <dgm:spPr/>
      <dgm:t>
        <a:bodyPr/>
        <a:lstStyle/>
        <a:p>
          <a:endParaRPr lang="vi-VN"/>
        </a:p>
      </dgm:t>
    </dgm:pt>
    <dgm:pt modelId="{5B6D5652-AE0A-4524-90CB-E5624166A3FC}" type="sibTrans" cxnId="{7BAC112A-C264-418B-A1C0-BD049CF1F521}">
      <dgm:prSet/>
      <dgm:spPr/>
      <dgm:t>
        <a:bodyPr/>
        <a:lstStyle/>
        <a:p>
          <a:endParaRPr lang="vi-VN"/>
        </a:p>
      </dgm:t>
    </dgm:pt>
    <dgm:pt modelId="{65B058B2-5707-47EC-9A53-525DAB5C488C}">
      <dgm:prSet phldrT="[Text]" custT="1"/>
      <dgm:spPr/>
      <dgm:t>
        <a:bodyPr/>
        <a:lstStyle/>
        <a:p>
          <a:r>
            <a:rPr lang="en-US" sz="1600"/>
            <a:t>Thu thập các đề xuất của học viên sau khóa tập huấn</a:t>
          </a:r>
          <a:endParaRPr lang="vi-VN" sz="1600" dirty="0"/>
        </a:p>
      </dgm:t>
    </dgm:pt>
    <dgm:pt modelId="{783BDF92-40EC-4F31-B71A-3EF9E664DA57}" type="parTrans" cxnId="{AF034577-C674-4549-A184-CE2DE62FB066}">
      <dgm:prSet/>
      <dgm:spPr/>
      <dgm:t>
        <a:bodyPr/>
        <a:lstStyle/>
        <a:p>
          <a:endParaRPr lang="vi-VN"/>
        </a:p>
      </dgm:t>
    </dgm:pt>
    <dgm:pt modelId="{1A82D359-F1A3-4CDE-8232-7215F6E5695A}" type="sibTrans" cxnId="{AF034577-C674-4549-A184-CE2DE62FB066}">
      <dgm:prSet/>
      <dgm:spPr/>
      <dgm:t>
        <a:bodyPr/>
        <a:lstStyle/>
        <a:p>
          <a:endParaRPr lang="vi-VN"/>
        </a:p>
      </dgm:t>
    </dgm:pt>
    <dgm:pt modelId="{AF41EFA3-3463-498E-8008-B1C6A6911D6E}">
      <dgm:prSet phldrT="[Text]" custT="1"/>
      <dgm:spPr/>
      <dgm:t>
        <a:bodyPr/>
        <a:lstStyle/>
        <a:p>
          <a:r>
            <a:rPr lang="en-US" sz="1600"/>
            <a:t>Đề xuất các khóa tập huấn tiếp theo </a:t>
          </a:r>
          <a:endParaRPr lang="vi-VN" sz="1600" dirty="0"/>
        </a:p>
      </dgm:t>
    </dgm:pt>
    <dgm:pt modelId="{EE4961A6-C14B-478B-A667-6B0DD72E5117}" type="parTrans" cxnId="{627AC56F-3727-41D7-A941-FB34624768D6}">
      <dgm:prSet/>
      <dgm:spPr/>
      <dgm:t>
        <a:bodyPr/>
        <a:lstStyle/>
        <a:p>
          <a:endParaRPr lang="vi-VN"/>
        </a:p>
      </dgm:t>
    </dgm:pt>
    <dgm:pt modelId="{4263D605-8CEA-4EAE-98B9-C3E507497C39}" type="sibTrans" cxnId="{627AC56F-3727-41D7-A941-FB34624768D6}">
      <dgm:prSet/>
      <dgm:spPr/>
      <dgm:t>
        <a:bodyPr/>
        <a:lstStyle/>
        <a:p>
          <a:endParaRPr lang="vi-VN"/>
        </a:p>
      </dgm:t>
    </dgm:pt>
    <dgm:pt modelId="{40E0573E-F4C3-4CCE-9491-64C156BF6561}" type="pres">
      <dgm:prSet presAssocID="{1438F650-6FEF-433A-84E1-30050DA85870}" presName="Name0" presStyleCnt="0">
        <dgm:presLayoutVars>
          <dgm:dir/>
          <dgm:resizeHandles val="exact"/>
        </dgm:presLayoutVars>
      </dgm:prSet>
      <dgm:spPr/>
    </dgm:pt>
    <dgm:pt modelId="{7216D2E9-BB92-4EC9-98FE-38E349301E0A}" type="pres">
      <dgm:prSet presAssocID="{E1154AD6-0DF8-4893-9488-47ACD53D216F}" presName="node" presStyleLbl="node1" presStyleIdx="0" presStyleCnt="4">
        <dgm:presLayoutVars>
          <dgm:bulletEnabled val="1"/>
        </dgm:presLayoutVars>
      </dgm:prSet>
      <dgm:spPr/>
    </dgm:pt>
    <dgm:pt modelId="{0A754D91-336A-4D4F-97A0-3A5666E00448}" type="pres">
      <dgm:prSet presAssocID="{C1562BAC-CC11-4808-BE6E-33EAE6DC1634}" presName="sibTrans" presStyleLbl="sibTrans2D1" presStyleIdx="0" presStyleCnt="3"/>
      <dgm:spPr/>
    </dgm:pt>
    <dgm:pt modelId="{F8816698-DEAF-46BC-9C15-9822516C33A6}" type="pres">
      <dgm:prSet presAssocID="{C1562BAC-CC11-4808-BE6E-33EAE6DC1634}" presName="connectorText" presStyleLbl="sibTrans2D1" presStyleIdx="0" presStyleCnt="3"/>
      <dgm:spPr/>
    </dgm:pt>
    <dgm:pt modelId="{6CCE394A-CA4C-4619-A200-640E1A407B35}" type="pres">
      <dgm:prSet presAssocID="{294742AD-97B2-4C4D-8AE9-FC40D557EB2F}" presName="node" presStyleLbl="node1" presStyleIdx="1" presStyleCnt="4">
        <dgm:presLayoutVars>
          <dgm:bulletEnabled val="1"/>
        </dgm:presLayoutVars>
      </dgm:prSet>
      <dgm:spPr/>
    </dgm:pt>
    <dgm:pt modelId="{B7D9EA47-1C1B-455A-B0E8-1706ACB44017}" type="pres">
      <dgm:prSet presAssocID="{646F379C-CAD8-4A5B-ACB1-7C39B192C055}" presName="sibTrans" presStyleLbl="sibTrans2D1" presStyleIdx="1" presStyleCnt="3"/>
      <dgm:spPr/>
    </dgm:pt>
    <dgm:pt modelId="{565DBFA7-DCC2-47E3-9A5F-579287F9B2D8}" type="pres">
      <dgm:prSet presAssocID="{646F379C-CAD8-4A5B-ACB1-7C39B192C055}" presName="connectorText" presStyleLbl="sibTrans2D1" presStyleIdx="1" presStyleCnt="3"/>
      <dgm:spPr/>
    </dgm:pt>
    <dgm:pt modelId="{7AD9A46F-6A09-4F92-B85B-7D5FB0F0E4C0}" type="pres">
      <dgm:prSet presAssocID="{05F031E8-DEA9-4091-BDD5-16D0B79A4972}" presName="node" presStyleLbl="node1" presStyleIdx="2" presStyleCnt="4">
        <dgm:presLayoutVars>
          <dgm:bulletEnabled val="1"/>
        </dgm:presLayoutVars>
      </dgm:prSet>
      <dgm:spPr/>
    </dgm:pt>
    <dgm:pt modelId="{0807A2B4-1BCF-4478-A418-02E12EC88DD9}" type="pres">
      <dgm:prSet presAssocID="{A84B1CDA-286D-4117-8DCF-FCAC59D63B10}" presName="sibTrans" presStyleLbl="sibTrans2D1" presStyleIdx="2" presStyleCnt="3"/>
      <dgm:spPr/>
    </dgm:pt>
    <dgm:pt modelId="{978F18DE-9709-4222-AE0B-FEA6ECC10B72}" type="pres">
      <dgm:prSet presAssocID="{A84B1CDA-286D-4117-8DCF-FCAC59D63B10}" presName="connectorText" presStyleLbl="sibTrans2D1" presStyleIdx="2" presStyleCnt="3"/>
      <dgm:spPr/>
    </dgm:pt>
    <dgm:pt modelId="{57D63F4D-2C7A-44D1-9B31-3BD9BDA03350}" type="pres">
      <dgm:prSet presAssocID="{C1AE8399-A668-4F0B-AAB6-B11847A403B0}" presName="node" presStyleLbl="node1" presStyleIdx="3" presStyleCnt="4" custScaleY="98870">
        <dgm:presLayoutVars>
          <dgm:bulletEnabled val="1"/>
        </dgm:presLayoutVars>
      </dgm:prSet>
      <dgm:spPr/>
    </dgm:pt>
  </dgm:ptLst>
  <dgm:cxnLst>
    <dgm:cxn modelId="{41409203-CB56-43D9-B0BB-1E7312847505}" type="presOf" srcId="{6FF556AB-8CEE-4431-A449-53A58AC6F8FF}" destId="{7216D2E9-BB92-4EC9-98FE-38E349301E0A}" srcOrd="0" destOrd="1" presId="urn:microsoft.com/office/officeart/2005/8/layout/process1"/>
    <dgm:cxn modelId="{B37AF20C-4361-4DFB-A11E-2A3ACCBF9E27}" type="presOf" srcId="{9173B782-D282-46BF-8873-59432F28FB59}" destId="{57D63F4D-2C7A-44D1-9B31-3BD9BDA03350}" srcOrd="0" destOrd="1" presId="urn:microsoft.com/office/officeart/2005/8/layout/process1"/>
    <dgm:cxn modelId="{BA82F614-A525-40F7-B0ED-F51B46035B0A}" type="presOf" srcId="{294742AD-97B2-4C4D-8AE9-FC40D557EB2F}" destId="{6CCE394A-CA4C-4619-A200-640E1A407B35}" srcOrd="0" destOrd="0" presId="urn:microsoft.com/office/officeart/2005/8/layout/process1"/>
    <dgm:cxn modelId="{7BAC112A-C264-418B-A1C0-BD049CF1F521}" srcId="{05F031E8-DEA9-4091-BDD5-16D0B79A4972}" destId="{55819766-4AAE-4F5F-A290-BAD4E04ADD74}" srcOrd="1" destOrd="0" parTransId="{F0B6A125-4668-471D-BB44-91B379EA6F95}" sibTransId="{5B6D5652-AE0A-4524-90CB-E5624166A3FC}"/>
    <dgm:cxn modelId="{8361322E-ECE1-4B57-A768-B640016F2DE7}" srcId="{294742AD-97B2-4C4D-8AE9-FC40D557EB2F}" destId="{3160F4C1-50FD-488D-AE29-7FB3B736EA79}" srcOrd="1" destOrd="0" parTransId="{1F19BFBB-176A-49D5-A12D-1D9B10677529}" sibTransId="{512FEE98-1CC1-4DFB-9CED-B1082914CC49}"/>
    <dgm:cxn modelId="{AB20B736-C9EC-4987-9AB5-2E9FA1AF9DA2}" type="presOf" srcId="{0F512958-9876-4A4B-9D83-D669DFCF114A}" destId="{7AD9A46F-6A09-4F92-B85B-7D5FB0F0E4C0}" srcOrd="0" destOrd="1" presId="urn:microsoft.com/office/officeart/2005/8/layout/process1"/>
    <dgm:cxn modelId="{C9B55D5C-FCDC-4C97-ACE8-E6EFBF3C2975}" srcId="{E1154AD6-0DF8-4893-9488-47ACD53D216F}" destId="{6FF556AB-8CEE-4431-A449-53A58AC6F8FF}" srcOrd="0" destOrd="0" parTransId="{D7DF030B-35D1-4851-9DB5-AF95D85D3F4B}" sibTransId="{9FF9F8C2-7DF5-4F1D-BE8D-47F8BBC0E0AC}"/>
    <dgm:cxn modelId="{FC979843-AFC9-495A-90C7-3055D87DF84F}" type="presOf" srcId="{96CE3D18-B031-4DBA-8119-8726D486C082}" destId="{7216D2E9-BB92-4EC9-98FE-38E349301E0A}" srcOrd="0" destOrd="3" presId="urn:microsoft.com/office/officeart/2005/8/layout/process1"/>
    <dgm:cxn modelId="{ADF3C043-78C9-4C1E-8713-98A4353298A2}" type="presOf" srcId="{C1562BAC-CC11-4808-BE6E-33EAE6DC1634}" destId="{0A754D91-336A-4D4F-97A0-3A5666E00448}" srcOrd="0" destOrd="0" presId="urn:microsoft.com/office/officeart/2005/8/layout/process1"/>
    <dgm:cxn modelId="{E886A864-126D-424D-92C7-4509EF422D10}" srcId="{1438F650-6FEF-433A-84E1-30050DA85870}" destId="{E1154AD6-0DF8-4893-9488-47ACD53D216F}" srcOrd="0" destOrd="0" parTransId="{71B6D65D-5446-4AC6-9845-7AFBC3DCDDC0}" sibTransId="{C1562BAC-CC11-4808-BE6E-33EAE6DC1634}"/>
    <dgm:cxn modelId="{FBE05869-57D0-4FD2-B3B5-EC2C1A374720}" type="presOf" srcId="{C1AE8399-A668-4F0B-AAB6-B11847A403B0}" destId="{57D63F4D-2C7A-44D1-9B31-3BD9BDA03350}" srcOrd="0" destOrd="0" presId="urn:microsoft.com/office/officeart/2005/8/layout/process1"/>
    <dgm:cxn modelId="{5D0D994F-4F87-434B-8104-857D221B4B1A}" type="presOf" srcId="{646F379C-CAD8-4A5B-ACB1-7C39B192C055}" destId="{B7D9EA47-1C1B-455A-B0E8-1706ACB44017}" srcOrd="0" destOrd="0" presId="urn:microsoft.com/office/officeart/2005/8/layout/process1"/>
    <dgm:cxn modelId="{627AC56F-3727-41D7-A941-FB34624768D6}" srcId="{C1AE8399-A668-4F0B-AAB6-B11847A403B0}" destId="{AF41EFA3-3463-498E-8008-B1C6A6911D6E}" srcOrd="2" destOrd="0" parTransId="{EE4961A6-C14B-478B-A667-6B0DD72E5117}" sibTransId="{4263D605-8CEA-4EAE-98B9-C3E507497C39}"/>
    <dgm:cxn modelId="{62BA6A72-8E47-46E3-8C52-C9C72D733BCC}" type="presOf" srcId="{55819766-4AAE-4F5F-A290-BAD4E04ADD74}" destId="{7AD9A46F-6A09-4F92-B85B-7D5FB0F0E4C0}" srcOrd="0" destOrd="2" presId="urn:microsoft.com/office/officeart/2005/8/layout/process1"/>
    <dgm:cxn modelId="{8ED73E76-27A2-488B-83AD-A1CCB9516C2E}" srcId="{294742AD-97B2-4C4D-8AE9-FC40D557EB2F}" destId="{E96F7844-1639-49B8-A1ED-F0A34E335867}" srcOrd="2" destOrd="0" parTransId="{8DEF1558-DDD5-45A0-AB9F-7CA9EE8D6888}" sibTransId="{52D58315-F6F0-4735-BC89-100E4E733B60}"/>
    <dgm:cxn modelId="{A50F4E56-C91D-4C0B-AD08-560D3CD9D7A7}" srcId="{E1154AD6-0DF8-4893-9488-47ACD53D216F}" destId="{D20D7BC7-8E4E-4408-8F21-753BB25AE5E4}" srcOrd="1" destOrd="0" parTransId="{17A3667E-8D51-4687-8A36-0BFB52A3848D}" sibTransId="{020BFE2D-0EF5-4698-BBE6-E8186F8269CF}"/>
    <dgm:cxn modelId="{AF034577-C674-4549-A184-CE2DE62FB066}" srcId="{C1AE8399-A668-4F0B-AAB6-B11847A403B0}" destId="{65B058B2-5707-47EC-9A53-525DAB5C488C}" srcOrd="1" destOrd="0" parTransId="{783BDF92-40EC-4F31-B71A-3EF9E664DA57}" sibTransId="{1A82D359-F1A3-4CDE-8232-7215F6E5695A}"/>
    <dgm:cxn modelId="{7BF7587A-58AD-4C35-A288-3B6C354B6385}" srcId="{1438F650-6FEF-433A-84E1-30050DA85870}" destId="{294742AD-97B2-4C4D-8AE9-FC40D557EB2F}" srcOrd="1" destOrd="0" parTransId="{AF3A5BFE-CAFF-4184-A790-062567EB8CDF}" sibTransId="{646F379C-CAD8-4A5B-ACB1-7C39B192C055}"/>
    <dgm:cxn modelId="{E92BB07B-9EF8-4895-BC02-B9C86C2A16B1}" type="presOf" srcId="{E1154AD6-0DF8-4893-9488-47ACD53D216F}" destId="{7216D2E9-BB92-4EC9-98FE-38E349301E0A}" srcOrd="0" destOrd="0" presId="urn:microsoft.com/office/officeart/2005/8/layout/process1"/>
    <dgm:cxn modelId="{517D8B7E-FF7E-4907-9287-BEE33C881A21}" type="presOf" srcId="{646F379C-CAD8-4A5B-ACB1-7C39B192C055}" destId="{565DBFA7-DCC2-47E3-9A5F-579287F9B2D8}" srcOrd="1" destOrd="0" presId="urn:microsoft.com/office/officeart/2005/8/layout/process1"/>
    <dgm:cxn modelId="{7B696B81-CE64-4C96-9CD6-62B9571F2106}" type="presOf" srcId="{A84B1CDA-286D-4117-8DCF-FCAC59D63B10}" destId="{0807A2B4-1BCF-4478-A418-02E12EC88DD9}" srcOrd="0" destOrd="0" presId="urn:microsoft.com/office/officeart/2005/8/layout/process1"/>
    <dgm:cxn modelId="{46BF2A84-F1E4-421E-8846-799276F5F196}" srcId="{C1AE8399-A668-4F0B-AAB6-B11847A403B0}" destId="{9173B782-D282-46BF-8873-59432F28FB59}" srcOrd="0" destOrd="0" parTransId="{24E441D0-E3BF-45AF-B1A4-3D49FD22BCFF}" sibTransId="{C23C34A2-63F9-4822-9A31-3AD4C55D066A}"/>
    <dgm:cxn modelId="{0C1BAB84-2132-4AEE-A43B-EB00AE8B6FD9}" type="presOf" srcId="{3160F4C1-50FD-488D-AE29-7FB3B736EA79}" destId="{6CCE394A-CA4C-4619-A200-640E1A407B35}" srcOrd="0" destOrd="2" presId="urn:microsoft.com/office/officeart/2005/8/layout/process1"/>
    <dgm:cxn modelId="{A1474787-4DC9-466D-8C8E-7179C48DC8F1}" srcId="{05F031E8-DEA9-4091-BDD5-16D0B79A4972}" destId="{56868E73-7C9F-4E97-9773-B865280C6CBD}" srcOrd="2" destOrd="0" parTransId="{506A4360-ABC0-40A9-A611-B7F6111E9AD8}" sibTransId="{A8F05FA9-C818-4E87-BD53-C3E3657BA643}"/>
    <dgm:cxn modelId="{02A9EB88-83F4-4079-A318-8EE8B29046BC}" type="presOf" srcId="{F20C8B7C-CA89-4BF3-BB23-8B3B115B93C7}" destId="{6CCE394A-CA4C-4619-A200-640E1A407B35}" srcOrd="0" destOrd="4" presId="urn:microsoft.com/office/officeart/2005/8/layout/process1"/>
    <dgm:cxn modelId="{902A978C-0680-49F6-9C24-D9C714FEE961}" type="presOf" srcId="{AF41EFA3-3463-498E-8008-B1C6A6911D6E}" destId="{57D63F4D-2C7A-44D1-9B31-3BD9BDA03350}" srcOrd="0" destOrd="3" presId="urn:microsoft.com/office/officeart/2005/8/layout/process1"/>
    <dgm:cxn modelId="{AB32FE93-8300-476C-866F-99B41F86DAE3}" srcId="{05F031E8-DEA9-4091-BDD5-16D0B79A4972}" destId="{0F512958-9876-4A4B-9D83-D669DFCF114A}" srcOrd="0" destOrd="0" parTransId="{B5F59EA2-2442-41B3-BEBF-712EE4307363}" sibTransId="{07FC0498-C408-40ED-9ED5-4AE02FD2573E}"/>
    <dgm:cxn modelId="{5D48A19C-7D4A-4D82-9F71-FB19DB60E079}" type="presOf" srcId="{1438F650-6FEF-433A-84E1-30050DA85870}" destId="{40E0573E-F4C3-4CCE-9491-64C156BF6561}" srcOrd="0" destOrd="0" presId="urn:microsoft.com/office/officeart/2005/8/layout/process1"/>
    <dgm:cxn modelId="{40BB509E-E377-4D46-BDC2-E38D6C66B854}" srcId="{1438F650-6FEF-433A-84E1-30050DA85870}" destId="{05F031E8-DEA9-4091-BDD5-16D0B79A4972}" srcOrd="2" destOrd="0" parTransId="{B7CDFA1B-49AA-41FA-BEEB-C71A098FCA70}" sibTransId="{A84B1CDA-286D-4117-8DCF-FCAC59D63B10}"/>
    <dgm:cxn modelId="{3E9092AA-DF14-49C4-8AED-BB00C029E473}" srcId="{1438F650-6FEF-433A-84E1-30050DA85870}" destId="{C1AE8399-A668-4F0B-AAB6-B11847A403B0}" srcOrd="3" destOrd="0" parTransId="{BF2EB0A2-D228-440A-8C4A-80C8F488C271}" sibTransId="{3D9C43DA-040D-4958-B8CA-50B4028B6DE9}"/>
    <dgm:cxn modelId="{667B4CAE-5AFE-4E34-B9C0-C98281708429}" type="presOf" srcId="{E96F7844-1639-49B8-A1ED-F0A34E335867}" destId="{6CCE394A-CA4C-4619-A200-640E1A407B35}" srcOrd="0" destOrd="3" presId="urn:microsoft.com/office/officeart/2005/8/layout/process1"/>
    <dgm:cxn modelId="{2AA68CAF-962A-4035-988D-607972A4D017}" srcId="{294742AD-97B2-4C4D-8AE9-FC40D557EB2F}" destId="{F20C8B7C-CA89-4BF3-BB23-8B3B115B93C7}" srcOrd="3" destOrd="0" parTransId="{89161C47-7EF7-44B1-AAF3-4B41B1FB05ED}" sibTransId="{60D8DC00-9062-4F86-A4F6-05A2F07413F7}"/>
    <dgm:cxn modelId="{1F3CFDAF-6298-4D40-A4C9-33CF50C1F51C}" type="presOf" srcId="{C1562BAC-CC11-4808-BE6E-33EAE6DC1634}" destId="{F8816698-DEAF-46BC-9C15-9822516C33A6}" srcOrd="1" destOrd="0" presId="urn:microsoft.com/office/officeart/2005/8/layout/process1"/>
    <dgm:cxn modelId="{4BF25DB7-EC51-4644-A224-9FF861D6F87C}" type="presOf" srcId="{56868E73-7C9F-4E97-9773-B865280C6CBD}" destId="{7AD9A46F-6A09-4F92-B85B-7D5FB0F0E4C0}" srcOrd="0" destOrd="3" presId="urn:microsoft.com/office/officeart/2005/8/layout/process1"/>
    <dgm:cxn modelId="{8ABE55BD-B221-47FC-8A4F-B474B2803FB4}" type="presOf" srcId="{D20D7BC7-8E4E-4408-8F21-753BB25AE5E4}" destId="{7216D2E9-BB92-4EC9-98FE-38E349301E0A}" srcOrd="0" destOrd="2" presId="urn:microsoft.com/office/officeart/2005/8/layout/process1"/>
    <dgm:cxn modelId="{C17DA2BD-23C0-425C-8949-62574DC91A0E}" type="presOf" srcId="{38CE5B1B-54FC-444D-9D65-5960B169E6C7}" destId="{6CCE394A-CA4C-4619-A200-640E1A407B35}" srcOrd="0" destOrd="1" presId="urn:microsoft.com/office/officeart/2005/8/layout/process1"/>
    <dgm:cxn modelId="{3D8387CB-5483-4043-A82C-BA5D4DEB6E6F}" srcId="{294742AD-97B2-4C4D-8AE9-FC40D557EB2F}" destId="{38CE5B1B-54FC-444D-9D65-5960B169E6C7}" srcOrd="0" destOrd="0" parTransId="{C5E5CCE4-6293-4D86-99AA-42C93713F7D2}" sibTransId="{5EA73F48-50FB-476F-98E7-70D87B068FA4}"/>
    <dgm:cxn modelId="{9AC6DCD9-235C-4422-A527-0496C79AAFDB}" type="presOf" srcId="{65B058B2-5707-47EC-9A53-525DAB5C488C}" destId="{57D63F4D-2C7A-44D1-9B31-3BD9BDA03350}" srcOrd="0" destOrd="2" presId="urn:microsoft.com/office/officeart/2005/8/layout/process1"/>
    <dgm:cxn modelId="{5DEF4BF0-F303-42CD-BD7A-D41C951C7199}" type="presOf" srcId="{A84B1CDA-286D-4117-8DCF-FCAC59D63B10}" destId="{978F18DE-9709-4222-AE0B-FEA6ECC10B72}" srcOrd="1" destOrd="0" presId="urn:microsoft.com/office/officeart/2005/8/layout/process1"/>
    <dgm:cxn modelId="{8AC09CF3-FB35-4918-926E-2A5A19153037}" srcId="{E1154AD6-0DF8-4893-9488-47ACD53D216F}" destId="{96CE3D18-B031-4DBA-8119-8726D486C082}" srcOrd="2" destOrd="0" parTransId="{81B698E0-58F6-496F-88F4-D57B39D5F3B5}" sibTransId="{8AD8EEE6-098F-40BF-8663-F6DD88BAB1D6}"/>
    <dgm:cxn modelId="{404A6FFB-F79A-471A-A140-A42A61783DD7}" type="presOf" srcId="{05F031E8-DEA9-4091-BDD5-16D0B79A4972}" destId="{7AD9A46F-6A09-4F92-B85B-7D5FB0F0E4C0}" srcOrd="0" destOrd="0" presId="urn:microsoft.com/office/officeart/2005/8/layout/process1"/>
    <dgm:cxn modelId="{97096976-2B36-4C55-8112-7536F3CBB9E5}" type="presParOf" srcId="{40E0573E-F4C3-4CCE-9491-64C156BF6561}" destId="{7216D2E9-BB92-4EC9-98FE-38E349301E0A}" srcOrd="0" destOrd="0" presId="urn:microsoft.com/office/officeart/2005/8/layout/process1"/>
    <dgm:cxn modelId="{28F8B27E-21B5-4FF9-BDE1-07B893EF9DAD}" type="presParOf" srcId="{40E0573E-F4C3-4CCE-9491-64C156BF6561}" destId="{0A754D91-336A-4D4F-97A0-3A5666E00448}" srcOrd="1" destOrd="0" presId="urn:microsoft.com/office/officeart/2005/8/layout/process1"/>
    <dgm:cxn modelId="{D20406A3-3336-4884-9C6B-561411EA25AC}" type="presParOf" srcId="{0A754D91-336A-4D4F-97A0-3A5666E00448}" destId="{F8816698-DEAF-46BC-9C15-9822516C33A6}" srcOrd="0" destOrd="0" presId="urn:microsoft.com/office/officeart/2005/8/layout/process1"/>
    <dgm:cxn modelId="{4C6421AA-37C9-48DC-8F31-5E7E3098F1AA}" type="presParOf" srcId="{40E0573E-F4C3-4CCE-9491-64C156BF6561}" destId="{6CCE394A-CA4C-4619-A200-640E1A407B35}" srcOrd="2" destOrd="0" presId="urn:microsoft.com/office/officeart/2005/8/layout/process1"/>
    <dgm:cxn modelId="{880FE0AA-F2E9-4F54-889B-20834EABD086}" type="presParOf" srcId="{40E0573E-F4C3-4CCE-9491-64C156BF6561}" destId="{B7D9EA47-1C1B-455A-B0E8-1706ACB44017}" srcOrd="3" destOrd="0" presId="urn:microsoft.com/office/officeart/2005/8/layout/process1"/>
    <dgm:cxn modelId="{329CC91F-3799-49AF-9258-D9570ACD5BD2}" type="presParOf" srcId="{B7D9EA47-1C1B-455A-B0E8-1706ACB44017}" destId="{565DBFA7-DCC2-47E3-9A5F-579287F9B2D8}" srcOrd="0" destOrd="0" presId="urn:microsoft.com/office/officeart/2005/8/layout/process1"/>
    <dgm:cxn modelId="{20C96822-A0DD-4B70-A966-34382EC05FCB}" type="presParOf" srcId="{40E0573E-F4C3-4CCE-9491-64C156BF6561}" destId="{7AD9A46F-6A09-4F92-B85B-7D5FB0F0E4C0}" srcOrd="4" destOrd="0" presId="urn:microsoft.com/office/officeart/2005/8/layout/process1"/>
    <dgm:cxn modelId="{2D74F412-3950-4E45-8352-8334A7E15EE2}" type="presParOf" srcId="{40E0573E-F4C3-4CCE-9491-64C156BF6561}" destId="{0807A2B4-1BCF-4478-A418-02E12EC88DD9}" srcOrd="5" destOrd="0" presId="urn:microsoft.com/office/officeart/2005/8/layout/process1"/>
    <dgm:cxn modelId="{4045917B-4358-4A88-927E-B31EFC2CD33F}" type="presParOf" srcId="{0807A2B4-1BCF-4478-A418-02E12EC88DD9}" destId="{978F18DE-9709-4222-AE0B-FEA6ECC10B72}" srcOrd="0" destOrd="0" presId="urn:microsoft.com/office/officeart/2005/8/layout/process1"/>
    <dgm:cxn modelId="{4611902C-FA15-41C1-A3CA-720CC62822D7}" type="presParOf" srcId="{40E0573E-F4C3-4CCE-9491-64C156BF6561}" destId="{57D63F4D-2C7A-44D1-9B31-3BD9BDA03350}"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AF0A85-2729-433C-B37E-514CD9E3ADA9}"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056E6722-4170-4562-AC2A-3D2ADD5851CE}">
      <dgm:prSet phldrT="[Text]"/>
      <dgm:spPr/>
      <dgm:t>
        <a:bodyPr/>
        <a:lstStyle/>
        <a:p>
          <a:r>
            <a:rPr lang="en-US" dirty="0"/>
            <a:t>PHƯƠNG PHÁP ĐỘNG NÃO</a:t>
          </a:r>
        </a:p>
      </dgm:t>
    </dgm:pt>
    <dgm:pt modelId="{3157C27B-BB60-4031-A71A-ACFAB2C00141}" type="parTrans" cxnId="{0788740F-B965-495C-A194-240138DBE2E6}">
      <dgm:prSet/>
      <dgm:spPr/>
      <dgm:t>
        <a:bodyPr/>
        <a:lstStyle/>
        <a:p>
          <a:endParaRPr lang="en-US"/>
        </a:p>
      </dgm:t>
    </dgm:pt>
    <dgm:pt modelId="{B5B5AB92-1359-497F-B5EC-5579C3A90F8C}" type="sibTrans" cxnId="{0788740F-B965-495C-A194-240138DBE2E6}">
      <dgm:prSet/>
      <dgm:spPr/>
      <dgm:t>
        <a:bodyPr/>
        <a:lstStyle/>
        <a:p>
          <a:endParaRPr lang="en-US"/>
        </a:p>
      </dgm:t>
    </dgm:pt>
    <dgm:pt modelId="{C93E628F-8BD2-48BC-A05A-95853393BFB3}">
      <dgm:prSet phldrT="[Text]"/>
      <dgm:spPr/>
      <dgm:t>
        <a:bodyPr/>
        <a:lstStyle/>
        <a:p>
          <a:r>
            <a:rPr lang="en-US" dirty="0"/>
            <a:t>PHƯƠNG PHÁP HỌC QUA TRẢI NGHIỆM</a:t>
          </a:r>
        </a:p>
      </dgm:t>
    </dgm:pt>
    <dgm:pt modelId="{CFC26E24-EDA2-4A35-92F7-5F9B593C5A6B}" type="parTrans" cxnId="{E146A7C3-6950-4506-A871-AC522921FD3A}">
      <dgm:prSet/>
      <dgm:spPr/>
      <dgm:t>
        <a:bodyPr/>
        <a:lstStyle/>
        <a:p>
          <a:endParaRPr lang="en-US"/>
        </a:p>
      </dgm:t>
    </dgm:pt>
    <dgm:pt modelId="{58C91489-4AF0-4035-92BD-D03E5A2FEDBD}" type="sibTrans" cxnId="{E146A7C3-6950-4506-A871-AC522921FD3A}">
      <dgm:prSet/>
      <dgm:spPr/>
      <dgm:t>
        <a:bodyPr/>
        <a:lstStyle/>
        <a:p>
          <a:endParaRPr lang="en-US"/>
        </a:p>
      </dgm:t>
    </dgm:pt>
    <dgm:pt modelId="{715486A1-4ABD-4DA0-BEC7-2FA520D878C8}">
      <dgm:prSet phldrT="[Text]"/>
      <dgm:spPr/>
      <dgm:t>
        <a:bodyPr/>
        <a:lstStyle/>
        <a:p>
          <a:r>
            <a:rPr lang="en-US" dirty="0"/>
            <a:t>PHƯƠNG PHÁP HIỆN TRƯỜNG …</a:t>
          </a:r>
        </a:p>
      </dgm:t>
    </dgm:pt>
    <dgm:pt modelId="{00F4CB88-D5C1-42DC-8B11-BD0AF321CD9B}" type="parTrans" cxnId="{761B4718-6BEE-4877-BE36-3B3ADDA7718E}">
      <dgm:prSet/>
      <dgm:spPr/>
      <dgm:t>
        <a:bodyPr/>
        <a:lstStyle/>
        <a:p>
          <a:endParaRPr lang="en-US"/>
        </a:p>
      </dgm:t>
    </dgm:pt>
    <dgm:pt modelId="{96A61634-C38B-4055-8E26-C05B4E4DC468}" type="sibTrans" cxnId="{761B4718-6BEE-4877-BE36-3B3ADDA7718E}">
      <dgm:prSet/>
      <dgm:spPr/>
      <dgm:t>
        <a:bodyPr/>
        <a:lstStyle/>
        <a:p>
          <a:endParaRPr lang="en-US"/>
        </a:p>
      </dgm:t>
    </dgm:pt>
    <dgm:pt modelId="{9607CDB9-B584-46F8-B074-3AA1EA220C72}">
      <dgm:prSet/>
      <dgm:spPr/>
      <dgm:t>
        <a:bodyPr/>
        <a:lstStyle/>
        <a:p>
          <a:r>
            <a:rPr lang="en-US" dirty="0"/>
            <a:t>PHƯƠNG PHÁP THÚC ĐẨY</a:t>
          </a:r>
        </a:p>
      </dgm:t>
    </dgm:pt>
    <dgm:pt modelId="{954C3282-29AA-47D5-8C7E-93F7C41C8AD6}" type="parTrans" cxnId="{5B8C534D-ADD0-45C0-A5D0-23CFEB2E8FCF}">
      <dgm:prSet/>
      <dgm:spPr/>
      <dgm:t>
        <a:bodyPr/>
        <a:lstStyle/>
        <a:p>
          <a:endParaRPr lang="en-US"/>
        </a:p>
      </dgm:t>
    </dgm:pt>
    <dgm:pt modelId="{03E90D43-BE9F-4F6A-8800-ADF29C6C5F7B}" type="sibTrans" cxnId="{5B8C534D-ADD0-45C0-A5D0-23CFEB2E8FCF}">
      <dgm:prSet/>
      <dgm:spPr/>
      <dgm:t>
        <a:bodyPr/>
        <a:lstStyle/>
        <a:p>
          <a:endParaRPr lang="en-US"/>
        </a:p>
      </dgm:t>
    </dgm:pt>
    <dgm:pt modelId="{10D061BD-7CC1-44D2-837D-8964118C899F}" type="pres">
      <dgm:prSet presAssocID="{B0AF0A85-2729-433C-B37E-514CD9E3ADA9}" presName="Name0" presStyleCnt="0">
        <dgm:presLayoutVars>
          <dgm:chMax val="7"/>
          <dgm:chPref val="7"/>
          <dgm:dir/>
        </dgm:presLayoutVars>
      </dgm:prSet>
      <dgm:spPr/>
    </dgm:pt>
    <dgm:pt modelId="{B18CEABD-CA35-4695-917B-B45351A44FFE}" type="pres">
      <dgm:prSet presAssocID="{B0AF0A85-2729-433C-B37E-514CD9E3ADA9}" presName="Name1" presStyleCnt="0"/>
      <dgm:spPr/>
    </dgm:pt>
    <dgm:pt modelId="{A5CBE3EB-D3E5-4F9A-9C15-04C8B3D0DD5A}" type="pres">
      <dgm:prSet presAssocID="{B0AF0A85-2729-433C-B37E-514CD9E3ADA9}" presName="cycle" presStyleCnt="0"/>
      <dgm:spPr/>
    </dgm:pt>
    <dgm:pt modelId="{1E7DB115-8986-4395-9F36-ABA7BF2FD186}" type="pres">
      <dgm:prSet presAssocID="{B0AF0A85-2729-433C-B37E-514CD9E3ADA9}" presName="srcNode" presStyleLbl="node1" presStyleIdx="0" presStyleCnt="4"/>
      <dgm:spPr/>
    </dgm:pt>
    <dgm:pt modelId="{CCE0FD3B-CA4A-48C3-92B6-6A86966CAFEC}" type="pres">
      <dgm:prSet presAssocID="{B0AF0A85-2729-433C-B37E-514CD9E3ADA9}" presName="conn" presStyleLbl="parChTrans1D2" presStyleIdx="0" presStyleCnt="1"/>
      <dgm:spPr/>
    </dgm:pt>
    <dgm:pt modelId="{949B6607-C12E-4FD5-9CFD-5E9EAF46E46F}" type="pres">
      <dgm:prSet presAssocID="{B0AF0A85-2729-433C-B37E-514CD9E3ADA9}" presName="extraNode" presStyleLbl="node1" presStyleIdx="0" presStyleCnt="4"/>
      <dgm:spPr/>
    </dgm:pt>
    <dgm:pt modelId="{B8394213-9104-4A04-A31B-F932B824487B}" type="pres">
      <dgm:prSet presAssocID="{B0AF0A85-2729-433C-B37E-514CD9E3ADA9}" presName="dstNode" presStyleLbl="node1" presStyleIdx="0" presStyleCnt="4"/>
      <dgm:spPr/>
    </dgm:pt>
    <dgm:pt modelId="{5DE1BFA1-5FEB-4723-BBE5-470FA348AD84}" type="pres">
      <dgm:prSet presAssocID="{056E6722-4170-4562-AC2A-3D2ADD5851CE}" presName="text_1" presStyleLbl="node1" presStyleIdx="0" presStyleCnt="4">
        <dgm:presLayoutVars>
          <dgm:bulletEnabled val="1"/>
        </dgm:presLayoutVars>
      </dgm:prSet>
      <dgm:spPr/>
    </dgm:pt>
    <dgm:pt modelId="{76949014-1611-4F8F-AB2A-C3A7D9B88AB2}" type="pres">
      <dgm:prSet presAssocID="{056E6722-4170-4562-AC2A-3D2ADD5851CE}" presName="accent_1" presStyleCnt="0"/>
      <dgm:spPr/>
    </dgm:pt>
    <dgm:pt modelId="{5A5A9C32-5CD7-463D-BECF-D175FAF28607}" type="pres">
      <dgm:prSet presAssocID="{056E6722-4170-4562-AC2A-3D2ADD5851CE}" presName="accentRepeatNode" presStyleLbl="solidFgAcc1" presStyleIdx="0" presStyleCnt="4"/>
      <dgm:spPr/>
    </dgm:pt>
    <dgm:pt modelId="{23F41287-BD1D-4BF0-AABC-A40440DABA46}" type="pres">
      <dgm:prSet presAssocID="{9607CDB9-B584-46F8-B074-3AA1EA220C72}" presName="text_2" presStyleLbl="node1" presStyleIdx="1" presStyleCnt="4">
        <dgm:presLayoutVars>
          <dgm:bulletEnabled val="1"/>
        </dgm:presLayoutVars>
      </dgm:prSet>
      <dgm:spPr/>
    </dgm:pt>
    <dgm:pt modelId="{BAF32A47-8BFE-4688-8D9D-7CAE5560A7B7}" type="pres">
      <dgm:prSet presAssocID="{9607CDB9-B584-46F8-B074-3AA1EA220C72}" presName="accent_2" presStyleCnt="0"/>
      <dgm:spPr/>
    </dgm:pt>
    <dgm:pt modelId="{46D1620B-63BC-47F5-8659-8249C91AED71}" type="pres">
      <dgm:prSet presAssocID="{9607CDB9-B584-46F8-B074-3AA1EA220C72}" presName="accentRepeatNode" presStyleLbl="solidFgAcc1" presStyleIdx="1" presStyleCnt="4"/>
      <dgm:spPr/>
    </dgm:pt>
    <dgm:pt modelId="{0E82878A-BFD8-4B78-B2D0-319DF9B03073}" type="pres">
      <dgm:prSet presAssocID="{C93E628F-8BD2-48BC-A05A-95853393BFB3}" presName="text_3" presStyleLbl="node1" presStyleIdx="2" presStyleCnt="4">
        <dgm:presLayoutVars>
          <dgm:bulletEnabled val="1"/>
        </dgm:presLayoutVars>
      </dgm:prSet>
      <dgm:spPr/>
    </dgm:pt>
    <dgm:pt modelId="{6840B524-02E7-4F07-9C49-A3F2AA7759B9}" type="pres">
      <dgm:prSet presAssocID="{C93E628F-8BD2-48BC-A05A-95853393BFB3}" presName="accent_3" presStyleCnt="0"/>
      <dgm:spPr/>
    </dgm:pt>
    <dgm:pt modelId="{DD2F48E1-2675-4D53-9FD2-91CA93EB856A}" type="pres">
      <dgm:prSet presAssocID="{C93E628F-8BD2-48BC-A05A-95853393BFB3}" presName="accentRepeatNode" presStyleLbl="solidFgAcc1" presStyleIdx="2" presStyleCnt="4"/>
      <dgm:spPr/>
    </dgm:pt>
    <dgm:pt modelId="{F6476A22-5FA8-4481-9570-9D267B70FF1C}" type="pres">
      <dgm:prSet presAssocID="{715486A1-4ABD-4DA0-BEC7-2FA520D878C8}" presName="text_4" presStyleLbl="node1" presStyleIdx="3" presStyleCnt="4">
        <dgm:presLayoutVars>
          <dgm:bulletEnabled val="1"/>
        </dgm:presLayoutVars>
      </dgm:prSet>
      <dgm:spPr/>
    </dgm:pt>
    <dgm:pt modelId="{549FAC54-F715-42DD-9CCE-B6FFC30B3C11}" type="pres">
      <dgm:prSet presAssocID="{715486A1-4ABD-4DA0-BEC7-2FA520D878C8}" presName="accent_4" presStyleCnt="0"/>
      <dgm:spPr/>
    </dgm:pt>
    <dgm:pt modelId="{3D4A8F9F-1D14-4940-B647-95B091373154}" type="pres">
      <dgm:prSet presAssocID="{715486A1-4ABD-4DA0-BEC7-2FA520D878C8}" presName="accentRepeatNode" presStyleLbl="solidFgAcc1" presStyleIdx="3" presStyleCnt="4"/>
      <dgm:spPr/>
    </dgm:pt>
  </dgm:ptLst>
  <dgm:cxnLst>
    <dgm:cxn modelId="{C21E3C04-AA46-4901-8CEE-399EE64E359C}" type="presOf" srcId="{C93E628F-8BD2-48BC-A05A-95853393BFB3}" destId="{0E82878A-BFD8-4B78-B2D0-319DF9B03073}" srcOrd="0" destOrd="0" presId="urn:microsoft.com/office/officeart/2008/layout/VerticalCurvedList"/>
    <dgm:cxn modelId="{0788740F-B965-495C-A194-240138DBE2E6}" srcId="{B0AF0A85-2729-433C-B37E-514CD9E3ADA9}" destId="{056E6722-4170-4562-AC2A-3D2ADD5851CE}" srcOrd="0" destOrd="0" parTransId="{3157C27B-BB60-4031-A71A-ACFAB2C00141}" sibTransId="{B5B5AB92-1359-497F-B5EC-5579C3A90F8C}"/>
    <dgm:cxn modelId="{761B4718-6BEE-4877-BE36-3B3ADDA7718E}" srcId="{B0AF0A85-2729-433C-B37E-514CD9E3ADA9}" destId="{715486A1-4ABD-4DA0-BEC7-2FA520D878C8}" srcOrd="3" destOrd="0" parTransId="{00F4CB88-D5C1-42DC-8B11-BD0AF321CD9B}" sibTransId="{96A61634-C38B-4055-8E26-C05B4E4DC468}"/>
    <dgm:cxn modelId="{5E0F5D27-7BE8-4010-B602-3A451EB178C3}" type="presOf" srcId="{9607CDB9-B584-46F8-B074-3AA1EA220C72}" destId="{23F41287-BD1D-4BF0-AABC-A40440DABA46}" srcOrd="0" destOrd="0" presId="urn:microsoft.com/office/officeart/2008/layout/VerticalCurvedList"/>
    <dgm:cxn modelId="{97B2553D-B896-4839-9C19-898EA03B8F5A}" type="presOf" srcId="{715486A1-4ABD-4DA0-BEC7-2FA520D878C8}" destId="{F6476A22-5FA8-4481-9570-9D267B70FF1C}" srcOrd="0" destOrd="0" presId="urn:microsoft.com/office/officeart/2008/layout/VerticalCurvedList"/>
    <dgm:cxn modelId="{5B8C534D-ADD0-45C0-A5D0-23CFEB2E8FCF}" srcId="{B0AF0A85-2729-433C-B37E-514CD9E3ADA9}" destId="{9607CDB9-B584-46F8-B074-3AA1EA220C72}" srcOrd="1" destOrd="0" parTransId="{954C3282-29AA-47D5-8C7E-93F7C41C8AD6}" sibTransId="{03E90D43-BE9F-4F6A-8800-ADF29C6C5F7B}"/>
    <dgm:cxn modelId="{0D7E577A-34AF-417F-9ECD-C5A5202AF2A6}" type="presOf" srcId="{056E6722-4170-4562-AC2A-3D2ADD5851CE}" destId="{5DE1BFA1-5FEB-4723-BBE5-470FA348AD84}" srcOrd="0" destOrd="0" presId="urn:microsoft.com/office/officeart/2008/layout/VerticalCurvedList"/>
    <dgm:cxn modelId="{6EAE1EBC-415D-48A2-93A6-2791AF32B1CE}" type="presOf" srcId="{B5B5AB92-1359-497F-B5EC-5579C3A90F8C}" destId="{CCE0FD3B-CA4A-48C3-92B6-6A86966CAFEC}" srcOrd="0" destOrd="0" presId="urn:microsoft.com/office/officeart/2008/layout/VerticalCurvedList"/>
    <dgm:cxn modelId="{E146A7C3-6950-4506-A871-AC522921FD3A}" srcId="{B0AF0A85-2729-433C-B37E-514CD9E3ADA9}" destId="{C93E628F-8BD2-48BC-A05A-95853393BFB3}" srcOrd="2" destOrd="0" parTransId="{CFC26E24-EDA2-4A35-92F7-5F9B593C5A6B}" sibTransId="{58C91489-4AF0-4035-92BD-D03E5A2FEDBD}"/>
    <dgm:cxn modelId="{6D35C4D3-ECC8-4057-9C12-328C76FC843E}" type="presOf" srcId="{B0AF0A85-2729-433C-B37E-514CD9E3ADA9}" destId="{10D061BD-7CC1-44D2-837D-8964118C899F}" srcOrd="0" destOrd="0" presId="urn:microsoft.com/office/officeart/2008/layout/VerticalCurvedList"/>
    <dgm:cxn modelId="{CD93A2F6-90FB-4A0A-972A-FEB6A14533B0}" type="presParOf" srcId="{10D061BD-7CC1-44D2-837D-8964118C899F}" destId="{B18CEABD-CA35-4695-917B-B45351A44FFE}" srcOrd="0" destOrd="0" presId="urn:microsoft.com/office/officeart/2008/layout/VerticalCurvedList"/>
    <dgm:cxn modelId="{A38AA8C6-1835-4D88-95A1-343D1660D118}" type="presParOf" srcId="{B18CEABD-CA35-4695-917B-B45351A44FFE}" destId="{A5CBE3EB-D3E5-4F9A-9C15-04C8B3D0DD5A}" srcOrd="0" destOrd="0" presId="urn:microsoft.com/office/officeart/2008/layout/VerticalCurvedList"/>
    <dgm:cxn modelId="{2EC8AAE8-B17A-40D5-89E0-558FA466ADAB}" type="presParOf" srcId="{A5CBE3EB-D3E5-4F9A-9C15-04C8B3D0DD5A}" destId="{1E7DB115-8986-4395-9F36-ABA7BF2FD186}" srcOrd="0" destOrd="0" presId="urn:microsoft.com/office/officeart/2008/layout/VerticalCurvedList"/>
    <dgm:cxn modelId="{C658FF0E-096D-459F-BFE8-730D8821F19C}" type="presParOf" srcId="{A5CBE3EB-D3E5-4F9A-9C15-04C8B3D0DD5A}" destId="{CCE0FD3B-CA4A-48C3-92B6-6A86966CAFEC}" srcOrd="1" destOrd="0" presId="urn:microsoft.com/office/officeart/2008/layout/VerticalCurvedList"/>
    <dgm:cxn modelId="{C01ED5EA-50C4-415E-827C-FFAF7FDDFE66}" type="presParOf" srcId="{A5CBE3EB-D3E5-4F9A-9C15-04C8B3D0DD5A}" destId="{949B6607-C12E-4FD5-9CFD-5E9EAF46E46F}" srcOrd="2" destOrd="0" presId="urn:microsoft.com/office/officeart/2008/layout/VerticalCurvedList"/>
    <dgm:cxn modelId="{9591AF6D-068A-4976-A653-4593363A7E64}" type="presParOf" srcId="{A5CBE3EB-D3E5-4F9A-9C15-04C8B3D0DD5A}" destId="{B8394213-9104-4A04-A31B-F932B824487B}" srcOrd="3" destOrd="0" presId="urn:microsoft.com/office/officeart/2008/layout/VerticalCurvedList"/>
    <dgm:cxn modelId="{0F2ADC23-5B31-4B6A-8EF6-35E355AE9EFC}" type="presParOf" srcId="{B18CEABD-CA35-4695-917B-B45351A44FFE}" destId="{5DE1BFA1-5FEB-4723-BBE5-470FA348AD84}" srcOrd="1" destOrd="0" presId="urn:microsoft.com/office/officeart/2008/layout/VerticalCurvedList"/>
    <dgm:cxn modelId="{4EFB4B49-9A67-467C-A440-0C6F7DC9D6E7}" type="presParOf" srcId="{B18CEABD-CA35-4695-917B-B45351A44FFE}" destId="{76949014-1611-4F8F-AB2A-C3A7D9B88AB2}" srcOrd="2" destOrd="0" presId="urn:microsoft.com/office/officeart/2008/layout/VerticalCurvedList"/>
    <dgm:cxn modelId="{C66E1EE0-149E-4FBF-88DE-8AC82F7DE149}" type="presParOf" srcId="{76949014-1611-4F8F-AB2A-C3A7D9B88AB2}" destId="{5A5A9C32-5CD7-463D-BECF-D175FAF28607}" srcOrd="0" destOrd="0" presId="urn:microsoft.com/office/officeart/2008/layout/VerticalCurvedList"/>
    <dgm:cxn modelId="{6F227521-A6C5-47D7-83C4-3938DBE70DB5}" type="presParOf" srcId="{B18CEABD-CA35-4695-917B-B45351A44FFE}" destId="{23F41287-BD1D-4BF0-AABC-A40440DABA46}" srcOrd="3" destOrd="0" presId="urn:microsoft.com/office/officeart/2008/layout/VerticalCurvedList"/>
    <dgm:cxn modelId="{A9D1A038-65FD-45E3-AC94-862E761881FB}" type="presParOf" srcId="{B18CEABD-CA35-4695-917B-B45351A44FFE}" destId="{BAF32A47-8BFE-4688-8D9D-7CAE5560A7B7}" srcOrd="4" destOrd="0" presId="urn:microsoft.com/office/officeart/2008/layout/VerticalCurvedList"/>
    <dgm:cxn modelId="{16B7D975-238F-4ADB-AE7A-84FB83634D11}" type="presParOf" srcId="{BAF32A47-8BFE-4688-8D9D-7CAE5560A7B7}" destId="{46D1620B-63BC-47F5-8659-8249C91AED71}" srcOrd="0" destOrd="0" presId="urn:microsoft.com/office/officeart/2008/layout/VerticalCurvedList"/>
    <dgm:cxn modelId="{2E1FD29A-4217-497E-BC79-677095E33988}" type="presParOf" srcId="{B18CEABD-CA35-4695-917B-B45351A44FFE}" destId="{0E82878A-BFD8-4B78-B2D0-319DF9B03073}" srcOrd="5" destOrd="0" presId="urn:microsoft.com/office/officeart/2008/layout/VerticalCurvedList"/>
    <dgm:cxn modelId="{FF17CECD-747A-4808-8333-C8FC649AC573}" type="presParOf" srcId="{B18CEABD-CA35-4695-917B-B45351A44FFE}" destId="{6840B524-02E7-4F07-9C49-A3F2AA7759B9}" srcOrd="6" destOrd="0" presId="urn:microsoft.com/office/officeart/2008/layout/VerticalCurvedList"/>
    <dgm:cxn modelId="{A07FC072-5ECA-4622-9EA8-D04316394903}" type="presParOf" srcId="{6840B524-02E7-4F07-9C49-A3F2AA7759B9}" destId="{DD2F48E1-2675-4D53-9FD2-91CA93EB856A}" srcOrd="0" destOrd="0" presId="urn:microsoft.com/office/officeart/2008/layout/VerticalCurvedList"/>
    <dgm:cxn modelId="{341F329D-277C-4C05-9BA3-43FA5F3C7607}" type="presParOf" srcId="{B18CEABD-CA35-4695-917B-B45351A44FFE}" destId="{F6476A22-5FA8-4481-9570-9D267B70FF1C}" srcOrd="7" destOrd="0" presId="urn:microsoft.com/office/officeart/2008/layout/VerticalCurvedList"/>
    <dgm:cxn modelId="{221E6127-F389-45BD-AD50-3D67B40710D3}" type="presParOf" srcId="{B18CEABD-CA35-4695-917B-B45351A44FFE}" destId="{549FAC54-F715-42DD-9CCE-B6FFC30B3C11}" srcOrd="8" destOrd="0" presId="urn:microsoft.com/office/officeart/2008/layout/VerticalCurvedList"/>
    <dgm:cxn modelId="{26A84114-9FFD-4651-82F8-57E0B1DA32D9}" type="presParOf" srcId="{549FAC54-F715-42DD-9CCE-B6FFC30B3C11}" destId="{3D4A8F9F-1D14-4940-B647-95B09137315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38F650-6FEF-433A-84E1-30050DA85870}"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vi-VN"/>
        </a:p>
      </dgm:t>
    </dgm:pt>
    <dgm:pt modelId="{E1154AD6-0DF8-4893-9488-47ACD53D216F}">
      <dgm:prSet phldrT="[Text]"/>
      <dgm:spPr/>
      <dgm:t>
        <a:bodyPr/>
        <a:lstStyle/>
        <a:p>
          <a:r>
            <a:rPr lang="en-US" dirty="0" err="1"/>
            <a:t>Thảo</a:t>
          </a:r>
          <a:r>
            <a:rPr lang="en-US" dirty="0"/>
            <a:t> </a:t>
          </a:r>
          <a:r>
            <a:rPr lang="en-US" dirty="0" err="1"/>
            <a:t>luận</a:t>
          </a:r>
          <a:r>
            <a:rPr lang="en-US" dirty="0"/>
            <a:t> </a:t>
          </a:r>
          <a:r>
            <a:rPr lang="en-US" dirty="0" err="1"/>
            <a:t>nhóm</a:t>
          </a:r>
          <a:endParaRPr lang="vi-VN" dirty="0"/>
        </a:p>
      </dgm:t>
    </dgm:pt>
    <dgm:pt modelId="{71B6D65D-5446-4AC6-9845-7AFBC3DCDDC0}" type="parTrans" cxnId="{E886A864-126D-424D-92C7-4509EF422D10}">
      <dgm:prSet/>
      <dgm:spPr/>
      <dgm:t>
        <a:bodyPr/>
        <a:lstStyle/>
        <a:p>
          <a:endParaRPr lang="vi-VN"/>
        </a:p>
      </dgm:t>
    </dgm:pt>
    <dgm:pt modelId="{C1562BAC-CC11-4808-BE6E-33EAE6DC1634}" type="sibTrans" cxnId="{E886A864-126D-424D-92C7-4509EF422D10}">
      <dgm:prSet/>
      <dgm:spPr/>
      <dgm:t>
        <a:bodyPr/>
        <a:lstStyle/>
        <a:p>
          <a:endParaRPr lang="vi-VN"/>
        </a:p>
      </dgm:t>
    </dgm:pt>
    <dgm:pt modelId="{6FF556AB-8CEE-4431-A449-53A58AC6F8FF}">
      <dgm:prSet phldrT="[Text]"/>
      <dgm:spPr/>
      <dgm:t>
        <a:bodyPr/>
        <a:lstStyle/>
        <a:p>
          <a:r>
            <a:rPr lang="en-US"/>
            <a:t>Chia nhóm</a:t>
          </a:r>
          <a:endParaRPr lang="vi-VN" dirty="0"/>
        </a:p>
      </dgm:t>
    </dgm:pt>
    <dgm:pt modelId="{D7DF030B-35D1-4851-9DB5-AF95D85D3F4B}" type="parTrans" cxnId="{C9B55D5C-FCDC-4C97-ACE8-E6EFBF3C2975}">
      <dgm:prSet/>
      <dgm:spPr/>
      <dgm:t>
        <a:bodyPr/>
        <a:lstStyle/>
        <a:p>
          <a:endParaRPr lang="vi-VN"/>
        </a:p>
      </dgm:t>
    </dgm:pt>
    <dgm:pt modelId="{9FF9F8C2-7DF5-4F1D-BE8D-47F8BBC0E0AC}" type="sibTrans" cxnId="{C9B55D5C-FCDC-4C97-ACE8-E6EFBF3C2975}">
      <dgm:prSet/>
      <dgm:spPr/>
      <dgm:t>
        <a:bodyPr/>
        <a:lstStyle/>
        <a:p>
          <a:endParaRPr lang="vi-VN"/>
        </a:p>
      </dgm:t>
    </dgm:pt>
    <dgm:pt modelId="{294742AD-97B2-4C4D-8AE9-FC40D557EB2F}">
      <dgm:prSet phldrT="[Text]"/>
      <dgm:spPr/>
      <dgm:t>
        <a:bodyPr/>
        <a:lstStyle/>
        <a:p>
          <a:r>
            <a:rPr lang="en-US"/>
            <a:t>Thực hành</a:t>
          </a:r>
          <a:endParaRPr lang="vi-VN" dirty="0"/>
        </a:p>
      </dgm:t>
    </dgm:pt>
    <dgm:pt modelId="{AF3A5BFE-CAFF-4184-A790-062567EB8CDF}" type="parTrans" cxnId="{7BF7587A-58AD-4C35-A288-3B6C354B6385}">
      <dgm:prSet/>
      <dgm:spPr/>
      <dgm:t>
        <a:bodyPr/>
        <a:lstStyle/>
        <a:p>
          <a:endParaRPr lang="vi-VN"/>
        </a:p>
      </dgm:t>
    </dgm:pt>
    <dgm:pt modelId="{646F379C-CAD8-4A5B-ACB1-7C39B192C055}" type="sibTrans" cxnId="{7BF7587A-58AD-4C35-A288-3B6C354B6385}">
      <dgm:prSet/>
      <dgm:spPr/>
      <dgm:t>
        <a:bodyPr/>
        <a:lstStyle/>
        <a:p>
          <a:endParaRPr lang="vi-VN"/>
        </a:p>
      </dgm:t>
    </dgm:pt>
    <dgm:pt modelId="{38CE5B1B-54FC-444D-9D65-5960B169E6C7}">
      <dgm:prSet phldrT="[Text]"/>
      <dgm:spPr/>
      <dgm:t>
        <a:bodyPr/>
        <a:lstStyle/>
        <a:p>
          <a:r>
            <a:rPr lang="en-US"/>
            <a:t>Thiết kế nội dung thực hành</a:t>
          </a:r>
          <a:endParaRPr lang="vi-VN" dirty="0"/>
        </a:p>
      </dgm:t>
    </dgm:pt>
    <dgm:pt modelId="{C5E5CCE4-6293-4D86-99AA-42C93713F7D2}" type="parTrans" cxnId="{3D8387CB-5483-4043-A82C-BA5D4DEB6E6F}">
      <dgm:prSet/>
      <dgm:spPr/>
      <dgm:t>
        <a:bodyPr/>
        <a:lstStyle/>
        <a:p>
          <a:endParaRPr lang="vi-VN"/>
        </a:p>
      </dgm:t>
    </dgm:pt>
    <dgm:pt modelId="{5EA73F48-50FB-476F-98E7-70D87B068FA4}" type="sibTrans" cxnId="{3D8387CB-5483-4043-A82C-BA5D4DEB6E6F}">
      <dgm:prSet/>
      <dgm:spPr/>
      <dgm:t>
        <a:bodyPr/>
        <a:lstStyle/>
        <a:p>
          <a:endParaRPr lang="vi-VN"/>
        </a:p>
      </dgm:t>
    </dgm:pt>
    <dgm:pt modelId="{F1514ECE-41F2-49CD-8FA1-86F9952D2E74}">
      <dgm:prSet phldrT="[Text]"/>
      <dgm:spPr/>
      <dgm:t>
        <a:bodyPr/>
        <a:lstStyle/>
        <a:p>
          <a:r>
            <a:rPr lang="en-US"/>
            <a:t>Thúc đẩy thảo luận</a:t>
          </a:r>
          <a:endParaRPr lang="vi-VN" dirty="0"/>
        </a:p>
      </dgm:t>
    </dgm:pt>
    <dgm:pt modelId="{A71189D8-3138-477A-A786-F713DA4B0F2C}" type="parTrans" cxnId="{467544DD-A11E-4EE4-B3C2-1D7B293F7AA0}">
      <dgm:prSet/>
      <dgm:spPr/>
      <dgm:t>
        <a:bodyPr/>
        <a:lstStyle/>
        <a:p>
          <a:endParaRPr lang="vi-VN"/>
        </a:p>
      </dgm:t>
    </dgm:pt>
    <dgm:pt modelId="{13C4D96E-F5C6-43E5-B206-74F8B6F6D6A7}" type="sibTrans" cxnId="{467544DD-A11E-4EE4-B3C2-1D7B293F7AA0}">
      <dgm:prSet/>
      <dgm:spPr/>
      <dgm:t>
        <a:bodyPr/>
        <a:lstStyle/>
        <a:p>
          <a:endParaRPr lang="vi-VN"/>
        </a:p>
      </dgm:t>
    </dgm:pt>
    <dgm:pt modelId="{8684D7A3-DCBE-45F0-858E-B17DB639CD1F}">
      <dgm:prSet phldrT="[Text]"/>
      <dgm:spPr/>
      <dgm:t>
        <a:bodyPr/>
        <a:lstStyle/>
        <a:p>
          <a:r>
            <a:rPr lang="en-US"/>
            <a:t>Trình bày kết quả</a:t>
          </a:r>
          <a:endParaRPr lang="vi-VN" dirty="0"/>
        </a:p>
      </dgm:t>
    </dgm:pt>
    <dgm:pt modelId="{CEB8D568-CAB8-48DE-B6D3-03A56C74903D}" type="parTrans" cxnId="{75D9BD15-71DA-4EA4-BE5C-B5C8B38B4B55}">
      <dgm:prSet/>
      <dgm:spPr/>
      <dgm:t>
        <a:bodyPr/>
        <a:lstStyle/>
        <a:p>
          <a:endParaRPr lang="vi-VN"/>
        </a:p>
      </dgm:t>
    </dgm:pt>
    <dgm:pt modelId="{D82893A3-63C4-481A-A4E9-B75956CACB1F}" type="sibTrans" cxnId="{75D9BD15-71DA-4EA4-BE5C-B5C8B38B4B55}">
      <dgm:prSet/>
      <dgm:spPr/>
      <dgm:t>
        <a:bodyPr/>
        <a:lstStyle/>
        <a:p>
          <a:endParaRPr lang="vi-VN"/>
        </a:p>
      </dgm:t>
    </dgm:pt>
    <dgm:pt modelId="{3160F4C1-50FD-488D-AE29-7FB3B736EA79}">
      <dgm:prSet phldrT="[Text]"/>
      <dgm:spPr/>
      <dgm:t>
        <a:bodyPr/>
        <a:lstStyle/>
        <a:p>
          <a:r>
            <a:rPr lang="en-US"/>
            <a:t>Hướng dẫn thực hành</a:t>
          </a:r>
          <a:endParaRPr lang="vi-VN" dirty="0"/>
        </a:p>
      </dgm:t>
    </dgm:pt>
    <dgm:pt modelId="{1F19BFBB-176A-49D5-A12D-1D9B10677529}" type="parTrans" cxnId="{8361322E-ECE1-4B57-A768-B640016F2DE7}">
      <dgm:prSet/>
      <dgm:spPr/>
      <dgm:t>
        <a:bodyPr/>
        <a:lstStyle/>
        <a:p>
          <a:endParaRPr lang="vi-VN"/>
        </a:p>
      </dgm:t>
    </dgm:pt>
    <dgm:pt modelId="{512FEE98-1CC1-4DFB-9CED-B1082914CC49}" type="sibTrans" cxnId="{8361322E-ECE1-4B57-A768-B640016F2DE7}">
      <dgm:prSet/>
      <dgm:spPr/>
      <dgm:t>
        <a:bodyPr/>
        <a:lstStyle/>
        <a:p>
          <a:endParaRPr lang="vi-VN"/>
        </a:p>
      </dgm:t>
    </dgm:pt>
    <dgm:pt modelId="{E96F7844-1639-49B8-A1ED-F0A34E335867}">
      <dgm:prSet phldrT="[Text]"/>
      <dgm:spPr/>
      <dgm:t>
        <a:bodyPr/>
        <a:lstStyle/>
        <a:p>
          <a:r>
            <a:rPr lang="en-US"/>
            <a:t>Đúng kỹ thuật</a:t>
          </a:r>
          <a:endParaRPr lang="vi-VN" dirty="0"/>
        </a:p>
      </dgm:t>
    </dgm:pt>
    <dgm:pt modelId="{8DEF1558-DDD5-45A0-AB9F-7CA9EE8D6888}" type="parTrans" cxnId="{8ED73E76-27A2-488B-83AD-A1CCB9516C2E}">
      <dgm:prSet/>
      <dgm:spPr/>
      <dgm:t>
        <a:bodyPr/>
        <a:lstStyle/>
        <a:p>
          <a:endParaRPr lang="vi-VN"/>
        </a:p>
      </dgm:t>
    </dgm:pt>
    <dgm:pt modelId="{52D58315-F6F0-4735-BC89-100E4E733B60}" type="sibTrans" cxnId="{8ED73E76-27A2-488B-83AD-A1CCB9516C2E}">
      <dgm:prSet/>
      <dgm:spPr/>
      <dgm:t>
        <a:bodyPr/>
        <a:lstStyle/>
        <a:p>
          <a:endParaRPr lang="vi-VN"/>
        </a:p>
      </dgm:t>
    </dgm:pt>
    <dgm:pt modelId="{05F031E8-DEA9-4091-BDD5-16D0B79A4972}">
      <dgm:prSet phldrT="[Text]"/>
      <dgm:spPr/>
      <dgm:t>
        <a:bodyPr/>
        <a:lstStyle/>
        <a:p>
          <a:r>
            <a:rPr lang="en-US"/>
            <a:t>Thuyết trình</a:t>
          </a:r>
          <a:endParaRPr lang="vi-VN" dirty="0"/>
        </a:p>
      </dgm:t>
    </dgm:pt>
    <dgm:pt modelId="{B7CDFA1B-49AA-41FA-BEEB-C71A098FCA70}" type="parTrans" cxnId="{40BB509E-E377-4D46-BDC2-E38D6C66B854}">
      <dgm:prSet/>
      <dgm:spPr/>
      <dgm:t>
        <a:bodyPr/>
        <a:lstStyle/>
        <a:p>
          <a:endParaRPr lang="vi-VN"/>
        </a:p>
      </dgm:t>
    </dgm:pt>
    <dgm:pt modelId="{A84B1CDA-286D-4117-8DCF-FCAC59D63B10}" type="sibTrans" cxnId="{40BB509E-E377-4D46-BDC2-E38D6C66B854}">
      <dgm:prSet/>
      <dgm:spPr/>
      <dgm:t>
        <a:bodyPr/>
        <a:lstStyle/>
        <a:p>
          <a:endParaRPr lang="vi-VN"/>
        </a:p>
      </dgm:t>
    </dgm:pt>
    <dgm:pt modelId="{0F512958-9876-4A4B-9D83-D669DFCF114A}">
      <dgm:prSet phldrT="[Text]"/>
      <dgm:spPr/>
      <dgm:t>
        <a:bodyPr/>
        <a:lstStyle/>
        <a:p>
          <a:r>
            <a:rPr lang="en-US"/>
            <a:t>Chia sẻ thông tin</a:t>
          </a:r>
          <a:endParaRPr lang="vi-VN" dirty="0"/>
        </a:p>
      </dgm:t>
    </dgm:pt>
    <dgm:pt modelId="{B5F59EA2-2442-41B3-BEBF-712EE4307363}" type="parTrans" cxnId="{AB32FE93-8300-476C-866F-99B41F86DAE3}">
      <dgm:prSet/>
      <dgm:spPr/>
      <dgm:t>
        <a:bodyPr/>
        <a:lstStyle/>
        <a:p>
          <a:endParaRPr lang="vi-VN"/>
        </a:p>
      </dgm:t>
    </dgm:pt>
    <dgm:pt modelId="{07FC0498-C408-40ED-9ED5-4AE02FD2573E}" type="sibTrans" cxnId="{AB32FE93-8300-476C-866F-99B41F86DAE3}">
      <dgm:prSet/>
      <dgm:spPr/>
      <dgm:t>
        <a:bodyPr/>
        <a:lstStyle/>
        <a:p>
          <a:endParaRPr lang="vi-VN"/>
        </a:p>
      </dgm:t>
    </dgm:pt>
    <dgm:pt modelId="{F20C8B7C-CA89-4BF3-BB23-8B3B115B93C7}">
      <dgm:prSet phldrT="[Text]"/>
      <dgm:spPr/>
      <dgm:t>
        <a:bodyPr/>
        <a:lstStyle/>
        <a:p>
          <a:r>
            <a:rPr lang="en-US"/>
            <a:t>Thống nhất nội dung từng buổi học</a:t>
          </a:r>
          <a:endParaRPr lang="vi-VN" dirty="0"/>
        </a:p>
      </dgm:t>
    </dgm:pt>
    <dgm:pt modelId="{89161C47-7EF7-44B1-AAF3-4B41B1FB05ED}" type="parTrans" cxnId="{2AA68CAF-962A-4035-988D-607972A4D017}">
      <dgm:prSet/>
      <dgm:spPr/>
      <dgm:t>
        <a:bodyPr/>
        <a:lstStyle/>
        <a:p>
          <a:endParaRPr lang="vi-VN"/>
        </a:p>
      </dgm:t>
    </dgm:pt>
    <dgm:pt modelId="{60D8DC00-9062-4F86-A4F6-05A2F07413F7}" type="sibTrans" cxnId="{2AA68CAF-962A-4035-988D-607972A4D017}">
      <dgm:prSet/>
      <dgm:spPr/>
      <dgm:t>
        <a:bodyPr/>
        <a:lstStyle/>
        <a:p>
          <a:endParaRPr lang="vi-VN"/>
        </a:p>
      </dgm:t>
    </dgm:pt>
    <dgm:pt modelId="{995BED9E-A7A0-4188-8EFE-B4FF9AEBF463}">
      <dgm:prSet phldrT="[Text]"/>
      <dgm:spPr/>
      <dgm:t>
        <a:bodyPr/>
        <a:lstStyle/>
        <a:p>
          <a:r>
            <a:rPr lang="en-US"/>
            <a:t>Liên hệ với những kiến thực học viên đang có</a:t>
          </a:r>
          <a:endParaRPr lang="vi-VN" dirty="0"/>
        </a:p>
      </dgm:t>
    </dgm:pt>
    <dgm:pt modelId="{22B39BFA-58CF-4CD7-93C2-DCC3D7B109F0}" type="parTrans" cxnId="{2B0D37A7-6BB2-44D3-81A6-E92A5BAC5596}">
      <dgm:prSet/>
      <dgm:spPr/>
      <dgm:t>
        <a:bodyPr/>
        <a:lstStyle/>
        <a:p>
          <a:endParaRPr lang="vi-VN"/>
        </a:p>
      </dgm:t>
    </dgm:pt>
    <dgm:pt modelId="{27CD02BA-CB25-4F66-8A51-3E5B3A2522E4}" type="sibTrans" cxnId="{2B0D37A7-6BB2-44D3-81A6-E92A5BAC5596}">
      <dgm:prSet/>
      <dgm:spPr/>
      <dgm:t>
        <a:bodyPr/>
        <a:lstStyle/>
        <a:p>
          <a:endParaRPr lang="vi-VN"/>
        </a:p>
      </dgm:t>
    </dgm:pt>
    <dgm:pt modelId="{5BDE8B81-F792-437F-A3BD-59388FD3F64C}">
      <dgm:prSet phldrT="[Text]"/>
      <dgm:spPr/>
      <dgm:t>
        <a:bodyPr/>
        <a:lstStyle/>
        <a:p>
          <a:r>
            <a:rPr lang="en-US"/>
            <a:t>Hỏi / đáp để tăng tính tương tác</a:t>
          </a:r>
          <a:endParaRPr lang="vi-VN" dirty="0"/>
        </a:p>
      </dgm:t>
    </dgm:pt>
    <dgm:pt modelId="{711AE21F-7225-4312-941C-BCBF31F11A71}" type="parTrans" cxnId="{AECF18BE-9E71-4E94-B864-9F04FEEFF05C}">
      <dgm:prSet/>
      <dgm:spPr/>
      <dgm:t>
        <a:bodyPr/>
        <a:lstStyle/>
        <a:p>
          <a:endParaRPr lang="vi-VN"/>
        </a:p>
      </dgm:t>
    </dgm:pt>
    <dgm:pt modelId="{84909C13-7A63-4707-946D-95A3C91482FD}" type="sibTrans" cxnId="{AECF18BE-9E71-4E94-B864-9F04FEEFF05C}">
      <dgm:prSet/>
      <dgm:spPr/>
      <dgm:t>
        <a:bodyPr/>
        <a:lstStyle/>
        <a:p>
          <a:endParaRPr lang="vi-VN"/>
        </a:p>
      </dgm:t>
    </dgm:pt>
    <dgm:pt modelId="{56868E73-7C9F-4E97-9773-B865280C6CBD}">
      <dgm:prSet phldrT="[Text]"/>
      <dgm:spPr/>
      <dgm:t>
        <a:bodyPr/>
        <a:lstStyle/>
        <a:p>
          <a:endParaRPr lang="vi-VN" dirty="0"/>
        </a:p>
      </dgm:t>
    </dgm:pt>
    <dgm:pt modelId="{506A4360-ABC0-40A9-A611-B7F6111E9AD8}" type="parTrans" cxnId="{A1474787-4DC9-466D-8C8E-7179C48DC8F1}">
      <dgm:prSet/>
      <dgm:spPr/>
      <dgm:t>
        <a:bodyPr/>
        <a:lstStyle/>
        <a:p>
          <a:endParaRPr lang="vi-VN"/>
        </a:p>
      </dgm:t>
    </dgm:pt>
    <dgm:pt modelId="{A8F05FA9-C818-4E87-BD53-C3E3657BA643}" type="sibTrans" cxnId="{A1474787-4DC9-466D-8C8E-7179C48DC8F1}">
      <dgm:prSet/>
      <dgm:spPr/>
      <dgm:t>
        <a:bodyPr/>
        <a:lstStyle/>
        <a:p>
          <a:endParaRPr lang="vi-VN"/>
        </a:p>
      </dgm:t>
    </dgm:pt>
    <dgm:pt modelId="{706C3893-AD1E-4AF7-9764-16EB4A24509C}">
      <dgm:prSet phldrT="[Text]"/>
      <dgm:spPr/>
      <dgm:t>
        <a:bodyPr/>
        <a:lstStyle/>
        <a:p>
          <a:r>
            <a:rPr lang="en-US"/>
            <a:t>Tổng hợp và bổ xung kết quả (nếu thiếu)</a:t>
          </a:r>
          <a:endParaRPr lang="vi-VN" dirty="0"/>
        </a:p>
      </dgm:t>
    </dgm:pt>
    <dgm:pt modelId="{41BCC27C-E4C9-4C3C-9A2A-1A8B769F239D}" type="parTrans" cxnId="{58E1C142-23C1-4C0B-A1BA-83467315150A}">
      <dgm:prSet/>
      <dgm:spPr/>
      <dgm:t>
        <a:bodyPr/>
        <a:lstStyle/>
        <a:p>
          <a:endParaRPr lang="vi-VN"/>
        </a:p>
      </dgm:t>
    </dgm:pt>
    <dgm:pt modelId="{B4006FC7-3A1E-4E47-8159-9E5FB4019B96}" type="sibTrans" cxnId="{58E1C142-23C1-4C0B-A1BA-83467315150A}">
      <dgm:prSet/>
      <dgm:spPr/>
      <dgm:t>
        <a:bodyPr/>
        <a:lstStyle/>
        <a:p>
          <a:endParaRPr lang="vi-VN"/>
        </a:p>
      </dgm:t>
    </dgm:pt>
    <dgm:pt modelId="{FE9A2182-051A-4FD5-A733-139C7182D5E7}" type="pres">
      <dgm:prSet presAssocID="{1438F650-6FEF-433A-84E1-30050DA85870}" presName="Name0" presStyleCnt="0">
        <dgm:presLayoutVars>
          <dgm:dir/>
          <dgm:animLvl val="lvl"/>
          <dgm:resizeHandles val="exact"/>
        </dgm:presLayoutVars>
      </dgm:prSet>
      <dgm:spPr/>
    </dgm:pt>
    <dgm:pt modelId="{D1015583-3D4B-42FD-9876-0708109BB5B5}" type="pres">
      <dgm:prSet presAssocID="{E1154AD6-0DF8-4893-9488-47ACD53D216F}" presName="composite" presStyleCnt="0"/>
      <dgm:spPr/>
    </dgm:pt>
    <dgm:pt modelId="{17E38717-30BE-452A-8B41-420CA8286382}" type="pres">
      <dgm:prSet presAssocID="{E1154AD6-0DF8-4893-9488-47ACD53D216F}" presName="parTx" presStyleLbl="alignNode1" presStyleIdx="0" presStyleCnt="3">
        <dgm:presLayoutVars>
          <dgm:chMax val="0"/>
          <dgm:chPref val="0"/>
          <dgm:bulletEnabled val="1"/>
        </dgm:presLayoutVars>
      </dgm:prSet>
      <dgm:spPr/>
    </dgm:pt>
    <dgm:pt modelId="{721A4E25-622C-4FFE-8924-0A37238F727B}" type="pres">
      <dgm:prSet presAssocID="{E1154AD6-0DF8-4893-9488-47ACD53D216F}" presName="desTx" presStyleLbl="alignAccFollowNode1" presStyleIdx="0" presStyleCnt="3">
        <dgm:presLayoutVars>
          <dgm:bulletEnabled val="1"/>
        </dgm:presLayoutVars>
      </dgm:prSet>
      <dgm:spPr/>
    </dgm:pt>
    <dgm:pt modelId="{61B631EE-D663-4B70-9472-FD8EE36103D8}" type="pres">
      <dgm:prSet presAssocID="{C1562BAC-CC11-4808-BE6E-33EAE6DC1634}" presName="space" presStyleCnt="0"/>
      <dgm:spPr/>
    </dgm:pt>
    <dgm:pt modelId="{C346E1CA-5990-4166-B9A2-18DF5E9431A6}" type="pres">
      <dgm:prSet presAssocID="{294742AD-97B2-4C4D-8AE9-FC40D557EB2F}" presName="composite" presStyleCnt="0"/>
      <dgm:spPr/>
    </dgm:pt>
    <dgm:pt modelId="{330FD3AC-9D4C-45C3-A6C1-413EF36D66EF}" type="pres">
      <dgm:prSet presAssocID="{294742AD-97B2-4C4D-8AE9-FC40D557EB2F}" presName="parTx" presStyleLbl="alignNode1" presStyleIdx="1" presStyleCnt="3">
        <dgm:presLayoutVars>
          <dgm:chMax val="0"/>
          <dgm:chPref val="0"/>
          <dgm:bulletEnabled val="1"/>
        </dgm:presLayoutVars>
      </dgm:prSet>
      <dgm:spPr/>
    </dgm:pt>
    <dgm:pt modelId="{0A32F02C-A217-4931-BAF5-834B34A40479}" type="pres">
      <dgm:prSet presAssocID="{294742AD-97B2-4C4D-8AE9-FC40D557EB2F}" presName="desTx" presStyleLbl="alignAccFollowNode1" presStyleIdx="1" presStyleCnt="3">
        <dgm:presLayoutVars>
          <dgm:bulletEnabled val="1"/>
        </dgm:presLayoutVars>
      </dgm:prSet>
      <dgm:spPr/>
    </dgm:pt>
    <dgm:pt modelId="{9362933F-6E2C-41EE-BF53-5CA1FC1F21BF}" type="pres">
      <dgm:prSet presAssocID="{646F379C-CAD8-4A5B-ACB1-7C39B192C055}" presName="space" presStyleCnt="0"/>
      <dgm:spPr/>
    </dgm:pt>
    <dgm:pt modelId="{B1151699-AB7B-4D65-B31E-3807BFC0539D}" type="pres">
      <dgm:prSet presAssocID="{05F031E8-DEA9-4091-BDD5-16D0B79A4972}" presName="composite" presStyleCnt="0"/>
      <dgm:spPr/>
    </dgm:pt>
    <dgm:pt modelId="{0E9025F5-AD8D-43B3-9024-CE642F46337B}" type="pres">
      <dgm:prSet presAssocID="{05F031E8-DEA9-4091-BDD5-16D0B79A4972}" presName="parTx" presStyleLbl="alignNode1" presStyleIdx="2" presStyleCnt="3">
        <dgm:presLayoutVars>
          <dgm:chMax val="0"/>
          <dgm:chPref val="0"/>
          <dgm:bulletEnabled val="1"/>
        </dgm:presLayoutVars>
      </dgm:prSet>
      <dgm:spPr/>
    </dgm:pt>
    <dgm:pt modelId="{E40D8333-8D0F-4365-BC58-BA53C896E4C1}" type="pres">
      <dgm:prSet presAssocID="{05F031E8-DEA9-4091-BDD5-16D0B79A4972}" presName="desTx" presStyleLbl="alignAccFollowNode1" presStyleIdx="2" presStyleCnt="3">
        <dgm:presLayoutVars>
          <dgm:bulletEnabled val="1"/>
        </dgm:presLayoutVars>
      </dgm:prSet>
      <dgm:spPr/>
    </dgm:pt>
  </dgm:ptLst>
  <dgm:cxnLst>
    <dgm:cxn modelId="{6EB86E09-50C3-4B97-ABE3-AF651AA67357}" type="presOf" srcId="{706C3893-AD1E-4AF7-9764-16EB4A24509C}" destId="{721A4E25-622C-4FFE-8924-0A37238F727B}" srcOrd="0" destOrd="3" presId="urn:microsoft.com/office/officeart/2005/8/layout/hList1"/>
    <dgm:cxn modelId="{460AD20C-9DE6-45CD-8803-00F80D2241E4}" type="presOf" srcId="{8684D7A3-DCBE-45F0-858E-B17DB639CD1F}" destId="{721A4E25-622C-4FFE-8924-0A37238F727B}" srcOrd="0" destOrd="2" presId="urn:microsoft.com/office/officeart/2005/8/layout/hList1"/>
    <dgm:cxn modelId="{75D9BD15-71DA-4EA4-BE5C-B5C8B38B4B55}" srcId="{E1154AD6-0DF8-4893-9488-47ACD53D216F}" destId="{8684D7A3-DCBE-45F0-858E-B17DB639CD1F}" srcOrd="2" destOrd="0" parTransId="{CEB8D568-CAB8-48DE-B6D3-03A56C74903D}" sibTransId="{D82893A3-63C4-481A-A4E9-B75956CACB1F}"/>
    <dgm:cxn modelId="{3D201822-7639-44BA-A00F-C4CFD8427063}" type="presOf" srcId="{56868E73-7C9F-4E97-9773-B865280C6CBD}" destId="{E40D8333-8D0F-4365-BC58-BA53C896E4C1}" srcOrd="0" destOrd="3" presId="urn:microsoft.com/office/officeart/2005/8/layout/hList1"/>
    <dgm:cxn modelId="{4A363E23-F89B-4822-89A6-91F6F35E40AD}" type="presOf" srcId="{F20C8B7C-CA89-4BF3-BB23-8B3B115B93C7}" destId="{0A32F02C-A217-4931-BAF5-834B34A40479}" srcOrd="0" destOrd="3" presId="urn:microsoft.com/office/officeart/2005/8/layout/hList1"/>
    <dgm:cxn modelId="{7D96FE27-5005-4AEB-ABFA-4D75C3208668}" type="presOf" srcId="{5BDE8B81-F792-437F-A3BD-59388FD3F64C}" destId="{E40D8333-8D0F-4365-BC58-BA53C896E4C1}" srcOrd="0" destOrd="2" presId="urn:microsoft.com/office/officeart/2005/8/layout/hList1"/>
    <dgm:cxn modelId="{8361322E-ECE1-4B57-A768-B640016F2DE7}" srcId="{294742AD-97B2-4C4D-8AE9-FC40D557EB2F}" destId="{3160F4C1-50FD-488D-AE29-7FB3B736EA79}" srcOrd="1" destOrd="0" parTransId="{1F19BFBB-176A-49D5-A12D-1D9B10677529}" sibTransId="{512FEE98-1CC1-4DFB-9CED-B1082914CC49}"/>
    <dgm:cxn modelId="{C1F85E3C-4999-4FF2-8A5F-0BBB7087E70F}" type="presOf" srcId="{6FF556AB-8CEE-4431-A449-53A58AC6F8FF}" destId="{721A4E25-622C-4FFE-8924-0A37238F727B}" srcOrd="0" destOrd="0" presId="urn:microsoft.com/office/officeart/2005/8/layout/hList1"/>
    <dgm:cxn modelId="{60129D3E-3B7A-44BF-B318-89E080A7B51D}" type="presOf" srcId="{E1154AD6-0DF8-4893-9488-47ACD53D216F}" destId="{17E38717-30BE-452A-8B41-420CA8286382}" srcOrd="0" destOrd="0" presId="urn:microsoft.com/office/officeart/2005/8/layout/hList1"/>
    <dgm:cxn modelId="{C9B55D5C-FCDC-4C97-ACE8-E6EFBF3C2975}" srcId="{E1154AD6-0DF8-4893-9488-47ACD53D216F}" destId="{6FF556AB-8CEE-4431-A449-53A58AC6F8FF}" srcOrd="0" destOrd="0" parTransId="{D7DF030B-35D1-4851-9DB5-AF95D85D3F4B}" sibTransId="{9FF9F8C2-7DF5-4F1D-BE8D-47F8BBC0E0AC}"/>
    <dgm:cxn modelId="{58E1C142-23C1-4C0B-A1BA-83467315150A}" srcId="{E1154AD6-0DF8-4893-9488-47ACD53D216F}" destId="{706C3893-AD1E-4AF7-9764-16EB4A24509C}" srcOrd="3" destOrd="0" parTransId="{41BCC27C-E4C9-4C3C-9A2A-1A8B769F239D}" sibTransId="{B4006FC7-3A1E-4E47-8159-9E5FB4019B96}"/>
    <dgm:cxn modelId="{E886A864-126D-424D-92C7-4509EF422D10}" srcId="{1438F650-6FEF-433A-84E1-30050DA85870}" destId="{E1154AD6-0DF8-4893-9488-47ACD53D216F}" srcOrd="0" destOrd="0" parTransId="{71B6D65D-5446-4AC6-9845-7AFBC3DCDDC0}" sibTransId="{C1562BAC-CC11-4808-BE6E-33EAE6DC1634}"/>
    <dgm:cxn modelId="{13CA036A-E938-44F3-98B7-2115A34B8B76}" type="presOf" srcId="{F1514ECE-41F2-49CD-8FA1-86F9952D2E74}" destId="{721A4E25-622C-4FFE-8924-0A37238F727B}" srcOrd="0" destOrd="1" presId="urn:microsoft.com/office/officeart/2005/8/layout/hList1"/>
    <dgm:cxn modelId="{F05DCA4E-DF6B-46DC-BFD3-1CCE3E2E5DCA}" type="presOf" srcId="{E96F7844-1639-49B8-A1ED-F0A34E335867}" destId="{0A32F02C-A217-4931-BAF5-834B34A40479}" srcOrd="0" destOrd="2" presId="urn:microsoft.com/office/officeart/2005/8/layout/hList1"/>
    <dgm:cxn modelId="{8ED73E76-27A2-488B-83AD-A1CCB9516C2E}" srcId="{294742AD-97B2-4C4D-8AE9-FC40D557EB2F}" destId="{E96F7844-1639-49B8-A1ED-F0A34E335867}" srcOrd="2" destOrd="0" parTransId="{8DEF1558-DDD5-45A0-AB9F-7CA9EE8D6888}" sibTransId="{52D58315-F6F0-4735-BC89-100E4E733B60}"/>
    <dgm:cxn modelId="{7BF7587A-58AD-4C35-A288-3B6C354B6385}" srcId="{1438F650-6FEF-433A-84E1-30050DA85870}" destId="{294742AD-97B2-4C4D-8AE9-FC40D557EB2F}" srcOrd="1" destOrd="0" parTransId="{AF3A5BFE-CAFF-4184-A790-062567EB8CDF}" sibTransId="{646F379C-CAD8-4A5B-ACB1-7C39B192C055}"/>
    <dgm:cxn modelId="{D8B9DF84-C78E-40A2-81EE-E51FD243D395}" type="presOf" srcId="{995BED9E-A7A0-4188-8EFE-B4FF9AEBF463}" destId="{E40D8333-8D0F-4365-BC58-BA53C896E4C1}" srcOrd="0" destOrd="1" presId="urn:microsoft.com/office/officeart/2005/8/layout/hList1"/>
    <dgm:cxn modelId="{A1474787-4DC9-466D-8C8E-7179C48DC8F1}" srcId="{05F031E8-DEA9-4091-BDD5-16D0B79A4972}" destId="{56868E73-7C9F-4E97-9773-B865280C6CBD}" srcOrd="3" destOrd="0" parTransId="{506A4360-ABC0-40A9-A611-B7F6111E9AD8}" sibTransId="{A8F05FA9-C818-4E87-BD53-C3E3657BA643}"/>
    <dgm:cxn modelId="{586E1988-9E15-4AB9-A46C-A374E2A20430}" type="presOf" srcId="{294742AD-97B2-4C4D-8AE9-FC40D557EB2F}" destId="{330FD3AC-9D4C-45C3-A6C1-413EF36D66EF}" srcOrd="0" destOrd="0" presId="urn:microsoft.com/office/officeart/2005/8/layout/hList1"/>
    <dgm:cxn modelId="{AB32FE93-8300-476C-866F-99B41F86DAE3}" srcId="{05F031E8-DEA9-4091-BDD5-16D0B79A4972}" destId="{0F512958-9876-4A4B-9D83-D669DFCF114A}" srcOrd="0" destOrd="0" parTransId="{B5F59EA2-2442-41B3-BEBF-712EE4307363}" sibTransId="{07FC0498-C408-40ED-9ED5-4AE02FD2573E}"/>
    <dgm:cxn modelId="{40BB509E-E377-4D46-BDC2-E38D6C66B854}" srcId="{1438F650-6FEF-433A-84E1-30050DA85870}" destId="{05F031E8-DEA9-4091-BDD5-16D0B79A4972}" srcOrd="2" destOrd="0" parTransId="{B7CDFA1B-49AA-41FA-BEEB-C71A098FCA70}" sibTransId="{A84B1CDA-286D-4117-8DCF-FCAC59D63B10}"/>
    <dgm:cxn modelId="{2B0D37A7-6BB2-44D3-81A6-E92A5BAC5596}" srcId="{05F031E8-DEA9-4091-BDD5-16D0B79A4972}" destId="{995BED9E-A7A0-4188-8EFE-B4FF9AEBF463}" srcOrd="1" destOrd="0" parTransId="{22B39BFA-58CF-4CD7-93C2-DCC3D7B109F0}" sibTransId="{27CD02BA-CB25-4F66-8A51-3E5B3A2522E4}"/>
    <dgm:cxn modelId="{2AA68CAF-962A-4035-988D-607972A4D017}" srcId="{294742AD-97B2-4C4D-8AE9-FC40D557EB2F}" destId="{F20C8B7C-CA89-4BF3-BB23-8B3B115B93C7}" srcOrd="3" destOrd="0" parTransId="{89161C47-7EF7-44B1-AAF3-4B41B1FB05ED}" sibTransId="{60D8DC00-9062-4F86-A4F6-05A2F07413F7}"/>
    <dgm:cxn modelId="{AECF18BE-9E71-4E94-B864-9F04FEEFF05C}" srcId="{05F031E8-DEA9-4091-BDD5-16D0B79A4972}" destId="{5BDE8B81-F792-437F-A3BD-59388FD3F64C}" srcOrd="2" destOrd="0" parTransId="{711AE21F-7225-4312-941C-BCBF31F11A71}" sibTransId="{84909C13-7A63-4707-946D-95A3C91482FD}"/>
    <dgm:cxn modelId="{3D8387CB-5483-4043-A82C-BA5D4DEB6E6F}" srcId="{294742AD-97B2-4C4D-8AE9-FC40D557EB2F}" destId="{38CE5B1B-54FC-444D-9D65-5960B169E6C7}" srcOrd="0" destOrd="0" parTransId="{C5E5CCE4-6293-4D86-99AA-42C93713F7D2}" sibTransId="{5EA73F48-50FB-476F-98E7-70D87B068FA4}"/>
    <dgm:cxn modelId="{A99207D2-096A-49ED-9C7B-226B63AA23F4}" type="presOf" srcId="{1438F650-6FEF-433A-84E1-30050DA85870}" destId="{FE9A2182-051A-4FD5-A733-139C7182D5E7}" srcOrd="0" destOrd="0" presId="urn:microsoft.com/office/officeart/2005/8/layout/hList1"/>
    <dgm:cxn modelId="{467544DD-A11E-4EE4-B3C2-1D7B293F7AA0}" srcId="{E1154AD6-0DF8-4893-9488-47ACD53D216F}" destId="{F1514ECE-41F2-49CD-8FA1-86F9952D2E74}" srcOrd="1" destOrd="0" parTransId="{A71189D8-3138-477A-A786-F713DA4B0F2C}" sibTransId="{13C4D96E-F5C6-43E5-B206-74F8B6F6D6A7}"/>
    <dgm:cxn modelId="{4AAF6EDF-0D0D-48A2-B7D3-F9B178897384}" type="presOf" srcId="{3160F4C1-50FD-488D-AE29-7FB3B736EA79}" destId="{0A32F02C-A217-4931-BAF5-834B34A40479}" srcOrd="0" destOrd="1" presId="urn:microsoft.com/office/officeart/2005/8/layout/hList1"/>
    <dgm:cxn modelId="{4026C3E2-14E3-4484-8EFC-5A6F09C9072A}" type="presOf" srcId="{38CE5B1B-54FC-444D-9D65-5960B169E6C7}" destId="{0A32F02C-A217-4931-BAF5-834B34A40479}" srcOrd="0" destOrd="0" presId="urn:microsoft.com/office/officeart/2005/8/layout/hList1"/>
    <dgm:cxn modelId="{E1C226F1-ECF7-4257-945F-14FD7EC65F0C}" type="presOf" srcId="{05F031E8-DEA9-4091-BDD5-16D0B79A4972}" destId="{0E9025F5-AD8D-43B3-9024-CE642F46337B}" srcOrd="0" destOrd="0" presId="urn:microsoft.com/office/officeart/2005/8/layout/hList1"/>
    <dgm:cxn modelId="{233317FF-05CC-4077-BD8D-A2399613DED7}" type="presOf" srcId="{0F512958-9876-4A4B-9D83-D669DFCF114A}" destId="{E40D8333-8D0F-4365-BC58-BA53C896E4C1}" srcOrd="0" destOrd="0" presId="urn:microsoft.com/office/officeart/2005/8/layout/hList1"/>
    <dgm:cxn modelId="{F902CB6F-EB02-44FC-B9EF-744F0CB8B51C}" type="presParOf" srcId="{FE9A2182-051A-4FD5-A733-139C7182D5E7}" destId="{D1015583-3D4B-42FD-9876-0708109BB5B5}" srcOrd="0" destOrd="0" presId="urn:microsoft.com/office/officeart/2005/8/layout/hList1"/>
    <dgm:cxn modelId="{2551CAD4-1F73-42F0-AA1C-215B9E7E0546}" type="presParOf" srcId="{D1015583-3D4B-42FD-9876-0708109BB5B5}" destId="{17E38717-30BE-452A-8B41-420CA8286382}" srcOrd="0" destOrd="0" presId="urn:microsoft.com/office/officeart/2005/8/layout/hList1"/>
    <dgm:cxn modelId="{06B4A6FB-03B0-4780-8313-A2B8F7B34A69}" type="presParOf" srcId="{D1015583-3D4B-42FD-9876-0708109BB5B5}" destId="{721A4E25-622C-4FFE-8924-0A37238F727B}" srcOrd="1" destOrd="0" presId="urn:microsoft.com/office/officeart/2005/8/layout/hList1"/>
    <dgm:cxn modelId="{3C8D58D9-FE82-4174-85A1-0D70BFC69AAD}" type="presParOf" srcId="{FE9A2182-051A-4FD5-A733-139C7182D5E7}" destId="{61B631EE-D663-4B70-9472-FD8EE36103D8}" srcOrd="1" destOrd="0" presId="urn:microsoft.com/office/officeart/2005/8/layout/hList1"/>
    <dgm:cxn modelId="{5FB9690C-B748-431A-9E66-8A9D41083490}" type="presParOf" srcId="{FE9A2182-051A-4FD5-A733-139C7182D5E7}" destId="{C346E1CA-5990-4166-B9A2-18DF5E9431A6}" srcOrd="2" destOrd="0" presId="urn:microsoft.com/office/officeart/2005/8/layout/hList1"/>
    <dgm:cxn modelId="{036F8861-4D30-4EC5-B3F1-9D0B5821B476}" type="presParOf" srcId="{C346E1CA-5990-4166-B9A2-18DF5E9431A6}" destId="{330FD3AC-9D4C-45C3-A6C1-413EF36D66EF}" srcOrd="0" destOrd="0" presId="urn:microsoft.com/office/officeart/2005/8/layout/hList1"/>
    <dgm:cxn modelId="{8AFBF6BD-4FB4-497D-95B9-E86571015F42}" type="presParOf" srcId="{C346E1CA-5990-4166-B9A2-18DF5E9431A6}" destId="{0A32F02C-A217-4931-BAF5-834B34A40479}" srcOrd="1" destOrd="0" presId="urn:microsoft.com/office/officeart/2005/8/layout/hList1"/>
    <dgm:cxn modelId="{D3AA22E4-B9A7-404A-B33F-200BB97A4093}" type="presParOf" srcId="{FE9A2182-051A-4FD5-A733-139C7182D5E7}" destId="{9362933F-6E2C-41EE-BF53-5CA1FC1F21BF}" srcOrd="3" destOrd="0" presId="urn:microsoft.com/office/officeart/2005/8/layout/hList1"/>
    <dgm:cxn modelId="{09AFCDFB-6A38-49F8-B8BE-7CFFC4EFB4F9}" type="presParOf" srcId="{FE9A2182-051A-4FD5-A733-139C7182D5E7}" destId="{B1151699-AB7B-4D65-B31E-3807BFC0539D}" srcOrd="4" destOrd="0" presId="urn:microsoft.com/office/officeart/2005/8/layout/hList1"/>
    <dgm:cxn modelId="{C9DC580C-FA61-426D-9543-E4004C43370A}" type="presParOf" srcId="{B1151699-AB7B-4D65-B31E-3807BFC0539D}" destId="{0E9025F5-AD8D-43B3-9024-CE642F46337B}" srcOrd="0" destOrd="0" presId="urn:microsoft.com/office/officeart/2005/8/layout/hList1"/>
    <dgm:cxn modelId="{6255E4B0-5B0C-47CF-8DD6-68C58963773C}" type="presParOf" srcId="{B1151699-AB7B-4D65-B31E-3807BFC0539D}" destId="{E40D8333-8D0F-4365-BC58-BA53C896E4C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38F650-6FEF-433A-84E1-30050DA85870}"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vi-VN"/>
        </a:p>
      </dgm:t>
    </dgm:pt>
    <dgm:pt modelId="{E1154AD6-0DF8-4893-9488-47ACD53D216F}">
      <dgm:prSet phldrT="[Text]"/>
      <dgm:spPr/>
      <dgm:t>
        <a:bodyPr/>
        <a:lstStyle/>
        <a:p>
          <a:r>
            <a:rPr lang="en-GB" b="1"/>
            <a:t>Họp xây dựng ý tưởng và tạo động lực quyết tâm</a:t>
          </a:r>
          <a:endParaRPr lang="vi-VN" b="1" dirty="0"/>
        </a:p>
      </dgm:t>
    </dgm:pt>
    <dgm:pt modelId="{71B6D65D-5446-4AC6-9845-7AFBC3DCDDC0}" type="parTrans" cxnId="{E886A864-126D-424D-92C7-4509EF422D10}">
      <dgm:prSet/>
      <dgm:spPr/>
      <dgm:t>
        <a:bodyPr/>
        <a:lstStyle/>
        <a:p>
          <a:endParaRPr lang="vi-VN"/>
        </a:p>
      </dgm:t>
    </dgm:pt>
    <dgm:pt modelId="{C1562BAC-CC11-4808-BE6E-33EAE6DC1634}" type="sibTrans" cxnId="{E886A864-126D-424D-92C7-4509EF422D10}">
      <dgm:prSet/>
      <dgm:spPr/>
      <dgm:t>
        <a:bodyPr/>
        <a:lstStyle/>
        <a:p>
          <a:endParaRPr lang="vi-VN"/>
        </a:p>
      </dgm:t>
    </dgm:pt>
    <dgm:pt modelId="{6FF556AB-8CEE-4431-A449-53A58AC6F8FF}">
      <dgm:prSet phldrT="[Text]"/>
      <dgm:spPr/>
      <dgm:t>
        <a:bodyPr/>
        <a:lstStyle/>
        <a:p>
          <a:r>
            <a:rPr lang="en-GB"/>
            <a:t>Giúp người tham gia hiểu lợi ích khi tham gia chuỗi gà đen Sa Pa</a:t>
          </a:r>
          <a:endParaRPr lang="vi-VN" dirty="0"/>
        </a:p>
      </dgm:t>
    </dgm:pt>
    <dgm:pt modelId="{D7DF030B-35D1-4851-9DB5-AF95D85D3F4B}" type="parTrans" cxnId="{C9B55D5C-FCDC-4C97-ACE8-E6EFBF3C2975}">
      <dgm:prSet/>
      <dgm:spPr/>
      <dgm:t>
        <a:bodyPr/>
        <a:lstStyle/>
        <a:p>
          <a:endParaRPr lang="vi-VN"/>
        </a:p>
      </dgm:t>
    </dgm:pt>
    <dgm:pt modelId="{9FF9F8C2-7DF5-4F1D-BE8D-47F8BBC0E0AC}" type="sibTrans" cxnId="{C9B55D5C-FCDC-4C97-ACE8-E6EFBF3C2975}">
      <dgm:prSet/>
      <dgm:spPr/>
      <dgm:t>
        <a:bodyPr/>
        <a:lstStyle/>
        <a:p>
          <a:endParaRPr lang="vi-VN"/>
        </a:p>
      </dgm:t>
    </dgm:pt>
    <dgm:pt modelId="{294742AD-97B2-4C4D-8AE9-FC40D557EB2F}">
      <dgm:prSet phldrT="[Text]"/>
      <dgm:spPr/>
      <dgm:t>
        <a:bodyPr/>
        <a:lstStyle/>
        <a:p>
          <a:r>
            <a:rPr lang="en-US" b="1" dirty="0" err="1">
              <a:solidFill>
                <a:schemeClr val="bg1"/>
              </a:solidFill>
            </a:rPr>
            <a:t>Lập</a:t>
          </a:r>
          <a:r>
            <a:rPr lang="en-US" b="1" dirty="0">
              <a:solidFill>
                <a:schemeClr val="bg1"/>
              </a:solidFill>
            </a:rPr>
            <a:t> </a:t>
          </a:r>
          <a:r>
            <a:rPr lang="en-US" b="1" dirty="0" err="1">
              <a:solidFill>
                <a:schemeClr val="bg1"/>
              </a:solidFill>
            </a:rPr>
            <a:t>kế</a:t>
          </a:r>
          <a:r>
            <a:rPr lang="en-US" b="1" dirty="0">
              <a:solidFill>
                <a:schemeClr val="bg1"/>
              </a:solidFill>
            </a:rPr>
            <a:t> </a:t>
          </a:r>
          <a:r>
            <a:rPr lang="en-US" b="1" dirty="0" err="1">
              <a:solidFill>
                <a:schemeClr val="bg1"/>
              </a:solidFill>
            </a:rPr>
            <a:t>hoạch</a:t>
          </a:r>
          <a:r>
            <a:rPr lang="en-US" b="1" dirty="0">
              <a:solidFill>
                <a:schemeClr val="bg1"/>
              </a:solidFill>
            </a:rPr>
            <a:t> </a:t>
          </a:r>
          <a:r>
            <a:rPr lang="en-US" b="1" dirty="0" err="1">
              <a:solidFill>
                <a:schemeClr val="bg1"/>
              </a:solidFill>
            </a:rPr>
            <a:t>xây</a:t>
          </a:r>
          <a:r>
            <a:rPr lang="en-US" b="1" dirty="0">
              <a:solidFill>
                <a:schemeClr val="bg1"/>
              </a:solidFill>
            </a:rPr>
            <a:t> </a:t>
          </a:r>
          <a:r>
            <a:rPr lang="en-US" b="1" dirty="0" err="1">
              <a:solidFill>
                <a:schemeClr val="bg1"/>
              </a:solidFill>
            </a:rPr>
            <a:t>dựng</a:t>
          </a:r>
          <a:r>
            <a:rPr lang="en-US" b="1" dirty="0">
              <a:solidFill>
                <a:schemeClr val="bg1"/>
              </a:solidFill>
            </a:rPr>
            <a:t> </a:t>
          </a:r>
          <a:r>
            <a:rPr lang="en-US" b="1" dirty="0" err="1">
              <a:solidFill>
                <a:schemeClr val="bg1"/>
              </a:solidFill>
            </a:rPr>
            <a:t>mô</a:t>
          </a:r>
          <a:r>
            <a:rPr lang="en-US" b="1" dirty="0">
              <a:solidFill>
                <a:schemeClr val="bg1"/>
              </a:solidFill>
            </a:rPr>
            <a:t> </a:t>
          </a:r>
          <a:r>
            <a:rPr lang="en-US" b="1" dirty="0" err="1">
              <a:solidFill>
                <a:schemeClr val="bg1"/>
              </a:solidFill>
            </a:rPr>
            <a:t>hình</a:t>
          </a:r>
          <a:r>
            <a:rPr lang="en-US" b="1" dirty="0">
              <a:solidFill>
                <a:schemeClr val="bg1"/>
              </a:solidFill>
            </a:rPr>
            <a:t> </a:t>
          </a:r>
          <a:r>
            <a:rPr lang="en-US" b="1" dirty="0" err="1">
              <a:solidFill>
                <a:schemeClr val="bg1"/>
              </a:solidFill>
            </a:rPr>
            <a:t>có</a:t>
          </a:r>
          <a:r>
            <a:rPr lang="en-US" b="1" dirty="0">
              <a:solidFill>
                <a:schemeClr val="bg1"/>
              </a:solidFill>
            </a:rPr>
            <a:t> </a:t>
          </a:r>
          <a:r>
            <a:rPr lang="en-US" b="1" dirty="0" err="1">
              <a:solidFill>
                <a:schemeClr val="bg1"/>
              </a:solidFill>
            </a:rPr>
            <a:t>sự</a:t>
          </a:r>
          <a:r>
            <a:rPr lang="en-US" b="1" dirty="0">
              <a:solidFill>
                <a:schemeClr val="bg1"/>
              </a:solidFill>
            </a:rPr>
            <a:t> </a:t>
          </a:r>
          <a:r>
            <a:rPr lang="en-US" b="1" dirty="0" err="1">
              <a:solidFill>
                <a:schemeClr val="bg1"/>
              </a:solidFill>
            </a:rPr>
            <a:t>tham</a:t>
          </a:r>
          <a:r>
            <a:rPr lang="en-US" b="1" dirty="0">
              <a:solidFill>
                <a:schemeClr val="bg1"/>
              </a:solidFill>
            </a:rPr>
            <a:t> </a:t>
          </a:r>
          <a:r>
            <a:rPr lang="en-US" b="1" dirty="0" err="1">
              <a:solidFill>
                <a:schemeClr val="bg1"/>
              </a:solidFill>
            </a:rPr>
            <a:t>gia</a:t>
          </a:r>
          <a:endParaRPr lang="vi-VN" b="1" dirty="0">
            <a:solidFill>
              <a:schemeClr val="bg1"/>
            </a:solidFill>
          </a:endParaRPr>
        </a:p>
      </dgm:t>
    </dgm:pt>
    <dgm:pt modelId="{AF3A5BFE-CAFF-4184-A790-062567EB8CDF}" type="parTrans" cxnId="{7BF7587A-58AD-4C35-A288-3B6C354B6385}">
      <dgm:prSet/>
      <dgm:spPr/>
      <dgm:t>
        <a:bodyPr/>
        <a:lstStyle/>
        <a:p>
          <a:endParaRPr lang="vi-VN"/>
        </a:p>
      </dgm:t>
    </dgm:pt>
    <dgm:pt modelId="{646F379C-CAD8-4A5B-ACB1-7C39B192C055}" type="sibTrans" cxnId="{7BF7587A-58AD-4C35-A288-3B6C354B6385}">
      <dgm:prSet/>
      <dgm:spPr/>
      <dgm:t>
        <a:bodyPr/>
        <a:lstStyle/>
        <a:p>
          <a:endParaRPr lang="vi-VN"/>
        </a:p>
      </dgm:t>
    </dgm:pt>
    <dgm:pt modelId="{38CE5B1B-54FC-444D-9D65-5960B169E6C7}">
      <dgm:prSet phldrT="[Text]"/>
      <dgm:spPr/>
      <dgm:t>
        <a:bodyPr/>
        <a:lstStyle/>
        <a:p>
          <a:r>
            <a:rPr lang="en-US"/>
            <a:t>Kế hoạch tài chính</a:t>
          </a:r>
          <a:endParaRPr lang="vi-VN" dirty="0"/>
        </a:p>
      </dgm:t>
    </dgm:pt>
    <dgm:pt modelId="{C5E5CCE4-6293-4D86-99AA-42C93713F7D2}" type="parTrans" cxnId="{3D8387CB-5483-4043-A82C-BA5D4DEB6E6F}">
      <dgm:prSet/>
      <dgm:spPr/>
      <dgm:t>
        <a:bodyPr/>
        <a:lstStyle/>
        <a:p>
          <a:endParaRPr lang="vi-VN"/>
        </a:p>
      </dgm:t>
    </dgm:pt>
    <dgm:pt modelId="{5EA73F48-50FB-476F-98E7-70D87B068FA4}" type="sibTrans" cxnId="{3D8387CB-5483-4043-A82C-BA5D4DEB6E6F}">
      <dgm:prSet/>
      <dgm:spPr/>
      <dgm:t>
        <a:bodyPr/>
        <a:lstStyle/>
        <a:p>
          <a:endParaRPr lang="vi-VN"/>
        </a:p>
      </dgm:t>
    </dgm:pt>
    <dgm:pt modelId="{3160F4C1-50FD-488D-AE29-7FB3B736EA79}">
      <dgm:prSet phldrT="[Text]"/>
      <dgm:spPr/>
      <dgm:t>
        <a:bodyPr/>
        <a:lstStyle/>
        <a:p>
          <a:r>
            <a:rPr lang="en-US"/>
            <a:t>Kế hoạch chăn nuôi</a:t>
          </a:r>
          <a:endParaRPr lang="vi-VN" dirty="0"/>
        </a:p>
      </dgm:t>
    </dgm:pt>
    <dgm:pt modelId="{1F19BFBB-176A-49D5-A12D-1D9B10677529}" type="parTrans" cxnId="{8361322E-ECE1-4B57-A768-B640016F2DE7}">
      <dgm:prSet/>
      <dgm:spPr/>
      <dgm:t>
        <a:bodyPr/>
        <a:lstStyle/>
        <a:p>
          <a:endParaRPr lang="vi-VN"/>
        </a:p>
      </dgm:t>
    </dgm:pt>
    <dgm:pt modelId="{512FEE98-1CC1-4DFB-9CED-B1082914CC49}" type="sibTrans" cxnId="{8361322E-ECE1-4B57-A768-B640016F2DE7}">
      <dgm:prSet/>
      <dgm:spPr/>
      <dgm:t>
        <a:bodyPr/>
        <a:lstStyle/>
        <a:p>
          <a:endParaRPr lang="vi-VN"/>
        </a:p>
      </dgm:t>
    </dgm:pt>
    <dgm:pt modelId="{E96F7844-1639-49B8-A1ED-F0A34E335867}">
      <dgm:prSet phldrT="[Text]"/>
      <dgm:spPr/>
      <dgm:t>
        <a:bodyPr/>
        <a:lstStyle/>
        <a:p>
          <a:r>
            <a:rPr lang="en-US"/>
            <a:t>Kế hoạch truyền thông, xây dựng chuỗi</a:t>
          </a:r>
          <a:endParaRPr lang="vi-VN" dirty="0"/>
        </a:p>
      </dgm:t>
    </dgm:pt>
    <dgm:pt modelId="{8DEF1558-DDD5-45A0-AB9F-7CA9EE8D6888}" type="parTrans" cxnId="{8ED73E76-27A2-488B-83AD-A1CCB9516C2E}">
      <dgm:prSet/>
      <dgm:spPr/>
      <dgm:t>
        <a:bodyPr/>
        <a:lstStyle/>
        <a:p>
          <a:endParaRPr lang="vi-VN"/>
        </a:p>
      </dgm:t>
    </dgm:pt>
    <dgm:pt modelId="{52D58315-F6F0-4735-BC89-100E4E733B60}" type="sibTrans" cxnId="{8ED73E76-27A2-488B-83AD-A1CCB9516C2E}">
      <dgm:prSet/>
      <dgm:spPr/>
      <dgm:t>
        <a:bodyPr/>
        <a:lstStyle/>
        <a:p>
          <a:endParaRPr lang="vi-VN"/>
        </a:p>
      </dgm:t>
    </dgm:pt>
    <dgm:pt modelId="{05F031E8-DEA9-4091-BDD5-16D0B79A4972}">
      <dgm:prSet phldrT="[Text]"/>
      <dgm:spPr/>
      <dgm:t>
        <a:bodyPr/>
        <a:lstStyle/>
        <a:p>
          <a:r>
            <a:rPr lang="en-US" b="1" dirty="0" err="1">
              <a:solidFill>
                <a:schemeClr val="bg2"/>
              </a:solidFill>
            </a:rPr>
            <a:t>Thúc</a:t>
          </a:r>
          <a:r>
            <a:rPr lang="en-US" b="1" dirty="0">
              <a:solidFill>
                <a:schemeClr val="bg2"/>
              </a:solidFill>
            </a:rPr>
            <a:t> </a:t>
          </a:r>
          <a:r>
            <a:rPr lang="en-US" b="1" dirty="0" err="1">
              <a:solidFill>
                <a:schemeClr val="bg2"/>
              </a:solidFill>
            </a:rPr>
            <a:t>đẩy</a:t>
          </a:r>
          <a:r>
            <a:rPr lang="en-US" b="1" dirty="0">
              <a:solidFill>
                <a:schemeClr val="bg2"/>
              </a:solidFill>
            </a:rPr>
            <a:t> </a:t>
          </a:r>
          <a:r>
            <a:rPr lang="en-US" b="1" dirty="0" err="1">
              <a:solidFill>
                <a:schemeClr val="bg2"/>
              </a:solidFill>
            </a:rPr>
            <a:t>theo</a:t>
          </a:r>
          <a:r>
            <a:rPr lang="en-US" b="1" dirty="0">
              <a:solidFill>
                <a:schemeClr val="bg2"/>
              </a:solidFill>
            </a:rPr>
            <a:t> </a:t>
          </a:r>
          <a:r>
            <a:rPr lang="en-US" b="1" dirty="0" err="1">
              <a:solidFill>
                <a:schemeClr val="bg2"/>
              </a:solidFill>
            </a:rPr>
            <a:t>tiến</a:t>
          </a:r>
          <a:r>
            <a:rPr lang="en-US" b="1" dirty="0">
              <a:solidFill>
                <a:schemeClr val="bg2"/>
              </a:solidFill>
            </a:rPr>
            <a:t> </a:t>
          </a:r>
          <a:r>
            <a:rPr lang="en-US" b="1" dirty="0" err="1">
              <a:solidFill>
                <a:schemeClr val="bg2"/>
              </a:solidFill>
            </a:rPr>
            <a:t>trình</a:t>
          </a:r>
          <a:r>
            <a:rPr lang="en-US" b="1" dirty="0">
              <a:solidFill>
                <a:schemeClr val="bg2"/>
              </a:solidFill>
            </a:rPr>
            <a:t> </a:t>
          </a:r>
          <a:r>
            <a:rPr lang="en-US" b="1" dirty="0" err="1">
              <a:solidFill>
                <a:schemeClr val="bg2"/>
              </a:solidFill>
            </a:rPr>
            <a:t>thực</a:t>
          </a:r>
          <a:r>
            <a:rPr lang="en-US" b="1" dirty="0">
              <a:solidFill>
                <a:schemeClr val="bg2"/>
              </a:solidFill>
            </a:rPr>
            <a:t> </a:t>
          </a:r>
          <a:r>
            <a:rPr lang="en-US" b="1" dirty="0" err="1">
              <a:solidFill>
                <a:schemeClr val="bg2"/>
              </a:solidFill>
            </a:rPr>
            <a:t>hiện</a:t>
          </a:r>
          <a:endParaRPr lang="vi-VN" b="1" dirty="0">
            <a:solidFill>
              <a:schemeClr val="bg2"/>
            </a:solidFill>
          </a:endParaRPr>
        </a:p>
      </dgm:t>
    </dgm:pt>
    <dgm:pt modelId="{B7CDFA1B-49AA-41FA-BEEB-C71A098FCA70}" type="parTrans" cxnId="{40BB509E-E377-4D46-BDC2-E38D6C66B854}">
      <dgm:prSet/>
      <dgm:spPr/>
      <dgm:t>
        <a:bodyPr/>
        <a:lstStyle/>
        <a:p>
          <a:endParaRPr lang="vi-VN"/>
        </a:p>
      </dgm:t>
    </dgm:pt>
    <dgm:pt modelId="{A84B1CDA-286D-4117-8DCF-FCAC59D63B10}" type="sibTrans" cxnId="{40BB509E-E377-4D46-BDC2-E38D6C66B854}">
      <dgm:prSet/>
      <dgm:spPr/>
      <dgm:t>
        <a:bodyPr/>
        <a:lstStyle/>
        <a:p>
          <a:endParaRPr lang="vi-VN"/>
        </a:p>
      </dgm:t>
    </dgm:pt>
    <dgm:pt modelId="{0F512958-9876-4A4B-9D83-D669DFCF114A}">
      <dgm:prSet phldrT="[Text]"/>
      <dgm:spPr/>
      <dgm:t>
        <a:bodyPr/>
        <a:lstStyle/>
        <a:p>
          <a:r>
            <a:rPr lang="en-US"/>
            <a:t>Bám sát diễn biến trong quá trình thực hiện.</a:t>
          </a:r>
          <a:endParaRPr lang="vi-VN" dirty="0"/>
        </a:p>
      </dgm:t>
    </dgm:pt>
    <dgm:pt modelId="{B5F59EA2-2442-41B3-BEBF-712EE4307363}" type="parTrans" cxnId="{AB32FE93-8300-476C-866F-99B41F86DAE3}">
      <dgm:prSet/>
      <dgm:spPr/>
      <dgm:t>
        <a:bodyPr/>
        <a:lstStyle/>
        <a:p>
          <a:endParaRPr lang="vi-VN"/>
        </a:p>
      </dgm:t>
    </dgm:pt>
    <dgm:pt modelId="{07FC0498-C408-40ED-9ED5-4AE02FD2573E}" type="sibTrans" cxnId="{AB32FE93-8300-476C-866F-99B41F86DAE3}">
      <dgm:prSet/>
      <dgm:spPr/>
      <dgm:t>
        <a:bodyPr/>
        <a:lstStyle/>
        <a:p>
          <a:endParaRPr lang="vi-VN"/>
        </a:p>
      </dgm:t>
    </dgm:pt>
    <dgm:pt modelId="{F20C8B7C-CA89-4BF3-BB23-8B3B115B93C7}">
      <dgm:prSet phldrT="[Text]"/>
      <dgm:spPr/>
      <dgm:t>
        <a:bodyPr/>
        <a:lstStyle/>
        <a:p>
          <a:r>
            <a:rPr lang="en-US"/>
            <a:t>Kế hoạch tiêu thụ</a:t>
          </a:r>
          <a:endParaRPr lang="vi-VN" dirty="0"/>
        </a:p>
      </dgm:t>
    </dgm:pt>
    <dgm:pt modelId="{89161C47-7EF7-44B1-AAF3-4B41B1FB05ED}" type="parTrans" cxnId="{2AA68CAF-962A-4035-988D-607972A4D017}">
      <dgm:prSet/>
      <dgm:spPr/>
      <dgm:t>
        <a:bodyPr/>
        <a:lstStyle/>
        <a:p>
          <a:endParaRPr lang="vi-VN"/>
        </a:p>
      </dgm:t>
    </dgm:pt>
    <dgm:pt modelId="{60D8DC00-9062-4F86-A4F6-05A2F07413F7}" type="sibTrans" cxnId="{2AA68CAF-962A-4035-988D-607972A4D017}">
      <dgm:prSet/>
      <dgm:spPr/>
      <dgm:t>
        <a:bodyPr/>
        <a:lstStyle/>
        <a:p>
          <a:endParaRPr lang="vi-VN"/>
        </a:p>
      </dgm:t>
    </dgm:pt>
    <dgm:pt modelId="{995BED9E-A7A0-4188-8EFE-B4FF9AEBF463}">
      <dgm:prSet phldrT="[Text]"/>
      <dgm:spPr/>
      <dgm:t>
        <a:bodyPr/>
        <a:lstStyle/>
        <a:p>
          <a:r>
            <a:rPr lang="en-US"/>
            <a:t>Đánh giá các vấn đề phát sinh nếu có.</a:t>
          </a:r>
          <a:endParaRPr lang="vi-VN" dirty="0"/>
        </a:p>
      </dgm:t>
    </dgm:pt>
    <dgm:pt modelId="{22B39BFA-58CF-4CD7-93C2-DCC3D7B109F0}" type="parTrans" cxnId="{2B0D37A7-6BB2-44D3-81A6-E92A5BAC5596}">
      <dgm:prSet/>
      <dgm:spPr/>
      <dgm:t>
        <a:bodyPr/>
        <a:lstStyle/>
        <a:p>
          <a:endParaRPr lang="vi-VN"/>
        </a:p>
      </dgm:t>
    </dgm:pt>
    <dgm:pt modelId="{27CD02BA-CB25-4F66-8A51-3E5B3A2522E4}" type="sibTrans" cxnId="{2B0D37A7-6BB2-44D3-81A6-E92A5BAC5596}">
      <dgm:prSet/>
      <dgm:spPr/>
      <dgm:t>
        <a:bodyPr/>
        <a:lstStyle/>
        <a:p>
          <a:endParaRPr lang="vi-VN"/>
        </a:p>
      </dgm:t>
    </dgm:pt>
    <dgm:pt modelId="{5BDE8B81-F792-437F-A3BD-59388FD3F64C}">
      <dgm:prSet phldrT="[Text]"/>
      <dgm:spPr/>
      <dgm:t>
        <a:bodyPr/>
        <a:lstStyle/>
        <a:p>
          <a:r>
            <a:rPr lang="en-US" dirty="0" err="1"/>
            <a:t>Thảo</a:t>
          </a:r>
          <a:r>
            <a:rPr lang="en-US" dirty="0"/>
            <a:t> </a:t>
          </a:r>
          <a:r>
            <a:rPr lang="en-US" dirty="0" err="1"/>
            <a:t>luận</a:t>
          </a:r>
          <a:r>
            <a:rPr lang="en-US" dirty="0"/>
            <a:t> </a:t>
          </a:r>
          <a:r>
            <a:rPr lang="en-US" dirty="0" err="1"/>
            <a:t>và</a:t>
          </a:r>
          <a:r>
            <a:rPr lang="en-US" dirty="0"/>
            <a:t> </a:t>
          </a:r>
          <a:r>
            <a:rPr lang="en-US" dirty="0" err="1"/>
            <a:t>thúc</a:t>
          </a:r>
          <a:r>
            <a:rPr lang="en-US" dirty="0"/>
            <a:t> </a:t>
          </a:r>
          <a:r>
            <a:rPr lang="en-US" dirty="0" err="1"/>
            <a:t>đẩy</a:t>
          </a:r>
          <a:r>
            <a:rPr lang="en-US" dirty="0"/>
            <a:t> </a:t>
          </a:r>
          <a:r>
            <a:rPr lang="en-US" dirty="0" err="1"/>
            <a:t>điều</a:t>
          </a:r>
          <a:r>
            <a:rPr lang="en-US" dirty="0"/>
            <a:t> </a:t>
          </a:r>
          <a:r>
            <a:rPr lang="en-US" dirty="0" err="1"/>
            <a:t>chỉnh</a:t>
          </a:r>
          <a:r>
            <a:rPr lang="en-US" dirty="0"/>
            <a:t> </a:t>
          </a:r>
          <a:r>
            <a:rPr lang="en-US" dirty="0" err="1"/>
            <a:t>cho</a:t>
          </a:r>
          <a:r>
            <a:rPr lang="en-US" dirty="0"/>
            <a:t> </a:t>
          </a:r>
          <a:r>
            <a:rPr lang="en-US" dirty="0" err="1"/>
            <a:t>phù</a:t>
          </a:r>
          <a:r>
            <a:rPr lang="en-US" dirty="0"/>
            <a:t> </a:t>
          </a:r>
          <a:r>
            <a:rPr lang="en-US" dirty="0" err="1"/>
            <a:t>hợp</a:t>
          </a:r>
          <a:r>
            <a:rPr lang="en-US" dirty="0"/>
            <a:t> </a:t>
          </a:r>
          <a:endParaRPr lang="vi-VN" dirty="0"/>
        </a:p>
      </dgm:t>
    </dgm:pt>
    <dgm:pt modelId="{711AE21F-7225-4312-941C-BCBF31F11A71}" type="parTrans" cxnId="{AECF18BE-9E71-4E94-B864-9F04FEEFF05C}">
      <dgm:prSet/>
      <dgm:spPr/>
      <dgm:t>
        <a:bodyPr/>
        <a:lstStyle/>
        <a:p>
          <a:endParaRPr lang="vi-VN"/>
        </a:p>
      </dgm:t>
    </dgm:pt>
    <dgm:pt modelId="{84909C13-7A63-4707-946D-95A3C91482FD}" type="sibTrans" cxnId="{AECF18BE-9E71-4E94-B864-9F04FEEFF05C}">
      <dgm:prSet/>
      <dgm:spPr/>
      <dgm:t>
        <a:bodyPr/>
        <a:lstStyle/>
        <a:p>
          <a:endParaRPr lang="vi-VN"/>
        </a:p>
      </dgm:t>
    </dgm:pt>
    <dgm:pt modelId="{56868E73-7C9F-4E97-9773-B865280C6CBD}">
      <dgm:prSet phldrT="[Text]"/>
      <dgm:spPr/>
      <dgm:t>
        <a:bodyPr/>
        <a:lstStyle/>
        <a:p>
          <a:endParaRPr lang="vi-VN" dirty="0"/>
        </a:p>
      </dgm:t>
    </dgm:pt>
    <dgm:pt modelId="{506A4360-ABC0-40A9-A611-B7F6111E9AD8}" type="parTrans" cxnId="{A1474787-4DC9-466D-8C8E-7179C48DC8F1}">
      <dgm:prSet/>
      <dgm:spPr/>
      <dgm:t>
        <a:bodyPr/>
        <a:lstStyle/>
        <a:p>
          <a:endParaRPr lang="vi-VN"/>
        </a:p>
      </dgm:t>
    </dgm:pt>
    <dgm:pt modelId="{A8F05FA9-C818-4E87-BD53-C3E3657BA643}" type="sibTrans" cxnId="{A1474787-4DC9-466D-8C8E-7179C48DC8F1}">
      <dgm:prSet/>
      <dgm:spPr/>
      <dgm:t>
        <a:bodyPr/>
        <a:lstStyle/>
        <a:p>
          <a:endParaRPr lang="vi-VN"/>
        </a:p>
      </dgm:t>
    </dgm:pt>
    <dgm:pt modelId="{C3843C0B-C2DA-4547-81DE-1D39307B7512}">
      <dgm:prSet/>
      <dgm:spPr/>
      <dgm:t>
        <a:bodyPr/>
        <a:lstStyle/>
        <a:p>
          <a:r>
            <a:rPr lang="en-GB" dirty="0" err="1"/>
            <a:t>Làm</a:t>
          </a:r>
          <a:r>
            <a:rPr lang="en-GB" dirty="0"/>
            <a:t> </a:t>
          </a:r>
          <a:r>
            <a:rPr lang="en-GB" dirty="0" err="1"/>
            <a:t>rõ</a:t>
          </a:r>
          <a:r>
            <a:rPr lang="en-GB" dirty="0"/>
            <a:t> </a:t>
          </a:r>
          <a:r>
            <a:rPr lang="en-GB" dirty="0" err="1"/>
            <a:t>những</a:t>
          </a:r>
          <a:r>
            <a:rPr lang="en-GB" dirty="0"/>
            <a:t> </a:t>
          </a:r>
          <a:r>
            <a:rPr lang="en-GB" dirty="0" err="1"/>
            <a:t>khó</a:t>
          </a:r>
          <a:r>
            <a:rPr lang="en-GB" dirty="0"/>
            <a:t> </a:t>
          </a:r>
          <a:r>
            <a:rPr lang="en-GB" dirty="0" err="1"/>
            <a:t>khăn</a:t>
          </a:r>
          <a:r>
            <a:rPr lang="en-GB" dirty="0"/>
            <a:t> </a:t>
          </a:r>
          <a:r>
            <a:rPr lang="en-GB" dirty="0" err="1"/>
            <a:t>có</a:t>
          </a:r>
          <a:r>
            <a:rPr lang="en-GB" dirty="0"/>
            <a:t> </a:t>
          </a:r>
          <a:r>
            <a:rPr lang="en-GB" dirty="0" err="1"/>
            <a:t>thể</a:t>
          </a:r>
          <a:r>
            <a:rPr lang="en-GB" dirty="0"/>
            <a:t> </a:t>
          </a:r>
          <a:r>
            <a:rPr lang="en-GB" dirty="0" err="1"/>
            <a:t>xảy</a:t>
          </a:r>
          <a:r>
            <a:rPr lang="en-GB" dirty="0"/>
            <a:t> </a:t>
          </a:r>
          <a:r>
            <a:rPr lang="en-GB" dirty="0" err="1"/>
            <a:t>ra</a:t>
          </a:r>
          <a:r>
            <a:rPr lang="en-GB" dirty="0"/>
            <a:t> </a:t>
          </a:r>
          <a:r>
            <a:rPr lang="en-GB" dirty="0" err="1"/>
            <a:t>và</a:t>
          </a:r>
          <a:r>
            <a:rPr lang="en-GB" dirty="0"/>
            <a:t> </a:t>
          </a:r>
          <a:r>
            <a:rPr lang="en-GB" dirty="0" err="1"/>
            <a:t>các</a:t>
          </a:r>
          <a:r>
            <a:rPr lang="en-GB" dirty="0"/>
            <a:t> </a:t>
          </a:r>
          <a:r>
            <a:rPr lang="en-GB" dirty="0" err="1"/>
            <a:t>giải</a:t>
          </a:r>
          <a:r>
            <a:rPr lang="en-GB" dirty="0"/>
            <a:t> </a:t>
          </a:r>
          <a:r>
            <a:rPr lang="en-GB" dirty="0" err="1"/>
            <a:t>pháp</a:t>
          </a:r>
          <a:r>
            <a:rPr lang="en-GB" dirty="0"/>
            <a:t> </a:t>
          </a:r>
          <a:r>
            <a:rPr lang="en-GB" dirty="0" err="1"/>
            <a:t>xử</a:t>
          </a:r>
          <a:r>
            <a:rPr lang="en-GB" dirty="0"/>
            <a:t> </a:t>
          </a:r>
          <a:r>
            <a:rPr lang="en-GB" dirty="0" err="1"/>
            <a:t>lý</a:t>
          </a:r>
          <a:r>
            <a:rPr lang="en-GB" dirty="0"/>
            <a:t>;</a:t>
          </a:r>
          <a:endParaRPr lang="vi-VN" dirty="0"/>
        </a:p>
      </dgm:t>
    </dgm:pt>
    <dgm:pt modelId="{6099BF9C-1BB0-4609-B5BE-7E1C25FC5C8D}" type="parTrans" cxnId="{C535F495-9F9E-4D0B-8643-7E80B61E20CE}">
      <dgm:prSet/>
      <dgm:spPr/>
      <dgm:t>
        <a:bodyPr/>
        <a:lstStyle/>
        <a:p>
          <a:endParaRPr lang="vi-VN"/>
        </a:p>
      </dgm:t>
    </dgm:pt>
    <dgm:pt modelId="{04E45F92-D0FD-4B71-9251-2D2C25C40857}" type="sibTrans" cxnId="{C535F495-9F9E-4D0B-8643-7E80B61E20CE}">
      <dgm:prSet/>
      <dgm:spPr/>
      <dgm:t>
        <a:bodyPr/>
        <a:lstStyle/>
        <a:p>
          <a:endParaRPr lang="vi-VN"/>
        </a:p>
      </dgm:t>
    </dgm:pt>
    <dgm:pt modelId="{ED5FD0FA-F781-4FC7-94DA-6605BB72EF38}">
      <dgm:prSet/>
      <dgm:spPr/>
      <dgm:t>
        <a:bodyPr/>
        <a:lstStyle/>
        <a:p>
          <a:r>
            <a:rPr lang="en-GB" dirty="0" err="1"/>
            <a:t>Phân</a:t>
          </a:r>
          <a:r>
            <a:rPr lang="en-GB" dirty="0"/>
            <a:t> </a:t>
          </a:r>
          <a:r>
            <a:rPr lang="en-GB" dirty="0" err="1"/>
            <a:t>công</a:t>
          </a:r>
          <a:r>
            <a:rPr lang="en-GB" dirty="0"/>
            <a:t> </a:t>
          </a:r>
          <a:r>
            <a:rPr lang="en-GB" dirty="0" err="1"/>
            <a:t>nhiệm</a:t>
          </a:r>
          <a:r>
            <a:rPr lang="en-GB" dirty="0"/>
            <a:t> </a:t>
          </a:r>
          <a:r>
            <a:rPr lang="en-GB" dirty="0" err="1"/>
            <a:t>vụ</a:t>
          </a:r>
          <a:r>
            <a:rPr lang="en-GB" dirty="0"/>
            <a:t>, </a:t>
          </a:r>
          <a:r>
            <a:rPr lang="en-GB" dirty="0" err="1"/>
            <a:t>giao</a:t>
          </a:r>
          <a:r>
            <a:rPr lang="en-GB" dirty="0"/>
            <a:t> </a:t>
          </a:r>
          <a:r>
            <a:rPr lang="en-GB" dirty="0" err="1"/>
            <a:t>trách</a:t>
          </a:r>
          <a:r>
            <a:rPr lang="en-GB" dirty="0"/>
            <a:t> </a:t>
          </a:r>
          <a:r>
            <a:rPr lang="en-GB" dirty="0" err="1"/>
            <a:t>nhiệm</a:t>
          </a:r>
          <a:r>
            <a:rPr lang="en-GB" dirty="0"/>
            <a:t> </a:t>
          </a:r>
          <a:r>
            <a:rPr lang="en-GB" dirty="0" err="1"/>
            <a:t>cho</a:t>
          </a:r>
          <a:r>
            <a:rPr lang="en-GB" dirty="0"/>
            <a:t> </a:t>
          </a:r>
          <a:r>
            <a:rPr lang="en-GB" dirty="0" err="1"/>
            <a:t>các</a:t>
          </a:r>
          <a:r>
            <a:rPr lang="en-GB" dirty="0"/>
            <a:t> </a:t>
          </a:r>
          <a:r>
            <a:rPr lang="en-GB" dirty="0" err="1"/>
            <a:t>thành</a:t>
          </a:r>
          <a:r>
            <a:rPr lang="en-GB" dirty="0"/>
            <a:t> </a:t>
          </a:r>
          <a:r>
            <a:rPr lang="en-GB" dirty="0" err="1"/>
            <a:t>viên</a:t>
          </a:r>
          <a:r>
            <a:rPr lang="en-GB" dirty="0"/>
            <a:t>;</a:t>
          </a:r>
          <a:endParaRPr lang="vi-VN" dirty="0"/>
        </a:p>
      </dgm:t>
    </dgm:pt>
    <dgm:pt modelId="{3D47B90D-83D9-49EF-8314-4D501C0B5929}" type="parTrans" cxnId="{B37AEA22-B203-4974-8A40-3C5D609801F1}">
      <dgm:prSet/>
      <dgm:spPr/>
      <dgm:t>
        <a:bodyPr/>
        <a:lstStyle/>
        <a:p>
          <a:endParaRPr lang="vi-VN"/>
        </a:p>
      </dgm:t>
    </dgm:pt>
    <dgm:pt modelId="{9D82B715-B770-477B-826B-59A0A26CBF1D}" type="sibTrans" cxnId="{B37AEA22-B203-4974-8A40-3C5D609801F1}">
      <dgm:prSet/>
      <dgm:spPr/>
      <dgm:t>
        <a:bodyPr/>
        <a:lstStyle/>
        <a:p>
          <a:endParaRPr lang="vi-VN"/>
        </a:p>
      </dgm:t>
    </dgm:pt>
    <dgm:pt modelId="{34DA11DA-341A-4B59-AF70-E7082CE08F31}">
      <dgm:prSet custT="1"/>
      <dgm:spPr/>
      <dgm:t>
        <a:bodyPr/>
        <a:lstStyle/>
        <a:p>
          <a:r>
            <a:rPr lang="en-US" sz="1400" b="1" kern="1200" dirty="0" err="1">
              <a:solidFill>
                <a:schemeClr val="bg2"/>
              </a:solidFill>
              <a:latin typeface="Cambria"/>
              <a:ea typeface="+mn-ea"/>
              <a:cs typeface="+mn-cs"/>
            </a:rPr>
            <a:t>Đánh</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giá</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tiến</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trình</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thúc</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đẩy</a:t>
          </a:r>
          <a:endParaRPr lang="vi-VN" sz="1400" b="1" kern="1200" dirty="0">
            <a:solidFill>
              <a:schemeClr val="bg2"/>
            </a:solidFill>
            <a:latin typeface="Cambria"/>
            <a:ea typeface="+mn-ea"/>
            <a:cs typeface="+mn-cs"/>
          </a:endParaRPr>
        </a:p>
      </dgm:t>
    </dgm:pt>
    <dgm:pt modelId="{58583089-F571-456E-B121-A88E1716EF39}" type="parTrans" cxnId="{F7B4E58F-F2CC-4DA2-A8C3-828AA777E8CF}">
      <dgm:prSet/>
      <dgm:spPr/>
      <dgm:t>
        <a:bodyPr/>
        <a:lstStyle/>
        <a:p>
          <a:endParaRPr lang="vi-VN"/>
        </a:p>
      </dgm:t>
    </dgm:pt>
    <dgm:pt modelId="{207311A2-0AB0-4BD4-B52E-CA490CB8C699}" type="sibTrans" cxnId="{F7B4E58F-F2CC-4DA2-A8C3-828AA777E8CF}">
      <dgm:prSet/>
      <dgm:spPr/>
      <dgm:t>
        <a:bodyPr/>
        <a:lstStyle/>
        <a:p>
          <a:endParaRPr lang="vi-VN"/>
        </a:p>
      </dgm:t>
    </dgm:pt>
    <dgm:pt modelId="{E744455D-7D32-4F58-ACBB-B19E6B66B06E}">
      <dgm:prSet/>
      <dgm:spPr/>
      <dgm:t>
        <a:bodyPr/>
        <a:lstStyle/>
        <a:p>
          <a:r>
            <a:rPr lang="en-US" dirty="0" err="1"/>
            <a:t>Công</a:t>
          </a:r>
          <a:r>
            <a:rPr lang="en-US" dirty="0"/>
            <a:t> </a:t>
          </a:r>
          <a:r>
            <a:rPr lang="en-US" dirty="0" err="1"/>
            <a:t>tác</a:t>
          </a:r>
          <a:r>
            <a:rPr lang="en-US" dirty="0"/>
            <a:t> </a:t>
          </a:r>
          <a:r>
            <a:rPr lang="en-US" dirty="0" err="1"/>
            <a:t>chuẩn</a:t>
          </a:r>
          <a:r>
            <a:rPr lang="en-US" dirty="0"/>
            <a:t> </a:t>
          </a:r>
          <a:r>
            <a:rPr lang="en-US" dirty="0" err="1"/>
            <a:t>bị</a:t>
          </a:r>
          <a:endParaRPr lang="vi-VN" dirty="0"/>
        </a:p>
      </dgm:t>
    </dgm:pt>
    <dgm:pt modelId="{15F264C7-C7F6-45F8-8917-DC1659E02256}" type="parTrans" cxnId="{B593C435-026A-4D36-9705-34B66C0C4DD7}">
      <dgm:prSet/>
      <dgm:spPr/>
      <dgm:t>
        <a:bodyPr/>
        <a:lstStyle/>
        <a:p>
          <a:endParaRPr lang="vi-VN"/>
        </a:p>
      </dgm:t>
    </dgm:pt>
    <dgm:pt modelId="{861C87D0-FC97-43DD-B787-C1A00EB087F4}" type="sibTrans" cxnId="{B593C435-026A-4D36-9705-34B66C0C4DD7}">
      <dgm:prSet/>
      <dgm:spPr/>
      <dgm:t>
        <a:bodyPr/>
        <a:lstStyle/>
        <a:p>
          <a:endParaRPr lang="vi-VN"/>
        </a:p>
      </dgm:t>
    </dgm:pt>
    <dgm:pt modelId="{D61C9672-26DC-4272-8215-BFB8FBC6A6D5}">
      <dgm:prSet/>
      <dgm:spPr/>
      <dgm:t>
        <a:bodyPr/>
        <a:lstStyle/>
        <a:p>
          <a:r>
            <a:rPr lang="en-US" dirty="0" err="1"/>
            <a:t>Công</a:t>
          </a:r>
          <a:r>
            <a:rPr lang="en-US" dirty="0"/>
            <a:t> </a:t>
          </a:r>
          <a:r>
            <a:rPr lang="en-US" dirty="0" err="1"/>
            <a:t>tác</a:t>
          </a:r>
          <a:r>
            <a:rPr lang="en-US" dirty="0"/>
            <a:t> </a:t>
          </a:r>
          <a:r>
            <a:rPr lang="en-US" dirty="0" err="1"/>
            <a:t>lập</a:t>
          </a:r>
          <a:r>
            <a:rPr lang="en-US" dirty="0"/>
            <a:t> </a:t>
          </a:r>
          <a:r>
            <a:rPr lang="en-US" dirty="0" err="1"/>
            <a:t>kế</a:t>
          </a:r>
          <a:r>
            <a:rPr lang="en-US" dirty="0"/>
            <a:t> </a:t>
          </a:r>
          <a:r>
            <a:rPr lang="en-US" dirty="0" err="1"/>
            <a:t>hoạch</a:t>
          </a:r>
          <a:endParaRPr lang="vi-VN" dirty="0"/>
        </a:p>
      </dgm:t>
    </dgm:pt>
    <dgm:pt modelId="{47B52229-B6EB-4BBA-91B3-D09BAB9CA161}" type="parTrans" cxnId="{BED5FCEE-8881-49E2-B378-DA8614C9BAEF}">
      <dgm:prSet/>
      <dgm:spPr/>
      <dgm:t>
        <a:bodyPr/>
        <a:lstStyle/>
        <a:p>
          <a:endParaRPr lang="vi-VN"/>
        </a:p>
      </dgm:t>
    </dgm:pt>
    <dgm:pt modelId="{6D851C89-7B0A-4D1E-BCB5-3872C295A288}" type="sibTrans" cxnId="{BED5FCEE-8881-49E2-B378-DA8614C9BAEF}">
      <dgm:prSet/>
      <dgm:spPr/>
      <dgm:t>
        <a:bodyPr/>
        <a:lstStyle/>
        <a:p>
          <a:endParaRPr lang="vi-VN"/>
        </a:p>
      </dgm:t>
    </dgm:pt>
    <dgm:pt modelId="{74DBBD86-3B70-4C5A-940F-56FB36B2D2A9}">
      <dgm:prSet/>
      <dgm:spPr/>
      <dgm:t>
        <a:bodyPr/>
        <a:lstStyle/>
        <a:p>
          <a:r>
            <a:rPr lang="en-US" dirty="0" err="1"/>
            <a:t>Tổ</a:t>
          </a:r>
          <a:r>
            <a:rPr lang="en-US" dirty="0"/>
            <a:t> </a:t>
          </a:r>
          <a:r>
            <a:rPr lang="en-US" dirty="0" err="1"/>
            <a:t>chức</a:t>
          </a:r>
          <a:r>
            <a:rPr lang="en-US" dirty="0"/>
            <a:t> </a:t>
          </a:r>
          <a:r>
            <a:rPr lang="en-US" dirty="0" err="1"/>
            <a:t>thực</a:t>
          </a:r>
          <a:r>
            <a:rPr lang="en-US" dirty="0"/>
            <a:t> </a:t>
          </a:r>
          <a:r>
            <a:rPr lang="en-US" dirty="0" err="1"/>
            <a:t>hiện</a:t>
          </a:r>
          <a:endParaRPr lang="vi-VN" dirty="0"/>
        </a:p>
      </dgm:t>
    </dgm:pt>
    <dgm:pt modelId="{72C56FC9-913B-4EF6-AA4B-BDEBDDFA2D81}" type="parTrans" cxnId="{E5058A78-7E02-43BF-B69C-BC106C42A338}">
      <dgm:prSet/>
      <dgm:spPr/>
      <dgm:t>
        <a:bodyPr/>
        <a:lstStyle/>
        <a:p>
          <a:endParaRPr lang="vi-VN"/>
        </a:p>
      </dgm:t>
    </dgm:pt>
    <dgm:pt modelId="{E22D6902-D197-4904-BE7C-57D2598FD539}" type="sibTrans" cxnId="{E5058A78-7E02-43BF-B69C-BC106C42A338}">
      <dgm:prSet/>
      <dgm:spPr/>
      <dgm:t>
        <a:bodyPr/>
        <a:lstStyle/>
        <a:p>
          <a:endParaRPr lang="vi-VN"/>
        </a:p>
      </dgm:t>
    </dgm:pt>
    <dgm:pt modelId="{943FFC6A-8F77-4227-A2B0-CBD911D10D03}">
      <dgm:prSet/>
      <dgm:spPr/>
      <dgm:t>
        <a:bodyPr/>
        <a:lstStyle/>
        <a:p>
          <a:r>
            <a:rPr lang="en-US" dirty="0" err="1"/>
            <a:t>Kết</a:t>
          </a:r>
          <a:r>
            <a:rPr lang="en-US" dirty="0"/>
            <a:t> </a:t>
          </a:r>
          <a:r>
            <a:rPr lang="en-US" dirty="0" err="1"/>
            <a:t>quả</a:t>
          </a:r>
          <a:r>
            <a:rPr lang="en-US" dirty="0"/>
            <a:t> </a:t>
          </a:r>
          <a:r>
            <a:rPr lang="en-US" dirty="0" err="1"/>
            <a:t>thực</a:t>
          </a:r>
          <a:r>
            <a:rPr lang="en-US" dirty="0"/>
            <a:t> </a:t>
          </a:r>
          <a:r>
            <a:rPr lang="en-US" dirty="0" err="1"/>
            <a:t>hiện</a:t>
          </a:r>
          <a:r>
            <a:rPr lang="en-US" dirty="0"/>
            <a:t> so </a:t>
          </a:r>
          <a:r>
            <a:rPr lang="en-US" dirty="0" err="1"/>
            <a:t>với</a:t>
          </a:r>
          <a:r>
            <a:rPr lang="en-US" dirty="0"/>
            <a:t> </a:t>
          </a:r>
          <a:r>
            <a:rPr lang="en-US" dirty="0" err="1"/>
            <a:t>mục</a:t>
          </a:r>
          <a:r>
            <a:rPr lang="en-US" dirty="0"/>
            <a:t> </a:t>
          </a:r>
          <a:r>
            <a:rPr lang="en-US" dirty="0" err="1"/>
            <a:t>tiêu</a:t>
          </a:r>
          <a:endParaRPr lang="vi-VN" dirty="0"/>
        </a:p>
      </dgm:t>
    </dgm:pt>
    <dgm:pt modelId="{7CACEB33-DBA4-451A-91F0-EAF4E6021EF0}" type="parTrans" cxnId="{8FE8506C-3FFB-4A75-B4F0-79F82FE27C9F}">
      <dgm:prSet/>
      <dgm:spPr/>
      <dgm:t>
        <a:bodyPr/>
        <a:lstStyle/>
        <a:p>
          <a:endParaRPr lang="vi-VN"/>
        </a:p>
      </dgm:t>
    </dgm:pt>
    <dgm:pt modelId="{6B94405B-9446-4DD0-8140-5A632F7E7F5D}" type="sibTrans" cxnId="{8FE8506C-3FFB-4A75-B4F0-79F82FE27C9F}">
      <dgm:prSet/>
      <dgm:spPr/>
      <dgm:t>
        <a:bodyPr/>
        <a:lstStyle/>
        <a:p>
          <a:endParaRPr lang="vi-VN"/>
        </a:p>
      </dgm:t>
    </dgm:pt>
    <dgm:pt modelId="{79C83286-A1E3-4ECE-B3E4-C2EF9069FFB0}">
      <dgm:prSet/>
      <dgm:spPr/>
      <dgm:t>
        <a:bodyPr/>
        <a:lstStyle/>
        <a:p>
          <a:pPr>
            <a:buFont typeface="Arial" panose="020B0604020202020204" pitchFamily="34" charset="0"/>
            <a:buChar char="•"/>
          </a:pPr>
          <a:r>
            <a:rPr lang="en-US" dirty="0" err="1"/>
            <a:t>Đề</a:t>
          </a:r>
          <a:r>
            <a:rPr lang="en-US" dirty="0"/>
            <a:t> </a:t>
          </a:r>
          <a:r>
            <a:rPr lang="en-US" dirty="0" err="1"/>
            <a:t>xuất</a:t>
          </a:r>
          <a:r>
            <a:rPr lang="en-US" dirty="0"/>
            <a:t> </a:t>
          </a:r>
          <a:r>
            <a:rPr lang="en-US" dirty="0" err="1"/>
            <a:t>những</a:t>
          </a:r>
          <a:r>
            <a:rPr lang="en-US" dirty="0"/>
            <a:t>: </a:t>
          </a:r>
          <a:r>
            <a:rPr lang="en-US" dirty="0" err="1"/>
            <a:t>mục</a:t>
          </a:r>
          <a:r>
            <a:rPr lang="en-US" dirty="0"/>
            <a:t> </a:t>
          </a:r>
          <a:r>
            <a:rPr lang="en-US" dirty="0" err="1"/>
            <a:t>tiêu</a:t>
          </a:r>
          <a:r>
            <a:rPr lang="en-US" dirty="0"/>
            <a:t>, </a:t>
          </a:r>
          <a:r>
            <a:rPr lang="en-US" dirty="0" err="1"/>
            <a:t>phương</a:t>
          </a:r>
          <a:r>
            <a:rPr lang="en-US" dirty="0"/>
            <a:t> </a:t>
          </a:r>
          <a:r>
            <a:rPr lang="en-US" dirty="0" err="1"/>
            <a:t>pháp</a:t>
          </a:r>
          <a:r>
            <a:rPr lang="en-US" dirty="0"/>
            <a:t>, </a:t>
          </a:r>
          <a:r>
            <a:rPr lang="en-US" dirty="0" err="1"/>
            <a:t>cách</a:t>
          </a:r>
          <a:r>
            <a:rPr lang="en-US" dirty="0"/>
            <a:t> </a:t>
          </a:r>
          <a:r>
            <a:rPr lang="en-US" dirty="0" err="1"/>
            <a:t>thức</a:t>
          </a:r>
          <a:r>
            <a:rPr lang="en-US" dirty="0"/>
            <a:t> </a:t>
          </a:r>
          <a:r>
            <a:rPr lang="en-US" dirty="0" err="1"/>
            <a:t>tổ</a:t>
          </a:r>
          <a:r>
            <a:rPr lang="en-US" dirty="0"/>
            <a:t> </a:t>
          </a:r>
          <a:r>
            <a:rPr lang="en-US" dirty="0" err="1"/>
            <a:t>chức</a:t>
          </a:r>
          <a:r>
            <a:rPr lang="en-US" dirty="0"/>
            <a:t> </a:t>
          </a:r>
          <a:r>
            <a:rPr lang="en-US" dirty="0" err="1"/>
            <a:t>cho</a:t>
          </a:r>
          <a:r>
            <a:rPr lang="en-US" dirty="0"/>
            <a:t> </a:t>
          </a:r>
          <a:r>
            <a:rPr lang="en-US" dirty="0" err="1"/>
            <a:t>giai</a:t>
          </a:r>
          <a:r>
            <a:rPr lang="en-US" dirty="0"/>
            <a:t> </a:t>
          </a:r>
          <a:r>
            <a:rPr lang="en-US" dirty="0" err="1"/>
            <a:t>đoạn</a:t>
          </a:r>
          <a:r>
            <a:rPr lang="en-US" dirty="0"/>
            <a:t> </a:t>
          </a:r>
          <a:r>
            <a:rPr lang="en-US" dirty="0" err="1"/>
            <a:t>mới</a:t>
          </a:r>
          <a:endParaRPr lang="vi-VN" dirty="0"/>
        </a:p>
      </dgm:t>
    </dgm:pt>
    <dgm:pt modelId="{62375D10-4C61-40CB-87CE-2A3684AC38D4}" type="parTrans" cxnId="{1DE9A0F1-F854-4F8D-A7A3-7462147B7045}">
      <dgm:prSet/>
      <dgm:spPr/>
      <dgm:t>
        <a:bodyPr/>
        <a:lstStyle/>
        <a:p>
          <a:endParaRPr lang="vi-VN"/>
        </a:p>
      </dgm:t>
    </dgm:pt>
    <dgm:pt modelId="{BECC7F6D-6B66-4B0F-B0F7-7BC09CC6B6C4}" type="sibTrans" cxnId="{1DE9A0F1-F854-4F8D-A7A3-7462147B7045}">
      <dgm:prSet/>
      <dgm:spPr/>
      <dgm:t>
        <a:bodyPr/>
        <a:lstStyle/>
        <a:p>
          <a:endParaRPr lang="vi-VN"/>
        </a:p>
      </dgm:t>
    </dgm:pt>
    <dgm:pt modelId="{4BBC065A-E95C-4558-B3B8-FD70385E9F88}">
      <dgm:prSet/>
      <dgm:spPr/>
      <dgm:t>
        <a:bodyPr/>
        <a:lstStyle/>
        <a:p>
          <a:pPr>
            <a:buFont typeface="Arial" panose="020B0604020202020204" pitchFamily="34" charset="0"/>
            <a:buChar char="•"/>
          </a:pPr>
          <a:endParaRPr lang="vi-VN" dirty="0"/>
        </a:p>
      </dgm:t>
    </dgm:pt>
    <dgm:pt modelId="{94E60B5B-7E77-44EE-91B5-D04C8348788A}" type="parTrans" cxnId="{7F75473A-6D6B-432A-A37A-DF3707912BA7}">
      <dgm:prSet/>
      <dgm:spPr/>
      <dgm:t>
        <a:bodyPr/>
        <a:lstStyle/>
        <a:p>
          <a:endParaRPr lang="vi-VN"/>
        </a:p>
      </dgm:t>
    </dgm:pt>
    <dgm:pt modelId="{3D31375C-D7AA-4032-8FF8-EC5F507D513A}" type="sibTrans" cxnId="{7F75473A-6D6B-432A-A37A-DF3707912BA7}">
      <dgm:prSet/>
      <dgm:spPr/>
      <dgm:t>
        <a:bodyPr/>
        <a:lstStyle/>
        <a:p>
          <a:endParaRPr lang="vi-VN"/>
        </a:p>
      </dgm:t>
    </dgm:pt>
    <dgm:pt modelId="{305AB850-8248-4E60-A22E-D5A96F0C44B8}">
      <dgm:prSet/>
      <dgm:spPr/>
      <dgm:t>
        <a:bodyPr/>
        <a:lstStyle/>
        <a:p>
          <a:pPr>
            <a:buNone/>
          </a:pPr>
          <a:endParaRPr lang="vi-VN" dirty="0"/>
        </a:p>
      </dgm:t>
    </dgm:pt>
    <dgm:pt modelId="{BDCEFC0E-6F3A-4861-9DD2-6684EA439206}" type="parTrans" cxnId="{8DE06FCD-2D0A-4827-8AAA-685787062C02}">
      <dgm:prSet/>
      <dgm:spPr/>
      <dgm:t>
        <a:bodyPr/>
        <a:lstStyle/>
        <a:p>
          <a:endParaRPr lang="vi-VN"/>
        </a:p>
      </dgm:t>
    </dgm:pt>
    <dgm:pt modelId="{24272FA1-AF14-429A-B822-E858DD4645FF}" type="sibTrans" cxnId="{8DE06FCD-2D0A-4827-8AAA-685787062C02}">
      <dgm:prSet/>
      <dgm:spPr/>
      <dgm:t>
        <a:bodyPr/>
        <a:lstStyle/>
        <a:p>
          <a:endParaRPr lang="vi-VN"/>
        </a:p>
      </dgm:t>
    </dgm:pt>
    <dgm:pt modelId="{FE9A2182-051A-4FD5-A733-139C7182D5E7}" type="pres">
      <dgm:prSet presAssocID="{1438F650-6FEF-433A-84E1-30050DA85870}" presName="Name0" presStyleCnt="0">
        <dgm:presLayoutVars>
          <dgm:dir/>
          <dgm:animLvl val="lvl"/>
          <dgm:resizeHandles val="exact"/>
        </dgm:presLayoutVars>
      </dgm:prSet>
      <dgm:spPr/>
    </dgm:pt>
    <dgm:pt modelId="{D1015583-3D4B-42FD-9876-0708109BB5B5}" type="pres">
      <dgm:prSet presAssocID="{E1154AD6-0DF8-4893-9488-47ACD53D216F}" presName="composite" presStyleCnt="0"/>
      <dgm:spPr/>
    </dgm:pt>
    <dgm:pt modelId="{17E38717-30BE-452A-8B41-420CA8286382}" type="pres">
      <dgm:prSet presAssocID="{E1154AD6-0DF8-4893-9488-47ACD53D216F}" presName="parTx" presStyleLbl="alignNode1" presStyleIdx="0" presStyleCnt="4">
        <dgm:presLayoutVars>
          <dgm:chMax val="0"/>
          <dgm:chPref val="0"/>
          <dgm:bulletEnabled val="1"/>
        </dgm:presLayoutVars>
      </dgm:prSet>
      <dgm:spPr/>
    </dgm:pt>
    <dgm:pt modelId="{721A4E25-622C-4FFE-8924-0A37238F727B}" type="pres">
      <dgm:prSet presAssocID="{E1154AD6-0DF8-4893-9488-47ACD53D216F}" presName="desTx" presStyleLbl="alignAccFollowNode1" presStyleIdx="0" presStyleCnt="4">
        <dgm:presLayoutVars>
          <dgm:bulletEnabled val="1"/>
        </dgm:presLayoutVars>
      </dgm:prSet>
      <dgm:spPr/>
    </dgm:pt>
    <dgm:pt modelId="{61B631EE-D663-4B70-9472-FD8EE36103D8}" type="pres">
      <dgm:prSet presAssocID="{C1562BAC-CC11-4808-BE6E-33EAE6DC1634}" presName="space" presStyleCnt="0"/>
      <dgm:spPr/>
    </dgm:pt>
    <dgm:pt modelId="{C346E1CA-5990-4166-B9A2-18DF5E9431A6}" type="pres">
      <dgm:prSet presAssocID="{294742AD-97B2-4C4D-8AE9-FC40D557EB2F}" presName="composite" presStyleCnt="0"/>
      <dgm:spPr/>
    </dgm:pt>
    <dgm:pt modelId="{330FD3AC-9D4C-45C3-A6C1-413EF36D66EF}" type="pres">
      <dgm:prSet presAssocID="{294742AD-97B2-4C4D-8AE9-FC40D557EB2F}" presName="parTx" presStyleLbl="alignNode1" presStyleIdx="1" presStyleCnt="4">
        <dgm:presLayoutVars>
          <dgm:chMax val="0"/>
          <dgm:chPref val="0"/>
          <dgm:bulletEnabled val="1"/>
        </dgm:presLayoutVars>
      </dgm:prSet>
      <dgm:spPr/>
    </dgm:pt>
    <dgm:pt modelId="{0A32F02C-A217-4931-BAF5-834B34A40479}" type="pres">
      <dgm:prSet presAssocID="{294742AD-97B2-4C4D-8AE9-FC40D557EB2F}" presName="desTx" presStyleLbl="alignAccFollowNode1" presStyleIdx="1" presStyleCnt="4">
        <dgm:presLayoutVars>
          <dgm:bulletEnabled val="1"/>
        </dgm:presLayoutVars>
      </dgm:prSet>
      <dgm:spPr/>
    </dgm:pt>
    <dgm:pt modelId="{9362933F-6E2C-41EE-BF53-5CA1FC1F21BF}" type="pres">
      <dgm:prSet presAssocID="{646F379C-CAD8-4A5B-ACB1-7C39B192C055}" presName="space" presStyleCnt="0"/>
      <dgm:spPr/>
    </dgm:pt>
    <dgm:pt modelId="{B1151699-AB7B-4D65-B31E-3807BFC0539D}" type="pres">
      <dgm:prSet presAssocID="{05F031E8-DEA9-4091-BDD5-16D0B79A4972}" presName="composite" presStyleCnt="0"/>
      <dgm:spPr/>
    </dgm:pt>
    <dgm:pt modelId="{0E9025F5-AD8D-43B3-9024-CE642F46337B}" type="pres">
      <dgm:prSet presAssocID="{05F031E8-DEA9-4091-BDD5-16D0B79A4972}" presName="parTx" presStyleLbl="alignNode1" presStyleIdx="2" presStyleCnt="4">
        <dgm:presLayoutVars>
          <dgm:chMax val="0"/>
          <dgm:chPref val="0"/>
          <dgm:bulletEnabled val="1"/>
        </dgm:presLayoutVars>
      </dgm:prSet>
      <dgm:spPr/>
    </dgm:pt>
    <dgm:pt modelId="{E40D8333-8D0F-4365-BC58-BA53C896E4C1}" type="pres">
      <dgm:prSet presAssocID="{05F031E8-DEA9-4091-BDD5-16D0B79A4972}" presName="desTx" presStyleLbl="alignAccFollowNode1" presStyleIdx="2" presStyleCnt="4">
        <dgm:presLayoutVars>
          <dgm:bulletEnabled val="1"/>
        </dgm:presLayoutVars>
      </dgm:prSet>
      <dgm:spPr/>
    </dgm:pt>
    <dgm:pt modelId="{66FEF612-0D2B-4F88-9C5F-A54E89DC30A7}" type="pres">
      <dgm:prSet presAssocID="{A84B1CDA-286D-4117-8DCF-FCAC59D63B10}" presName="space" presStyleCnt="0"/>
      <dgm:spPr/>
    </dgm:pt>
    <dgm:pt modelId="{EBE00C24-99CC-4396-A1FB-E1523D1E4B8A}" type="pres">
      <dgm:prSet presAssocID="{34DA11DA-341A-4B59-AF70-E7082CE08F31}" presName="composite" presStyleCnt="0"/>
      <dgm:spPr/>
    </dgm:pt>
    <dgm:pt modelId="{300BFDA9-D270-4842-8281-2D03A20594DF}" type="pres">
      <dgm:prSet presAssocID="{34DA11DA-341A-4B59-AF70-E7082CE08F31}" presName="parTx" presStyleLbl="alignNode1" presStyleIdx="3" presStyleCnt="4">
        <dgm:presLayoutVars>
          <dgm:chMax val="0"/>
          <dgm:chPref val="0"/>
          <dgm:bulletEnabled val="1"/>
        </dgm:presLayoutVars>
      </dgm:prSet>
      <dgm:spPr/>
    </dgm:pt>
    <dgm:pt modelId="{51000932-3A33-461C-A997-1A15505CAA0D}" type="pres">
      <dgm:prSet presAssocID="{34DA11DA-341A-4B59-AF70-E7082CE08F31}" presName="desTx" presStyleLbl="alignAccFollowNode1" presStyleIdx="3" presStyleCnt="4">
        <dgm:presLayoutVars>
          <dgm:bulletEnabled val="1"/>
        </dgm:presLayoutVars>
      </dgm:prSet>
      <dgm:spPr/>
    </dgm:pt>
  </dgm:ptLst>
  <dgm:cxnLst>
    <dgm:cxn modelId="{0AB03502-D657-4386-A571-651258038CE6}" type="presOf" srcId="{79C83286-A1E3-4ECE-B3E4-C2EF9069FFB0}" destId="{51000932-3A33-461C-A997-1A15505CAA0D}" srcOrd="0" destOrd="4" presId="urn:microsoft.com/office/officeart/2005/8/layout/hList1"/>
    <dgm:cxn modelId="{3D201822-7639-44BA-A00F-C4CFD8427063}" type="presOf" srcId="{56868E73-7C9F-4E97-9773-B865280C6CBD}" destId="{E40D8333-8D0F-4365-BC58-BA53C896E4C1}" srcOrd="0" destOrd="3" presId="urn:microsoft.com/office/officeart/2005/8/layout/hList1"/>
    <dgm:cxn modelId="{B37AEA22-B203-4974-8A40-3C5D609801F1}" srcId="{E1154AD6-0DF8-4893-9488-47ACD53D216F}" destId="{ED5FD0FA-F781-4FC7-94DA-6605BB72EF38}" srcOrd="2" destOrd="0" parTransId="{3D47B90D-83D9-49EF-8314-4D501C0B5929}" sibTransId="{9D82B715-B770-477B-826B-59A0A26CBF1D}"/>
    <dgm:cxn modelId="{4A363E23-F89B-4822-89A6-91F6F35E40AD}" type="presOf" srcId="{F20C8B7C-CA89-4BF3-BB23-8B3B115B93C7}" destId="{0A32F02C-A217-4931-BAF5-834B34A40479}" srcOrd="0" destOrd="3" presId="urn:microsoft.com/office/officeart/2005/8/layout/hList1"/>
    <dgm:cxn modelId="{FBF94327-22C5-419C-A0C8-C4CCA07B2B54}" type="presOf" srcId="{305AB850-8248-4E60-A22E-D5A96F0C44B8}" destId="{51000932-3A33-461C-A997-1A15505CAA0D}" srcOrd="0" destOrd="5" presId="urn:microsoft.com/office/officeart/2005/8/layout/hList1"/>
    <dgm:cxn modelId="{7D96FE27-5005-4AEB-ABFA-4D75C3208668}" type="presOf" srcId="{5BDE8B81-F792-437F-A3BD-59388FD3F64C}" destId="{E40D8333-8D0F-4365-BC58-BA53C896E4C1}" srcOrd="0" destOrd="2" presId="urn:microsoft.com/office/officeart/2005/8/layout/hList1"/>
    <dgm:cxn modelId="{8361322E-ECE1-4B57-A768-B640016F2DE7}" srcId="{294742AD-97B2-4C4D-8AE9-FC40D557EB2F}" destId="{3160F4C1-50FD-488D-AE29-7FB3B736EA79}" srcOrd="1" destOrd="0" parTransId="{1F19BFBB-176A-49D5-A12D-1D9B10677529}" sibTransId="{512FEE98-1CC1-4DFB-9CED-B1082914CC49}"/>
    <dgm:cxn modelId="{B593C435-026A-4D36-9705-34B66C0C4DD7}" srcId="{34DA11DA-341A-4B59-AF70-E7082CE08F31}" destId="{E744455D-7D32-4F58-ACBB-B19E6B66B06E}" srcOrd="0" destOrd="0" parTransId="{15F264C7-C7F6-45F8-8917-DC1659E02256}" sibTransId="{861C87D0-FC97-43DD-B787-C1A00EB087F4}"/>
    <dgm:cxn modelId="{7F75473A-6D6B-432A-A37A-DF3707912BA7}" srcId="{34DA11DA-341A-4B59-AF70-E7082CE08F31}" destId="{4BBC065A-E95C-4558-B3B8-FD70385E9F88}" srcOrd="6" destOrd="0" parTransId="{94E60B5B-7E77-44EE-91B5-D04C8348788A}" sibTransId="{3D31375C-D7AA-4032-8FF8-EC5F507D513A}"/>
    <dgm:cxn modelId="{C1F85E3C-4999-4FF2-8A5F-0BBB7087E70F}" type="presOf" srcId="{6FF556AB-8CEE-4431-A449-53A58AC6F8FF}" destId="{721A4E25-622C-4FFE-8924-0A37238F727B}" srcOrd="0" destOrd="0" presId="urn:microsoft.com/office/officeart/2005/8/layout/hList1"/>
    <dgm:cxn modelId="{60129D3E-3B7A-44BF-B318-89E080A7B51D}" type="presOf" srcId="{E1154AD6-0DF8-4893-9488-47ACD53D216F}" destId="{17E38717-30BE-452A-8B41-420CA8286382}" srcOrd="0" destOrd="0" presId="urn:microsoft.com/office/officeart/2005/8/layout/hList1"/>
    <dgm:cxn modelId="{C9B55D5C-FCDC-4C97-ACE8-E6EFBF3C2975}" srcId="{E1154AD6-0DF8-4893-9488-47ACD53D216F}" destId="{6FF556AB-8CEE-4431-A449-53A58AC6F8FF}" srcOrd="0" destOrd="0" parTransId="{D7DF030B-35D1-4851-9DB5-AF95D85D3F4B}" sibTransId="{9FF9F8C2-7DF5-4F1D-BE8D-47F8BBC0E0AC}"/>
    <dgm:cxn modelId="{F894195D-08B9-409A-8B49-12D63B080291}" type="presOf" srcId="{D61C9672-26DC-4272-8215-BFB8FBC6A6D5}" destId="{51000932-3A33-461C-A997-1A15505CAA0D}" srcOrd="0" destOrd="1" presId="urn:microsoft.com/office/officeart/2005/8/layout/hList1"/>
    <dgm:cxn modelId="{E886A864-126D-424D-92C7-4509EF422D10}" srcId="{1438F650-6FEF-433A-84E1-30050DA85870}" destId="{E1154AD6-0DF8-4893-9488-47ACD53D216F}" srcOrd="0" destOrd="0" parTransId="{71B6D65D-5446-4AC6-9845-7AFBC3DCDDC0}" sibTransId="{C1562BAC-CC11-4808-BE6E-33EAE6DC1634}"/>
    <dgm:cxn modelId="{8FE8506C-3FFB-4A75-B4F0-79F82FE27C9F}" srcId="{34DA11DA-341A-4B59-AF70-E7082CE08F31}" destId="{943FFC6A-8F77-4227-A2B0-CBD911D10D03}" srcOrd="3" destOrd="0" parTransId="{7CACEB33-DBA4-451A-91F0-EAF4E6021EF0}" sibTransId="{6B94405B-9446-4DD0-8140-5A632F7E7F5D}"/>
    <dgm:cxn modelId="{25F7E76D-D490-4120-8BBC-ED4FAD14B93F}" type="presOf" srcId="{34DA11DA-341A-4B59-AF70-E7082CE08F31}" destId="{300BFDA9-D270-4842-8281-2D03A20594DF}" srcOrd="0" destOrd="0" presId="urn:microsoft.com/office/officeart/2005/8/layout/hList1"/>
    <dgm:cxn modelId="{F05DCA4E-DF6B-46DC-BFD3-1CCE3E2E5DCA}" type="presOf" srcId="{E96F7844-1639-49B8-A1ED-F0A34E335867}" destId="{0A32F02C-A217-4931-BAF5-834B34A40479}" srcOrd="0" destOrd="2" presId="urn:microsoft.com/office/officeart/2005/8/layout/hList1"/>
    <dgm:cxn modelId="{40F36B52-894B-4AB4-A1B8-576F855C4E5B}" type="presOf" srcId="{C3843C0B-C2DA-4547-81DE-1D39307B7512}" destId="{721A4E25-622C-4FFE-8924-0A37238F727B}" srcOrd="0" destOrd="1" presId="urn:microsoft.com/office/officeart/2005/8/layout/hList1"/>
    <dgm:cxn modelId="{8ED73E76-27A2-488B-83AD-A1CCB9516C2E}" srcId="{294742AD-97B2-4C4D-8AE9-FC40D557EB2F}" destId="{E96F7844-1639-49B8-A1ED-F0A34E335867}" srcOrd="2" destOrd="0" parTransId="{8DEF1558-DDD5-45A0-AB9F-7CA9EE8D6888}" sibTransId="{52D58315-F6F0-4735-BC89-100E4E733B60}"/>
    <dgm:cxn modelId="{9C6F4E58-E4BC-4007-AAFD-5F0568AE606E}" type="presOf" srcId="{ED5FD0FA-F781-4FC7-94DA-6605BB72EF38}" destId="{721A4E25-622C-4FFE-8924-0A37238F727B}" srcOrd="0" destOrd="2" presId="urn:microsoft.com/office/officeart/2005/8/layout/hList1"/>
    <dgm:cxn modelId="{E5058A78-7E02-43BF-B69C-BC106C42A338}" srcId="{34DA11DA-341A-4B59-AF70-E7082CE08F31}" destId="{74DBBD86-3B70-4C5A-940F-56FB36B2D2A9}" srcOrd="2" destOrd="0" parTransId="{72C56FC9-913B-4EF6-AA4B-BDEBDDFA2D81}" sibTransId="{E22D6902-D197-4904-BE7C-57D2598FD539}"/>
    <dgm:cxn modelId="{7BF7587A-58AD-4C35-A288-3B6C354B6385}" srcId="{1438F650-6FEF-433A-84E1-30050DA85870}" destId="{294742AD-97B2-4C4D-8AE9-FC40D557EB2F}" srcOrd="1" destOrd="0" parTransId="{AF3A5BFE-CAFF-4184-A790-062567EB8CDF}" sibTransId="{646F379C-CAD8-4A5B-ACB1-7C39B192C055}"/>
    <dgm:cxn modelId="{D8B9DF84-C78E-40A2-81EE-E51FD243D395}" type="presOf" srcId="{995BED9E-A7A0-4188-8EFE-B4FF9AEBF463}" destId="{E40D8333-8D0F-4365-BC58-BA53C896E4C1}" srcOrd="0" destOrd="1" presId="urn:microsoft.com/office/officeart/2005/8/layout/hList1"/>
    <dgm:cxn modelId="{A1474787-4DC9-466D-8C8E-7179C48DC8F1}" srcId="{05F031E8-DEA9-4091-BDD5-16D0B79A4972}" destId="{56868E73-7C9F-4E97-9773-B865280C6CBD}" srcOrd="3" destOrd="0" parTransId="{506A4360-ABC0-40A9-A611-B7F6111E9AD8}" sibTransId="{A8F05FA9-C818-4E87-BD53-C3E3657BA643}"/>
    <dgm:cxn modelId="{586E1988-9E15-4AB9-A46C-A374E2A20430}" type="presOf" srcId="{294742AD-97B2-4C4D-8AE9-FC40D557EB2F}" destId="{330FD3AC-9D4C-45C3-A6C1-413EF36D66EF}" srcOrd="0" destOrd="0" presId="urn:microsoft.com/office/officeart/2005/8/layout/hList1"/>
    <dgm:cxn modelId="{9B0DB08B-4549-4A07-A47C-3DCA4F5ADA1A}" type="presOf" srcId="{E744455D-7D32-4F58-ACBB-B19E6B66B06E}" destId="{51000932-3A33-461C-A997-1A15505CAA0D}" srcOrd="0" destOrd="0" presId="urn:microsoft.com/office/officeart/2005/8/layout/hList1"/>
    <dgm:cxn modelId="{F7B4E58F-F2CC-4DA2-A8C3-828AA777E8CF}" srcId="{1438F650-6FEF-433A-84E1-30050DA85870}" destId="{34DA11DA-341A-4B59-AF70-E7082CE08F31}" srcOrd="3" destOrd="0" parTransId="{58583089-F571-456E-B121-A88E1716EF39}" sibTransId="{207311A2-0AB0-4BD4-B52E-CA490CB8C699}"/>
    <dgm:cxn modelId="{AB32FE93-8300-476C-866F-99B41F86DAE3}" srcId="{05F031E8-DEA9-4091-BDD5-16D0B79A4972}" destId="{0F512958-9876-4A4B-9D83-D669DFCF114A}" srcOrd="0" destOrd="0" parTransId="{B5F59EA2-2442-41B3-BEBF-712EE4307363}" sibTransId="{07FC0498-C408-40ED-9ED5-4AE02FD2573E}"/>
    <dgm:cxn modelId="{C535F495-9F9E-4D0B-8643-7E80B61E20CE}" srcId="{E1154AD6-0DF8-4893-9488-47ACD53D216F}" destId="{C3843C0B-C2DA-4547-81DE-1D39307B7512}" srcOrd="1" destOrd="0" parTransId="{6099BF9C-1BB0-4609-B5BE-7E1C25FC5C8D}" sibTransId="{04E45F92-D0FD-4B71-9251-2D2C25C40857}"/>
    <dgm:cxn modelId="{9EF8A196-38C4-45FF-A00A-097F2889FB31}" type="presOf" srcId="{74DBBD86-3B70-4C5A-940F-56FB36B2D2A9}" destId="{51000932-3A33-461C-A997-1A15505CAA0D}" srcOrd="0" destOrd="2" presId="urn:microsoft.com/office/officeart/2005/8/layout/hList1"/>
    <dgm:cxn modelId="{40BB509E-E377-4D46-BDC2-E38D6C66B854}" srcId="{1438F650-6FEF-433A-84E1-30050DA85870}" destId="{05F031E8-DEA9-4091-BDD5-16D0B79A4972}" srcOrd="2" destOrd="0" parTransId="{B7CDFA1B-49AA-41FA-BEEB-C71A098FCA70}" sibTransId="{A84B1CDA-286D-4117-8DCF-FCAC59D63B10}"/>
    <dgm:cxn modelId="{2B0D37A7-6BB2-44D3-81A6-E92A5BAC5596}" srcId="{05F031E8-DEA9-4091-BDD5-16D0B79A4972}" destId="{995BED9E-A7A0-4188-8EFE-B4FF9AEBF463}" srcOrd="1" destOrd="0" parTransId="{22B39BFA-58CF-4CD7-93C2-DCC3D7B109F0}" sibTransId="{27CD02BA-CB25-4F66-8A51-3E5B3A2522E4}"/>
    <dgm:cxn modelId="{2AA68CAF-962A-4035-988D-607972A4D017}" srcId="{294742AD-97B2-4C4D-8AE9-FC40D557EB2F}" destId="{F20C8B7C-CA89-4BF3-BB23-8B3B115B93C7}" srcOrd="3" destOrd="0" parTransId="{89161C47-7EF7-44B1-AAF3-4B41B1FB05ED}" sibTransId="{60D8DC00-9062-4F86-A4F6-05A2F07413F7}"/>
    <dgm:cxn modelId="{AECF18BE-9E71-4E94-B864-9F04FEEFF05C}" srcId="{05F031E8-DEA9-4091-BDD5-16D0B79A4972}" destId="{5BDE8B81-F792-437F-A3BD-59388FD3F64C}" srcOrd="2" destOrd="0" parTransId="{711AE21F-7225-4312-941C-BCBF31F11A71}" sibTransId="{84909C13-7A63-4707-946D-95A3C91482FD}"/>
    <dgm:cxn modelId="{3D8387CB-5483-4043-A82C-BA5D4DEB6E6F}" srcId="{294742AD-97B2-4C4D-8AE9-FC40D557EB2F}" destId="{38CE5B1B-54FC-444D-9D65-5960B169E6C7}" srcOrd="0" destOrd="0" parTransId="{C5E5CCE4-6293-4D86-99AA-42C93713F7D2}" sibTransId="{5EA73F48-50FB-476F-98E7-70D87B068FA4}"/>
    <dgm:cxn modelId="{8DE06FCD-2D0A-4827-8AAA-685787062C02}" srcId="{34DA11DA-341A-4B59-AF70-E7082CE08F31}" destId="{305AB850-8248-4E60-A22E-D5A96F0C44B8}" srcOrd="5" destOrd="0" parTransId="{BDCEFC0E-6F3A-4861-9DD2-6684EA439206}" sibTransId="{24272FA1-AF14-429A-B822-E858DD4645FF}"/>
    <dgm:cxn modelId="{13F2F1CE-7E5D-449E-A193-A594CBE3C1CB}" type="presOf" srcId="{943FFC6A-8F77-4227-A2B0-CBD911D10D03}" destId="{51000932-3A33-461C-A997-1A15505CAA0D}" srcOrd="0" destOrd="3" presId="urn:microsoft.com/office/officeart/2005/8/layout/hList1"/>
    <dgm:cxn modelId="{A99207D2-096A-49ED-9C7B-226B63AA23F4}" type="presOf" srcId="{1438F650-6FEF-433A-84E1-30050DA85870}" destId="{FE9A2182-051A-4FD5-A733-139C7182D5E7}" srcOrd="0" destOrd="0" presId="urn:microsoft.com/office/officeart/2005/8/layout/hList1"/>
    <dgm:cxn modelId="{09C0C7DE-D79A-4B9C-A4D5-22B5F9E65FBC}" type="presOf" srcId="{4BBC065A-E95C-4558-B3B8-FD70385E9F88}" destId="{51000932-3A33-461C-A997-1A15505CAA0D}" srcOrd="0" destOrd="6" presId="urn:microsoft.com/office/officeart/2005/8/layout/hList1"/>
    <dgm:cxn modelId="{4AAF6EDF-0D0D-48A2-B7D3-F9B178897384}" type="presOf" srcId="{3160F4C1-50FD-488D-AE29-7FB3B736EA79}" destId="{0A32F02C-A217-4931-BAF5-834B34A40479}" srcOrd="0" destOrd="1" presId="urn:microsoft.com/office/officeart/2005/8/layout/hList1"/>
    <dgm:cxn modelId="{4026C3E2-14E3-4484-8EFC-5A6F09C9072A}" type="presOf" srcId="{38CE5B1B-54FC-444D-9D65-5960B169E6C7}" destId="{0A32F02C-A217-4931-BAF5-834B34A40479}" srcOrd="0" destOrd="0" presId="urn:microsoft.com/office/officeart/2005/8/layout/hList1"/>
    <dgm:cxn modelId="{BED5FCEE-8881-49E2-B378-DA8614C9BAEF}" srcId="{34DA11DA-341A-4B59-AF70-E7082CE08F31}" destId="{D61C9672-26DC-4272-8215-BFB8FBC6A6D5}" srcOrd="1" destOrd="0" parTransId="{47B52229-B6EB-4BBA-91B3-D09BAB9CA161}" sibTransId="{6D851C89-7B0A-4D1E-BCB5-3872C295A288}"/>
    <dgm:cxn modelId="{E1C226F1-ECF7-4257-945F-14FD7EC65F0C}" type="presOf" srcId="{05F031E8-DEA9-4091-BDD5-16D0B79A4972}" destId="{0E9025F5-AD8D-43B3-9024-CE642F46337B}" srcOrd="0" destOrd="0" presId="urn:microsoft.com/office/officeart/2005/8/layout/hList1"/>
    <dgm:cxn modelId="{1DE9A0F1-F854-4F8D-A7A3-7462147B7045}" srcId="{34DA11DA-341A-4B59-AF70-E7082CE08F31}" destId="{79C83286-A1E3-4ECE-B3E4-C2EF9069FFB0}" srcOrd="4" destOrd="0" parTransId="{62375D10-4C61-40CB-87CE-2A3684AC38D4}" sibTransId="{BECC7F6D-6B66-4B0F-B0F7-7BC09CC6B6C4}"/>
    <dgm:cxn modelId="{233317FF-05CC-4077-BD8D-A2399613DED7}" type="presOf" srcId="{0F512958-9876-4A4B-9D83-D669DFCF114A}" destId="{E40D8333-8D0F-4365-BC58-BA53C896E4C1}" srcOrd="0" destOrd="0" presId="urn:microsoft.com/office/officeart/2005/8/layout/hList1"/>
    <dgm:cxn modelId="{F902CB6F-EB02-44FC-B9EF-744F0CB8B51C}" type="presParOf" srcId="{FE9A2182-051A-4FD5-A733-139C7182D5E7}" destId="{D1015583-3D4B-42FD-9876-0708109BB5B5}" srcOrd="0" destOrd="0" presId="urn:microsoft.com/office/officeart/2005/8/layout/hList1"/>
    <dgm:cxn modelId="{2551CAD4-1F73-42F0-AA1C-215B9E7E0546}" type="presParOf" srcId="{D1015583-3D4B-42FD-9876-0708109BB5B5}" destId="{17E38717-30BE-452A-8B41-420CA8286382}" srcOrd="0" destOrd="0" presId="urn:microsoft.com/office/officeart/2005/8/layout/hList1"/>
    <dgm:cxn modelId="{06B4A6FB-03B0-4780-8313-A2B8F7B34A69}" type="presParOf" srcId="{D1015583-3D4B-42FD-9876-0708109BB5B5}" destId="{721A4E25-622C-4FFE-8924-0A37238F727B}" srcOrd="1" destOrd="0" presId="urn:microsoft.com/office/officeart/2005/8/layout/hList1"/>
    <dgm:cxn modelId="{3C8D58D9-FE82-4174-85A1-0D70BFC69AAD}" type="presParOf" srcId="{FE9A2182-051A-4FD5-A733-139C7182D5E7}" destId="{61B631EE-D663-4B70-9472-FD8EE36103D8}" srcOrd="1" destOrd="0" presId="urn:microsoft.com/office/officeart/2005/8/layout/hList1"/>
    <dgm:cxn modelId="{5FB9690C-B748-431A-9E66-8A9D41083490}" type="presParOf" srcId="{FE9A2182-051A-4FD5-A733-139C7182D5E7}" destId="{C346E1CA-5990-4166-B9A2-18DF5E9431A6}" srcOrd="2" destOrd="0" presId="urn:microsoft.com/office/officeart/2005/8/layout/hList1"/>
    <dgm:cxn modelId="{036F8861-4D30-4EC5-B3F1-9D0B5821B476}" type="presParOf" srcId="{C346E1CA-5990-4166-B9A2-18DF5E9431A6}" destId="{330FD3AC-9D4C-45C3-A6C1-413EF36D66EF}" srcOrd="0" destOrd="0" presId="urn:microsoft.com/office/officeart/2005/8/layout/hList1"/>
    <dgm:cxn modelId="{8AFBF6BD-4FB4-497D-95B9-E86571015F42}" type="presParOf" srcId="{C346E1CA-5990-4166-B9A2-18DF5E9431A6}" destId="{0A32F02C-A217-4931-BAF5-834B34A40479}" srcOrd="1" destOrd="0" presId="urn:microsoft.com/office/officeart/2005/8/layout/hList1"/>
    <dgm:cxn modelId="{D3AA22E4-B9A7-404A-B33F-200BB97A4093}" type="presParOf" srcId="{FE9A2182-051A-4FD5-A733-139C7182D5E7}" destId="{9362933F-6E2C-41EE-BF53-5CA1FC1F21BF}" srcOrd="3" destOrd="0" presId="urn:microsoft.com/office/officeart/2005/8/layout/hList1"/>
    <dgm:cxn modelId="{09AFCDFB-6A38-49F8-B8BE-7CFFC4EFB4F9}" type="presParOf" srcId="{FE9A2182-051A-4FD5-A733-139C7182D5E7}" destId="{B1151699-AB7B-4D65-B31E-3807BFC0539D}" srcOrd="4" destOrd="0" presId="urn:microsoft.com/office/officeart/2005/8/layout/hList1"/>
    <dgm:cxn modelId="{C9DC580C-FA61-426D-9543-E4004C43370A}" type="presParOf" srcId="{B1151699-AB7B-4D65-B31E-3807BFC0539D}" destId="{0E9025F5-AD8D-43B3-9024-CE642F46337B}" srcOrd="0" destOrd="0" presId="urn:microsoft.com/office/officeart/2005/8/layout/hList1"/>
    <dgm:cxn modelId="{6255E4B0-5B0C-47CF-8DD6-68C58963773C}" type="presParOf" srcId="{B1151699-AB7B-4D65-B31E-3807BFC0539D}" destId="{E40D8333-8D0F-4365-BC58-BA53C896E4C1}" srcOrd="1" destOrd="0" presId="urn:microsoft.com/office/officeart/2005/8/layout/hList1"/>
    <dgm:cxn modelId="{E63591E2-4838-4D48-A143-E3CDF0E0F51E}" type="presParOf" srcId="{FE9A2182-051A-4FD5-A733-139C7182D5E7}" destId="{66FEF612-0D2B-4F88-9C5F-A54E89DC30A7}" srcOrd="5" destOrd="0" presId="urn:microsoft.com/office/officeart/2005/8/layout/hList1"/>
    <dgm:cxn modelId="{71FF62EF-161A-410F-995F-238447F05F7B}" type="presParOf" srcId="{FE9A2182-051A-4FD5-A733-139C7182D5E7}" destId="{EBE00C24-99CC-4396-A1FB-E1523D1E4B8A}" srcOrd="6" destOrd="0" presId="urn:microsoft.com/office/officeart/2005/8/layout/hList1"/>
    <dgm:cxn modelId="{E33BB2BF-447D-4350-BF8C-66A596AF2F23}" type="presParOf" srcId="{EBE00C24-99CC-4396-A1FB-E1523D1E4B8A}" destId="{300BFDA9-D270-4842-8281-2D03A20594DF}" srcOrd="0" destOrd="0" presId="urn:microsoft.com/office/officeart/2005/8/layout/hList1"/>
    <dgm:cxn modelId="{DA9070BD-EAF0-42C2-BB9C-911AE1C0ED65}" type="presParOf" srcId="{EBE00C24-99CC-4396-A1FB-E1523D1E4B8A}" destId="{51000932-3A33-461C-A997-1A15505CAA0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6D2E9-BB92-4EC9-98FE-38E349301E0A}">
      <dsp:nvSpPr>
        <dsp:cNvPr id="0" name=""/>
        <dsp:cNvSpPr/>
      </dsp:nvSpPr>
      <dsp:spPr>
        <a:xfrm>
          <a:off x="7545" y="330161"/>
          <a:ext cx="1561887" cy="309137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800100">
            <a:lnSpc>
              <a:spcPct val="90000"/>
            </a:lnSpc>
            <a:spcBef>
              <a:spcPct val="0"/>
            </a:spcBef>
            <a:spcAft>
              <a:spcPct val="35000"/>
            </a:spcAft>
            <a:buNone/>
          </a:pPr>
          <a:r>
            <a:rPr lang="en-US" sz="1800" kern="1200" dirty="0" err="1">
              <a:solidFill>
                <a:srgbClr val="FF0000"/>
              </a:solidFill>
            </a:rPr>
            <a:t>Khảo</a:t>
          </a:r>
          <a:r>
            <a:rPr lang="en-US" sz="1800" kern="1200" dirty="0">
              <a:solidFill>
                <a:srgbClr val="FF0000"/>
              </a:solidFill>
            </a:rPr>
            <a:t> </a:t>
          </a:r>
          <a:r>
            <a:rPr lang="en-US" sz="1800" kern="1200" dirty="0" err="1">
              <a:solidFill>
                <a:srgbClr val="FF0000"/>
              </a:solidFill>
            </a:rPr>
            <a:t>sát</a:t>
          </a:r>
          <a:endParaRPr lang="vi-VN" sz="1800" kern="1200" dirty="0">
            <a:solidFill>
              <a:srgbClr val="FF0000"/>
            </a:solidFill>
          </a:endParaRPr>
        </a:p>
        <a:p>
          <a:pPr marL="171450" lvl="1" indent="-171450" algn="l" defTabSz="711200">
            <a:lnSpc>
              <a:spcPct val="90000"/>
            </a:lnSpc>
            <a:spcBef>
              <a:spcPct val="0"/>
            </a:spcBef>
            <a:spcAft>
              <a:spcPct val="15000"/>
            </a:spcAft>
            <a:buChar char="•"/>
          </a:pPr>
          <a:r>
            <a:rPr lang="en-US" sz="1600" kern="1200"/>
            <a:t>Nhu cầu đào tạo của học viên.</a:t>
          </a:r>
          <a:endParaRPr lang="vi-VN" sz="1600" kern="1200" dirty="0"/>
        </a:p>
        <a:p>
          <a:pPr marL="171450" lvl="1" indent="-171450" algn="l" defTabSz="711200">
            <a:lnSpc>
              <a:spcPct val="90000"/>
            </a:lnSpc>
            <a:spcBef>
              <a:spcPct val="0"/>
            </a:spcBef>
            <a:spcAft>
              <a:spcPct val="15000"/>
            </a:spcAft>
            <a:buChar char="•"/>
          </a:pPr>
          <a:r>
            <a:rPr lang="en-US" sz="1600" kern="1200"/>
            <a:t>Những nội dung cần đào tạo</a:t>
          </a:r>
          <a:endParaRPr lang="vi-VN" sz="1600" kern="1200" dirty="0"/>
        </a:p>
        <a:p>
          <a:pPr marL="171450" lvl="1" indent="-171450" algn="l" defTabSz="711200">
            <a:lnSpc>
              <a:spcPct val="90000"/>
            </a:lnSpc>
            <a:spcBef>
              <a:spcPct val="0"/>
            </a:spcBef>
            <a:spcAft>
              <a:spcPct val="15000"/>
            </a:spcAft>
            <a:buChar char="•"/>
          </a:pPr>
          <a:r>
            <a:rPr lang="en-US" sz="1600" kern="1200"/>
            <a:t>Phương pháp đào tạo phù hợp</a:t>
          </a:r>
          <a:endParaRPr lang="vi-VN" sz="1600" kern="1200" dirty="0"/>
        </a:p>
      </dsp:txBody>
      <dsp:txXfrm>
        <a:off x="53291" y="375907"/>
        <a:ext cx="1470395" cy="2999879"/>
      </dsp:txXfrm>
    </dsp:sp>
    <dsp:sp modelId="{0A754D91-336A-4D4F-97A0-3A5666E00448}">
      <dsp:nvSpPr>
        <dsp:cNvPr id="0" name=""/>
        <dsp:cNvSpPr/>
      </dsp:nvSpPr>
      <dsp:spPr>
        <a:xfrm>
          <a:off x="1725621" y="1682173"/>
          <a:ext cx="331120" cy="38734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vi-VN" sz="1700" kern="1200"/>
        </a:p>
      </dsp:txBody>
      <dsp:txXfrm>
        <a:off x="1725621" y="1759643"/>
        <a:ext cx="231784" cy="232408"/>
      </dsp:txXfrm>
    </dsp:sp>
    <dsp:sp modelId="{6CCE394A-CA4C-4619-A200-640E1A407B35}">
      <dsp:nvSpPr>
        <dsp:cNvPr id="0" name=""/>
        <dsp:cNvSpPr/>
      </dsp:nvSpPr>
      <dsp:spPr>
        <a:xfrm>
          <a:off x="2194187" y="330161"/>
          <a:ext cx="1561887" cy="3091371"/>
        </a:xfrm>
        <a:prstGeom prst="roundRect">
          <a:avLst>
            <a:gd name="adj" fmla="val 10000"/>
          </a:avLst>
        </a:prstGeom>
        <a:solidFill>
          <a:schemeClr val="accent4">
            <a:hueOff val="3266964"/>
            <a:satOff val="-13592"/>
            <a:lumOff val="32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800100">
            <a:lnSpc>
              <a:spcPct val="90000"/>
            </a:lnSpc>
            <a:spcBef>
              <a:spcPct val="0"/>
            </a:spcBef>
            <a:spcAft>
              <a:spcPct val="35000"/>
            </a:spcAft>
            <a:buNone/>
          </a:pPr>
          <a:r>
            <a:rPr lang="en-US" sz="1800" kern="1200" dirty="0" err="1">
              <a:solidFill>
                <a:srgbClr val="FF0000"/>
              </a:solidFill>
            </a:rPr>
            <a:t>Chuẩn</a:t>
          </a:r>
          <a:r>
            <a:rPr lang="en-US" sz="1800" kern="1200" dirty="0">
              <a:solidFill>
                <a:srgbClr val="FF0000"/>
              </a:solidFill>
            </a:rPr>
            <a:t> </a:t>
          </a:r>
          <a:r>
            <a:rPr lang="en-US" sz="1800" kern="1200" dirty="0" err="1">
              <a:solidFill>
                <a:srgbClr val="FF0000"/>
              </a:solidFill>
            </a:rPr>
            <a:t>bị</a:t>
          </a:r>
          <a:endParaRPr lang="vi-VN" sz="1800" kern="1200" dirty="0">
            <a:solidFill>
              <a:srgbClr val="FF0000"/>
            </a:solidFill>
          </a:endParaRPr>
        </a:p>
        <a:p>
          <a:pPr marL="171450" lvl="1" indent="-171450" algn="l" defTabSz="711200">
            <a:lnSpc>
              <a:spcPct val="90000"/>
            </a:lnSpc>
            <a:spcBef>
              <a:spcPct val="0"/>
            </a:spcBef>
            <a:spcAft>
              <a:spcPct val="15000"/>
            </a:spcAft>
            <a:buChar char="•"/>
          </a:pPr>
          <a:r>
            <a:rPr lang="en-US" sz="1600" kern="1200"/>
            <a:t>Thiết kế chương trình đào tạo</a:t>
          </a:r>
          <a:endParaRPr lang="vi-VN" sz="1600" kern="1200" dirty="0"/>
        </a:p>
        <a:p>
          <a:pPr marL="171450" lvl="1" indent="-171450" algn="l" defTabSz="711200">
            <a:lnSpc>
              <a:spcPct val="90000"/>
            </a:lnSpc>
            <a:spcBef>
              <a:spcPct val="0"/>
            </a:spcBef>
            <a:spcAft>
              <a:spcPct val="15000"/>
            </a:spcAft>
            <a:buChar char="•"/>
          </a:pPr>
          <a:r>
            <a:rPr lang="en-US" sz="1600" kern="1200"/>
            <a:t>Thiết kế tài liệu</a:t>
          </a:r>
          <a:endParaRPr lang="vi-VN" sz="1600" kern="1200" dirty="0"/>
        </a:p>
        <a:p>
          <a:pPr marL="171450" lvl="1" indent="-171450" algn="l" defTabSz="711200">
            <a:lnSpc>
              <a:spcPct val="90000"/>
            </a:lnSpc>
            <a:spcBef>
              <a:spcPct val="0"/>
            </a:spcBef>
            <a:spcAft>
              <a:spcPct val="15000"/>
            </a:spcAft>
            <a:buChar char="•"/>
          </a:pPr>
          <a:r>
            <a:rPr lang="en-US" sz="1600" kern="1200"/>
            <a:t>Chuẩn bị công cụ</a:t>
          </a:r>
          <a:endParaRPr lang="vi-VN" sz="1600" kern="1200" dirty="0"/>
        </a:p>
        <a:p>
          <a:pPr marL="171450" lvl="1" indent="-171450" algn="l" defTabSz="711200">
            <a:lnSpc>
              <a:spcPct val="90000"/>
            </a:lnSpc>
            <a:spcBef>
              <a:spcPct val="0"/>
            </a:spcBef>
            <a:spcAft>
              <a:spcPct val="15000"/>
            </a:spcAft>
            <a:buChar char="•"/>
          </a:pPr>
          <a:r>
            <a:rPr lang="en-US" sz="1600" kern="1200"/>
            <a:t>Lựa chọn thời gian, địa điểm</a:t>
          </a:r>
          <a:endParaRPr lang="vi-VN" sz="1600" kern="1200" dirty="0"/>
        </a:p>
      </dsp:txBody>
      <dsp:txXfrm>
        <a:off x="2239933" y="375907"/>
        <a:ext cx="1470395" cy="2999879"/>
      </dsp:txXfrm>
    </dsp:sp>
    <dsp:sp modelId="{B7D9EA47-1C1B-455A-B0E8-1706ACB44017}">
      <dsp:nvSpPr>
        <dsp:cNvPr id="0" name=""/>
        <dsp:cNvSpPr/>
      </dsp:nvSpPr>
      <dsp:spPr>
        <a:xfrm>
          <a:off x="3912263" y="1682173"/>
          <a:ext cx="331120" cy="387348"/>
        </a:xfrm>
        <a:prstGeom prst="rightArrow">
          <a:avLst>
            <a:gd name="adj1" fmla="val 60000"/>
            <a:gd name="adj2" fmla="val 50000"/>
          </a:avLst>
        </a:prstGeom>
        <a:solidFill>
          <a:schemeClr val="accent4">
            <a:hueOff val="4900445"/>
            <a:satOff val="-2038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vi-VN" sz="1700" kern="1200"/>
        </a:p>
      </dsp:txBody>
      <dsp:txXfrm>
        <a:off x="3912263" y="1759643"/>
        <a:ext cx="231784" cy="232408"/>
      </dsp:txXfrm>
    </dsp:sp>
    <dsp:sp modelId="{7AD9A46F-6A09-4F92-B85B-7D5FB0F0E4C0}">
      <dsp:nvSpPr>
        <dsp:cNvPr id="0" name=""/>
        <dsp:cNvSpPr/>
      </dsp:nvSpPr>
      <dsp:spPr>
        <a:xfrm>
          <a:off x="4380829" y="330161"/>
          <a:ext cx="1561887" cy="3091371"/>
        </a:xfrm>
        <a:prstGeom prst="roundRect">
          <a:avLst>
            <a:gd name="adj" fmla="val 10000"/>
          </a:avLst>
        </a:prstGeom>
        <a:solidFill>
          <a:schemeClr val="accent4">
            <a:hueOff val="6533927"/>
            <a:satOff val="-27185"/>
            <a:lumOff val="6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800100">
            <a:lnSpc>
              <a:spcPct val="90000"/>
            </a:lnSpc>
            <a:spcBef>
              <a:spcPct val="0"/>
            </a:spcBef>
            <a:spcAft>
              <a:spcPct val="35000"/>
            </a:spcAft>
            <a:buNone/>
          </a:pPr>
          <a:r>
            <a:rPr lang="en-US" sz="1800" kern="1200" dirty="0" err="1">
              <a:solidFill>
                <a:srgbClr val="FF0000"/>
              </a:solidFill>
            </a:rPr>
            <a:t>Giảng</a:t>
          </a:r>
          <a:r>
            <a:rPr lang="en-US" sz="1800" kern="1200" dirty="0">
              <a:solidFill>
                <a:srgbClr val="FF0000"/>
              </a:solidFill>
            </a:rPr>
            <a:t> </a:t>
          </a:r>
          <a:r>
            <a:rPr lang="en-US" sz="1800" kern="1200" dirty="0" err="1">
              <a:solidFill>
                <a:srgbClr val="FF0000"/>
              </a:solidFill>
            </a:rPr>
            <a:t>dạy</a:t>
          </a:r>
          <a:endParaRPr lang="vi-VN" sz="1800" kern="1200" dirty="0">
            <a:solidFill>
              <a:srgbClr val="FF0000"/>
            </a:solidFill>
          </a:endParaRPr>
        </a:p>
        <a:p>
          <a:pPr marL="171450" lvl="1" indent="-171450" algn="l" defTabSz="711200">
            <a:lnSpc>
              <a:spcPct val="90000"/>
            </a:lnSpc>
            <a:spcBef>
              <a:spcPct val="0"/>
            </a:spcBef>
            <a:spcAft>
              <a:spcPct val="15000"/>
            </a:spcAft>
            <a:buChar char="•"/>
          </a:pPr>
          <a:r>
            <a:rPr lang="en-US" sz="1600" kern="1200"/>
            <a:t>Nội dung lý thuyết</a:t>
          </a:r>
          <a:endParaRPr lang="vi-VN" sz="1600" kern="1200" dirty="0"/>
        </a:p>
        <a:p>
          <a:pPr marL="171450" lvl="1" indent="-171450" algn="l" defTabSz="711200">
            <a:lnSpc>
              <a:spcPct val="90000"/>
            </a:lnSpc>
            <a:spcBef>
              <a:spcPct val="0"/>
            </a:spcBef>
            <a:spcAft>
              <a:spcPct val="15000"/>
            </a:spcAft>
            <a:buChar char="•"/>
          </a:pPr>
          <a:r>
            <a:rPr lang="en-US" sz="1600" kern="1200"/>
            <a:t>Nội dung thực hành</a:t>
          </a:r>
          <a:endParaRPr lang="vi-VN" sz="1600" kern="1200" dirty="0"/>
        </a:p>
        <a:p>
          <a:pPr marL="114300" lvl="1" indent="-114300" algn="l" defTabSz="622300">
            <a:lnSpc>
              <a:spcPct val="90000"/>
            </a:lnSpc>
            <a:spcBef>
              <a:spcPct val="0"/>
            </a:spcBef>
            <a:spcAft>
              <a:spcPct val="15000"/>
            </a:spcAft>
            <a:buChar char="•"/>
          </a:pPr>
          <a:endParaRPr lang="vi-VN" sz="1400" kern="1200" dirty="0"/>
        </a:p>
      </dsp:txBody>
      <dsp:txXfrm>
        <a:off x="4426575" y="375907"/>
        <a:ext cx="1470395" cy="2999879"/>
      </dsp:txXfrm>
    </dsp:sp>
    <dsp:sp modelId="{0807A2B4-1BCF-4478-A418-02E12EC88DD9}">
      <dsp:nvSpPr>
        <dsp:cNvPr id="0" name=""/>
        <dsp:cNvSpPr/>
      </dsp:nvSpPr>
      <dsp:spPr>
        <a:xfrm>
          <a:off x="6098905" y="1682173"/>
          <a:ext cx="331120" cy="387348"/>
        </a:xfrm>
        <a:prstGeom prst="righ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vi-VN" sz="1700" kern="1200"/>
        </a:p>
      </dsp:txBody>
      <dsp:txXfrm>
        <a:off x="6098905" y="1759643"/>
        <a:ext cx="231784" cy="232408"/>
      </dsp:txXfrm>
    </dsp:sp>
    <dsp:sp modelId="{57D63F4D-2C7A-44D1-9B31-3BD9BDA03350}">
      <dsp:nvSpPr>
        <dsp:cNvPr id="0" name=""/>
        <dsp:cNvSpPr/>
      </dsp:nvSpPr>
      <dsp:spPr>
        <a:xfrm>
          <a:off x="6567471" y="347627"/>
          <a:ext cx="1561887" cy="3056439"/>
        </a:xfrm>
        <a:prstGeom prst="roundRect">
          <a:avLst>
            <a:gd name="adj" fmla="val 10000"/>
          </a:avLst>
        </a:prstGeom>
        <a:solidFill>
          <a:schemeClr val="accent4">
            <a:hueOff val="9800891"/>
            <a:satOff val="-40777"/>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55650">
            <a:lnSpc>
              <a:spcPct val="90000"/>
            </a:lnSpc>
            <a:spcBef>
              <a:spcPct val="0"/>
            </a:spcBef>
            <a:spcAft>
              <a:spcPct val="35000"/>
            </a:spcAft>
            <a:buNone/>
          </a:pPr>
          <a:r>
            <a:rPr lang="en-US" sz="1700" b="1" kern="1200" dirty="0" err="1">
              <a:solidFill>
                <a:srgbClr val="FF0000"/>
              </a:solidFill>
            </a:rPr>
            <a:t>Báo</a:t>
          </a:r>
          <a:r>
            <a:rPr lang="en-US" sz="1700" b="1" kern="1200" dirty="0">
              <a:solidFill>
                <a:srgbClr val="FF0000"/>
              </a:solidFill>
            </a:rPr>
            <a:t> </a:t>
          </a:r>
          <a:r>
            <a:rPr lang="en-US" sz="1700" b="1" kern="1200" dirty="0" err="1">
              <a:solidFill>
                <a:srgbClr val="FF0000"/>
              </a:solidFill>
            </a:rPr>
            <a:t>cáo</a:t>
          </a:r>
          <a:endParaRPr lang="vi-VN" sz="1700" b="1" kern="1200" dirty="0">
            <a:solidFill>
              <a:srgbClr val="FF0000"/>
            </a:solidFill>
          </a:endParaRPr>
        </a:p>
        <a:p>
          <a:pPr marL="171450" lvl="1" indent="-171450" algn="l" defTabSz="711200">
            <a:lnSpc>
              <a:spcPct val="90000"/>
            </a:lnSpc>
            <a:spcBef>
              <a:spcPct val="0"/>
            </a:spcBef>
            <a:spcAft>
              <a:spcPct val="15000"/>
            </a:spcAft>
            <a:buChar char="•"/>
          </a:pPr>
          <a:r>
            <a:rPr lang="en-US" sz="1600" kern="1200"/>
            <a:t>Đánh giá kết quả học tập của học viên</a:t>
          </a:r>
          <a:endParaRPr lang="vi-VN" sz="1600" kern="1200" dirty="0"/>
        </a:p>
        <a:p>
          <a:pPr marL="171450" lvl="1" indent="-171450" algn="l" defTabSz="711200">
            <a:lnSpc>
              <a:spcPct val="90000"/>
            </a:lnSpc>
            <a:spcBef>
              <a:spcPct val="0"/>
            </a:spcBef>
            <a:spcAft>
              <a:spcPct val="15000"/>
            </a:spcAft>
            <a:buChar char="•"/>
          </a:pPr>
          <a:r>
            <a:rPr lang="en-US" sz="1600" kern="1200"/>
            <a:t>Thu thập các đề xuất của học viên sau khóa tập huấn</a:t>
          </a:r>
          <a:endParaRPr lang="vi-VN" sz="1600" kern="1200" dirty="0"/>
        </a:p>
        <a:p>
          <a:pPr marL="171450" lvl="1" indent="-171450" algn="l" defTabSz="711200">
            <a:lnSpc>
              <a:spcPct val="90000"/>
            </a:lnSpc>
            <a:spcBef>
              <a:spcPct val="0"/>
            </a:spcBef>
            <a:spcAft>
              <a:spcPct val="15000"/>
            </a:spcAft>
            <a:buChar char="•"/>
          </a:pPr>
          <a:r>
            <a:rPr lang="en-US" sz="1600" kern="1200"/>
            <a:t>Đề xuất các khóa tập huấn tiếp theo </a:t>
          </a:r>
          <a:endParaRPr lang="vi-VN" sz="1600" kern="1200" dirty="0"/>
        </a:p>
      </dsp:txBody>
      <dsp:txXfrm>
        <a:off x="6613217" y="393373"/>
        <a:ext cx="1470395" cy="29649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0FD3B-CA4A-48C3-92B6-6A86966CAFEC}">
      <dsp:nvSpPr>
        <dsp:cNvPr id="0" name=""/>
        <dsp:cNvSpPr/>
      </dsp:nvSpPr>
      <dsp:spPr>
        <a:xfrm>
          <a:off x="-4151295" y="-637054"/>
          <a:ext cx="4946516" cy="4946516"/>
        </a:xfrm>
        <a:prstGeom prst="blockArc">
          <a:avLst>
            <a:gd name="adj1" fmla="val 18900000"/>
            <a:gd name="adj2" fmla="val 2700000"/>
            <a:gd name="adj3" fmla="val 437"/>
          </a:avLst>
        </a:pr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E1BFA1-5FEB-4723-BBE5-470FA348AD84}">
      <dsp:nvSpPr>
        <dsp:cNvPr id="0" name=""/>
        <dsp:cNvSpPr/>
      </dsp:nvSpPr>
      <dsp:spPr>
        <a:xfrm>
          <a:off x="416659" y="282334"/>
          <a:ext cx="5935138" cy="56496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8440"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PHƯƠNG PHÁP ĐỘNG NÃO</a:t>
          </a:r>
        </a:p>
      </dsp:txBody>
      <dsp:txXfrm>
        <a:off x="416659" y="282334"/>
        <a:ext cx="5935138" cy="564963"/>
      </dsp:txXfrm>
    </dsp:sp>
    <dsp:sp modelId="{5A5A9C32-5CD7-463D-BECF-D175FAF28607}">
      <dsp:nvSpPr>
        <dsp:cNvPr id="0" name=""/>
        <dsp:cNvSpPr/>
      </dsp:nvSpPr>
      <dsp:spPr>
        <a:xfrm>
          <a:off x="63557" y="211714"/>
          <a:ext cx="706204" cy="706204"/>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F41287-BD1D-4BF0-AABC-A40440DABA46}">
      <dsp:nvSpPr>
        <dsp:cNvPr id="0" name=""/>
        <dsp:cNvSpPr/>
      </dsp:nvSpPr>
      <dsp:spPr>
        <a:xfrm>
          <a:off x="740565" y="1129926"/>
          <a:ext cx="5611232" cy="564963"/>
        </a:xfrm>
        <a:prstGeom prst="rect">
          <a:avLst/>
        </a:prstGeom>
        <a:solidFill>
          <a:schemeClr val="accent5">
            <a:hueOff val="-2252848"/>
            <a:satOff val="-5806"/>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8440"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PHƯƠNG PHÁP THÚC ĐẨY</a:t>
          </a:r>
        </a:p>
      </dsp:txBody>
      <dsp:txXfrm>
        <a:off x="740565" y="1129926"/>
        <a:ext cx="5611232" cy="564963"/>
      </dsp:txXfrm>
    </dsp:sp>
    <dsp:sp modelId="{46D1620B-63BC-47F5-8659-8249C91AED71}">
      <dsp:nvSpPr>
        <dsp:cNvPr id="0" name=""/>
        <dsp:cNvSpPr/>
      </dsp:nvSpPr>
      <dsp:spPr>
        <a:xfrm>
          <a:off x="387463" y="1059306"/>
          <a:ext cx="706204" cy="706204"/>
        </a:xfrm>
        <a:prstGeom prst="ellipse">
          <a:avLst/>
        </a:prstGeom>
        <a:solidFill>
          <a:schemeClr val="lt1">
            <a:hueOff val="0"/>
            <a:satOff val="0"/>
            <a:lumOff val="0"/>
            <a:alphaOff val="0"/>
          </a:schemeClr>
        </a:solidFill>
        <a:ln w="25400" cap="flat" cmpd="sng" algn="ctr">
          <a:solidFill>
            <a:schemeClr val="accent5">
              <a:hueOff val="-2252848"/>
              <a:satOff val="-5806"/>
              <a:lumOff val="-3922"/>
              <a:alphaOff val="0"/>
            </a:schemeClr>
          </a:solidFill>
          <a:prstDash val="solid"/>
        </a:ln>
        <a:effectLst/>
      </dsp:spPr>
      <dsp:style>
        <a:lnRef idx="2">
          <a:scrgbClr r="0" g="0" b="0"/>
        </a:lnRef>
        <a:fillRef idx="1">
          <a:scrgbClr r="0" g="0" b="0"/>
        </a:fillRef>
        <a:effectRef idx="0">
          <a:scrgbClr r="0" g="0" b="0"/>
        </a:effectRef>
        <a:fontRef idx="minor"/>
      </dsp:style>
    </dsp:sp>
    <dsp:sp modelId="{0E82878A-BFD8-4B78-B2D0-319DF9B03073}">
      <dsp:nvSpPr>
        <dsp:cNvPr id="0" name=""/>
        <dsp:cNvSpPr/>
      </dsp:nvSpPr>
      <dsp:spPr>
        <a:xfrm>
          <a:off x="740565" y="1977518"/>
          <a:ext cx="5611232" cy="564963"/>
        </a:xfrm>
        <a:prstGeom prst="rect">
          <a:avLst/>
        </a:prstGeom>
        <a:solidFill>
          <a:schemeClr val="accent5">
            <a:hueOff val="-4505695"/>
            <a:satOff val="-11613"/>
            <a:lumOff val="-7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8440"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PHƯƠNG PHÁP HỌC QUA TRẢI NGHIỆM</a:t>
          </a:r>
        </a:p>
      </dsp:txBody>
      <dsp:txXfrm>
        <a:off x="740565" y="1977518"/>
        <a:ext cx="5611232" cy="564963"/>
      </dsp:txXfrm>
    </dsp:sp>
    <dsp:sp modelId="{DD2F48E1-2675-4D53-9FD2-91CA93EB856A}">
      <dsp:nvSpPr>
        <dsp:cNvPr id="0" name=""/>
        <dsp:cNvSpPr/>
      </dsp:nvSpPr>
      <dsp:spPr>
        <a:xfrm>
          <a:off x="387463" y="1906897"/>
          <a:ext cx="706204" cy="706204"/>
        </a:xfrm>
        <a:prstGeom prst="ellipse">
          <a:avLst/>
        </a:prstGeom>
        <a:solidFill>
          <a:schemeClr val="lt1">
            <a:hueOff val="0"/>
            <a:satOff val="0"/>
            <a:lumOff val="0"/>
            <a:alphaOff val="0"/>
          </a:schemeClr>
        </a:solidFill>
        <a:ln w="25400" cap="flat" cmpd="sng" algn="ctr">
          <a:solidFill>
            <a:schemeClr val="accent5">
              <a:hueOff val="-4505695"/>
              <a:satOff val="-11613"/>
              <a:lumOff val="-7843"/>
              <a:alphaOff val="0"/>
            </a:schemeClr>
          </a:solidFill>
          <a:prstDash val="solid"/>
        </a:ln>
        <a:effectLst/>
      </dsp:spPr>
      <dsp:style>
        <a:lnRef idx="2">
          <a:scrgbClr r="0" g="0" b="0"/>
        </a:lnRef>
        <a:fillRef idx="1">
          <a:scrgbClr r="0" g="0" b="0"/>
        </a:fillRef>
        <a:effectRef idx="0">
          <a:scrgbClr r="0" g="0" b="0"/>
        </a:effectRef>
        <a:fontRef idx="minor"/>
      </dsp:style>
    </dsp:sp>
    <dsp:sp modelId="{F6476A22-5FA8-4481-9570-9D267B70FF1C}">
      <dsp:nvSpPr>
        <dsp:cNvPr id="0" name=""/>
        <dsp:cNvSpPr/>
      </dsp:nvSpPr>
      <dsp:spPr>
        <a:xfrm>
          <a:off x="416659" y="2825110"/>
          <a:ext cx="5935138" cy="564963"/>
        </a:xfrm>
        <a:prstGeom prst="rect">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8440"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PHƯƠNG PHÁP HIỆN TRƯỜNG …</a:t>
          </a:r>
        </a:p>
      </dsp:txBody>
      <dsp:txXfrm>
        <a:off x="416659" y="2825110"/>
        <a:ext cx="5935138" cy="564963"/>
      </dsp:txXfrm>
    </dsp:sp>
    <dsp:sp modelId="{3D4A8F9F-1D14-4940-B647-95B091373154}">
      <dsp:nvSpPr>
        <dsp:cNvPr id="0" name=""/>
        <dsp:cNvSpPr/>
      </dsp:nvSpPr>
      <dsp:spPr>
        <a:xfrm>
          <a:off x="63557" y="2754489"/>
          <a:ext cx="706204" cy="706204"/>
        </a:xfrm>
        <a:prstGeom prst="ellipse">
          <a:avLst/>
        </a:prstGeom>
        <a:solidFill>
          <a:schemeClr val="lt1">
            <a:hueOff val="0"/>
            <a:satOff val="0"/>
            <a:lumOff val="0"/>
            <a:alphaOff val="0"/>
          </a:schemeClr>
        </a:solidFill>
        <a:ln w="25400" cap="flat" cmpd="sng" algn="ctr">
          <a:solidFill>
            <a:schemeClr val="accent5">
              <a:hueOff val="-6758543"/>
              <a:satOff val="-17419"/>
              <a:lumOff val="-1176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E38717-30BE-452A-8B41-420CA8286382}">
      <dsp:nvSpPr>
        <dsp:cNvPr id="0" name=""/>
        <dsp:cNvSpPr/>
      </dsp:nvSpPr>
      <dsp:spPr>
        <a:xfrm>
          <a:off x="2520" y="138056"/>
          <a:ext cx="2457273" cy="57600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err="1"/>
            <a:t>Thảo</a:t>
          </a:r>
          <a:r>
            <a:rPr lang="en-US" sz="2000" kern="1200" dirty="0"/>
            <a:t> </a:t>
          </a:r>
          <a:r>
            <a:rPr lang="en-US" sz="2000" kern="1200" dirty="0" err="1"/>
            <a:t>luận</a:t>
          </a:r>
          <a:r>
            <a:rPr lang="en-US" sz="2000" kern="1200" dirty="0"/>
            <a:t> </a:t>
          </a:r>
          <a:r>
            <a:rPr lang="en-US" sz="2000" kern="1200" dirty="0" err="1"/>
            <a:t>nhóm</a:t>
          </a:r>
          <a:endParaRPr lang="vi-VN" sz="2000" kern="1200" dirty="0"/>
        </a:p>
      </dsp:txBody>
      <dsp:txXfrm>
        <a:off x="2520" y="138056"/>
        <a:ext cx="2457273" cy="576000"/>
      </dsp:txXfrm>
    </dsp:sp>
    <dsp:sp modelId="{721A4E25-622C-4FFE-8924-0A37238F727B}">
      <dsp:nvSpPr>
        <dsp:cNvPr id="0" name=""/>
        <dsp:cNvSpPr/>
      </dsp:nvSpPr>
      <dsp:spPr>
        <a:xfrm>
          <a:off x="2520" y="714056"/>
          <a:ext cx="2457273" cy="2532262"/>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Chia nhóm</a:t>
          </a:r>
          <a:endParaRPr lang="vi-VN" sz="2000" kern="1200" dirty="0"/>
        </a:p>
        <a:p>
          <a:pPr marL="228600" lvl="1" indent="-228600" algn="l" defTabSz="889000">
            <a:lnSpc>
              <a:spcPct val="90000"/>
            </a:lnSpc>
            <a:spcBef>
              <a:spcPct val="0"/>
            </a:spcBef>
            <a:spcAft>
              <a:spcPct val="15000"/>
            </a:spcAft>
            <a:buChar char="•"/>
          </a:pPr>
          <a:r>
            <a:rPr lang="en-US" sz="2000" kern="1200"/>
            <a:t>Thúc đẩy thảo luận</a:t>
          </a:r>
          <a:endParaRPr lang="vi-VN" sz="2000" kern="1200" dirty="0"/>
        </a:p>
        <a:p>
          <a:pPr marL="228600" lvl="1" indent="-228600" algn="l" defTabSz="889000">
            <a:lnSpc>
              <a:spcPct val="90000"/>
            </a:lnSpc>
            <a:spcBef>
              <a:spcPct val="0"/>
            </a:spcBef>
            <a:spcAft>
              <a:spcPct val="15000"/>
            </a:spcAft>
            <a:buChar char="•"/>
          </a:pPr>
          <a:r>
            <a:rPr lang="en-US" sz="2000" kern="1200"/>
            <a:t>Trình bày kết quả</a:t>
          </a:r>
          <a:endParaRPr lang="vi-VN" sz="2000" kern="1200" dirty="0"/>
        </a:p>
        <a:p>
          <a:pPr marL="228600" lvl="1" indent="-228600" algn="l" defTabSz="889000">
            <a:lnSpc>
              <a:spcPct val="90000"/>
            </a:lnSpc>
            <a:spcBef>
              <a:spcPct val="0"/>
            </a:spcBef>
            <a:spcAft>
              <a:spcPct val="15000"/>
            </a:spcAft>
            <a:buChar char="•"/>
          </a:pPr>
          <a:r>
            <a:rPr lang="en-US" sz="2000" kern="1200"/>
            <a:t>Tổng hợp và bổ xung kết quả (nếu thiếu)</a:t>
          </a:r>
          <a:endParaRPr lang="vi-VN" sz="2000" kern="1200" dirty="0"/>
        </a:p>
      </dsp:txBody>
      <dsp:txXfrm>
        <a:off x="2520" y="714056"/>
        <a:ext cx="2457273" cy="2532262"/>
      </dsp:txXfrm>
    </dsp:sp>
    <dsp:sp modelId="{330FD3AC-9D4C-45C3-A6C1-413EF36D66EF}">
      <dsp:nvSpPr>
        <dsp:cNvPr id="0" name=""/>
        <dsp:cNvSpPr/>
      </dsp:nvSpPr>
      <dsp:spPr>
        <a:xfrm>
          <a:off x="2803811" y="138056"/>
          <a:ext cx="2457273" cy="576000"/>
        </a:xfrm>
        <a:prstGeom prst="rect">
          <a:avLst/>
        </a:prstGeom>
        <a:solidFill>
          <a:schemeClr val="accent4">
            <a:hueOff val="4900445"/>
            <a:satOff val="-20388"/>
            <a:lumOff val="4804"/>
            <a:alphaOff val="0"/>
          </a:schemeClr>
        </a:solidFill>
        <a:ln w="25400" cap="flat" cmpd="sng" algn="ctr">
          <a:solidFill>
            <a:schemeClr val="accent4">
              <a:hueOff val="4900445"/>
              <a:satOff val="-20388"/>
              <a:lumOff val="480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Thực hành</a:t>
          </a:r>
          <a:endParaRPr lang="vi-VN" sz="2000" kern="1200" dirty="0"/>
        </a:p>
      </dsp:txBody>
      <dsp:txXfrm>
        <a:off x="2803811" y="138056"/>
        <a:ext cx="2457273" cy="576000"/>
      </dsp:txXfrm>
    </dsp:sp>
    <dsp:sp modelId="{0A32F02C-A217-4931-BAF5-834B34A40479}">
      <dsp:nvSpPr>
        <dsp:cNvPr id="0" name=""/>
        <dsp:cNvSpPr/>
      </dsp:nvSpPr>
      <dsp:spPr>
        <a:xfrm>
          <a:off x="2803811" y="714056"/>
          <a:ext cx="2457273" cy="2532262"/>
        </a:xfrm>
        <a:prstGeom prst="rect">
          <a:avLst/>
        </a:prstGeom>
        <a:solidFill>
          <a:schemeClr val="accent4">
            <a:tint val="40000"/>
            <a:alpha val="90000"/>
            <a:hueOff val="5430963"/>
            <a:satOff val="-25622"/>
            <a:lumOff val="-925"/>
            <a:alphaOff val="0"/>
          </a:schemeClr>
        </a:solidFill>
        <a:ln w="25400" cap="flat" cmpd="sng" algn="ctr">
          <a:solidFill>
            <a:schemeClr val="accent4">
              <a:tint val="40000"/>
              <a:alpha val="90000"/>
              <a:hueOff val="5430963"/>
              <a:satOff val="-25622"/>
              <a:lumOff val="-9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Thiết kế nội dung thực hành</a:t>
          </a:r>
          <a:endParaRPr lang="vi-VN" sz="2000" kern="1200" dirty="0"/>
        </a:p>
        <a:p>
          <a:pPr marL="228600" lvl="1" indent="-228600" algn="l" defTabSz="889000">
            <a:lnSpc>
              <a:spcPct val="90000"/>
            </a:lnSpc>
            <a:spcBef>
              <a:spcPct val="0"/>
            </a:spcBef>
            <a:spcAft>
              <a:spcPct val="15000"/>
            </a:spcAft>
            <a:buChar char="•"/>
          </a:pPr>
          <a:r>
            <a:rPr lang="en-US" sz="2000" kern="1200"/>
            <a:t>Hướng dẫn thực hành</a:t>
          </a:r>
          <a:endParaRPr lang="vi-VN" sz="2000" kern="1200" dirty="0"/>
        </a:p>
        <a:p>
          <a:pPr marL="228600" lvl="1" indent="-228600" algn="l" defTabSz="889000">
            <a:lnSpc>
              <a:spcPct val="90000"/>
            </a:lnSpc>
            <a:spcBef>
              <a:spcPct val="0"/>
            </a:spcBef>
            <a:spcAft>
              <a:spcPct val="15000"/>
            </a:spcAft>
            <a:buChar char="•"/>
          </a:pPr>
          <a:r>
            <a:rPr lang="en-US" sz="2000" kern="1200"/>
            <a:t>Đúng kỹ thuật</a:t>
          </a:r>
          <a:endParaRPr lang="vi-VN" sz="2000" kern="1200" dirty="0"/>
        </a:p>
        <a:p>
          <a:pPr marL="228600" lvl="1" indent="-228600" algn="l" defTabSz="889000">
            <a:lnSpc>
              <a:spcPct val="90000"/>
            </a:lnSpc>
            <a:spcBef>
              <a:spcPct val="0"/>
            </a:spcBef>
            <a:spcAft>
              <a:spcPct val="15000"/>
            </a:spcAft>
            <a:buChar char="•"/>
          </a:pPr>
          <a:r>
            <a:rPr lang="en-US" sz="2000" kern="1200"/>
            <a:t>Thống nhất nội dung từng buổi học</a:t>
          </a:r>
          <a:endParaRPr lang="vi-VN" sz="2000" kern="1200" dirty="0"/>
        </a:p>
      </dsp:txBody>
      <dsp:txXfrm>
        <a:off x="2803811" y="714056"/>
        <a:ext cx="2457273" cy="2532262"/>
      </dsp:txXfrm>
    </dsp:sp>
    <dsp:sp modelId="{0E9025F5-AD8D-43B3-9024-CE642F46337B}">
      <dsp:nvSpPr>
        <dsp:cNvPr id="0" name=""/>
        <dsp:cNvSpPr/>
      </dsp:nvSpPr>
      <dsp:spPr>
        <a:xfrm>
          <a:off x="5605102" y="138056"/>
          <a:ext cx="2457273" cy="576000"/>
        </a:xfrm>
        <a:prstGeom prst="rect">
          <a:avLst/>
        </a:prstGeom>
        <a:solidFill>
          <a:schemeClr val="accent4">
            <a:hueOff val="9800891"/>
            <a:satOff val="-40777"/>
            <a:lumOff val="9608"/>
            <a:alphaOff val="0"/>
          </a:schemeClr>
        </a:solidFill>
        <a:ln w="25400" cap="flat" cmpd="sng" algn="ctr">
          <a:solidFill>
            <a:schemeClr val="accent4">
              <a:hueOff val="9800891"/>
              <a:satOff val="-40777"/>
              <a:lumOff val="960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Thuyết trình</a:t>
          </a:r>
          <a:endParaRPr lang="vi-VN" sz="2000" kern="1200" dirty="0"/>
        </a:p>
      </dsp:txBody>
      <dsp:txXfrm>
        <a:off x="5605102" y="138056"/>
        <a:ext cx="2457273" cy="576000"/>
      </dsp:txXfrm>
    </dsp:sp>
    <dsp:sp modelId="{E40D8333-8D0F-4365-BC58-BA53C896E4C1}">
      <dsp:nvSpPr>
        <dsp:cNvPr id="0" name=""/>
        <dsp:cNvSpPr/>
      </dsp:nvSpPr>
      <dsp:spPr>
        <a:xfrm>
          <a:off x="5605102" y="714056"/>
          <a:ext cx="2457273" cy="2532262"/>
        </a:xfrm>
        <a:prstGeom prst="rect">
          <a:avLst/>
        </a:prstGeom>
        <a:solidFill>
          <a:schemeClr val="accent4">
            <a:tint val="40000"/>
            <a:alpha val="90000"/>
            <a:hueOff val="10861925"/>
            <a:satOff val="-51245"/>
            <a:lumOff val="-1851"/>
            <a:alphaOff val="0"/>
          </a:schemeClr>
        </a:solidFill>
        <a:ln w="25400" cap="flat" cmpd="sng" algn="ctr">
          <a:solidFill>
            <a:schemeClr val="accent4">
              <a:tint val="40000"/>
              <a:alpha val="90000"/>
              <a:hueOff val="10861925"/>
              <a:satOff val="-51245"/>
              <a:lumOff val="-18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Chia sẻ thông tin</a:t>
          </a:r>
          <a:endParaRPr lang="vi-VN" sz="2000" kern="1200" dirty="0"/>
        </a:p>
        <a:p>
          <a:pPr marL="228600" lvl="1" indent="-228600" algn="l" defTabSz="889000">
            <a:lnSpc>
              <a:spcPct val="90000"/>
            </a:lnSpc>
            <a:spcBef>
              <a:spcPct val="0"/>
            </a:spcBef>
            <a:spcAft>
              <a:spcPct val="15000"/>
            </a:spcAft>
            <a:buChar char="•"/>
          </a:pPr>
          <a:r>
            <a:rPr lang="en-US" sz="2000" kern="1200"/>
            <a:t>Liên hệ với những kiến thực học viên đang có</a:t>
          </a:r>
          <a:endParaRPr lang="vi-VN" sz="2000" kern="1200" dirty="0"/>
        </a:p>
        <a:p>
          <a:pPr marL="228600" lvl="1" indent="-228600" algn="l" defTabSz="889000">
            <a:lnSpc>
              <a:spcPct val="90000"/>
            </a:lnSpc>
            <a:spcBef>
              <a:spcPct val="0"/>
            </a:spcBef>
            <a:spcAft>
              <a:spcPct val="15000"/>
            </a:spcAft>
            <a:buChar char="•"/>
          </a:pPr>
          <a:r>
            <a:rPr lang="en-US" sz="2000" kern="1200"/>
            <a:t>Hỏi / đáp để tăng tính tương tác</a:t>
          </a:r>
          <a:endParaRPr lang="vi-VN" sz="2000" kern="1200" dirty="0"/>
        </a:p>
        <a:p>
          <a:pPr marL="228600" lvl="1" indent="-228600" algn="l" defTabSz="889000">
            <a:lnSpc>
              <a:spcPct val="90000"/>
            </a:lnSpc>
            <a:spcBef>
              <a:spcPct val="0"/>
            </a:spcBef>
            <a:spcAft>
              <a:spcPct val="15000"/>
            </a:spcAft>
            <a:buChar char="•"/>
          </a:pPr>
          <a:endParaRPr lang="vi-VN" sz="2000" kern="1200" dirty="0"/>
        </a:p>
      </dsp:txBody>
      <dsp:txXfrm>
        <a:off x="5605102" y="714056"/>
        <a:ext cx="2457273" cy="2532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E38717-30BE-452A-8B41-420CA8286382}">
      <dsp:nvSpPr>
        <dsp:cNvPr id="0" name=""/>
        <dsp:cNvSpPr/>
      </dsp:nvSpPr>
      <dsp:spPr>
        <a:xfrm>
          <a:off x="3032" y="178620"/>
          <a:ext cx="1823265" cy="618397"/>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b="1" kern="1200"/>
            <a:t>Họp xây dựng ý tưởng và tạo động lực quyết tâm</a:t>
          </a:r>
          <a:endParaRPr lang="vi-VN" sz="1300" b="1" kern="1200" dirty="0"/>
        </a:p>
      </dsp:txBody>
      <dsp:txXfrm>
        <a:off x="3032" y="178620"/>
        <a:ext cx="1823265" cy="618397"/>
      </dsp:txXfrm>
    </dsp:sp>
    <dsp:sp modelId="{721A4E25-622C-4FFE-8924-0A37238F727B}">
      <dsp:nvSpPr>
        <dsp:cNvPr id="0" name=""/>
        <dsp:cNvSpPr/>
      </dsp:nvSpPr>
      <dsp:spPr>
        <a:xfrm>
          <a:off x="3032" y="797018"/>
          <a:ext cx="1823265" cy="2408737"/>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a:t>Giúp người tham gia hiểu lợi ích khi tham gia chuỗi gà đen Sa Pa</a:t>
          </a:r>
          <a:endParaRPr lang="vi-VN" sz="1300" kern="1200" dirty="0"/>
        </a:p>
        <a:p>
          <a:pPr marL="114300" lvl="1" indent="-114300" algn="l" defTabSz="577850">
            <a:lnSpc>
              <a:spcPct val="90000"/>
            </a:lnSpc>
            <a:spcBef>
              <a:spcPct val="0"/>
            </a:spcBef>
            <a:spcAft>
              <a:spcPct val="15000"/>
            </a:spcAft>
            <a:buChar char="•"/>
          </a:pPr>
          <a:r>
            <a:rPr lang="en-GB" sz="1300" kern="1200" dirty="0" err="1"/>
            <a:t>Làm</a:t>
          </a:r>
          <a:r>
            <a:rPr lang="en-GB" sz="1300" kern="1200" dirty="0"/>
            <a:t> </a:t>
          </a:r>
          <a:r>
            <a:rPr lang="en-GB" sz="1300" kern="1200" dirty="0" err="1"/>
            <a:t>rõ</a:t>
          </a:r>
          <a:r>
            <a:rPr lang="en-GB" sz="1300" kern="1200" dirty="0"/>
            <a:t> </a:t>
          </a:r>
          <a:r>
            <a:rPr lang="en-GB" sz="1300" kern="1200" dirty="0" err="1"/>
            <a:t>những</a:t>
          </a:r>
          <a:r>
            <a:rPr lang="en-GB" sz="1300" kern="1200" dirty="0"/>
            <a:t> </a:t>
          </a:r>
          <a:r>
            <a:rPr lang="en-GB" sz="1300" kern="1200" dirty="0" err="1"/>
            <a:t>khó</a:t>
          </a:r>
          <a:r>
            <a:rPr lang="en-GB" sz="1300" kern="1200" dirty="0"/>
            <a:t> </a:t>
          </a:r>
          <a:r>
            <a:rPr lang="en-GB" sz="1300" kern="1200" dirty="0" err="1"/>
            <a:t>khăn</a:t>
          </a:r>
          <a:r>
            <a:rPr lang="en-GB" sz="1300" kern="1200" dirty="0"/>
            <a:t> </a:t>
          </a:r>
          <a:r>
            <a:rPr lang="en-GB" sz="1300" kern="1200" dirty="0" err="1"/>
            <a:t>có</a:t>
          </a:r>
          <a:r>
            <a:rPr lang="en-GB" sz="1300" kern="1200" dirty="0"/>
            <a:t> </a:t>
          </a:r>
          <a:r>
            <a:rPr lang="en-GB" sz="1300" kern="1200" dirty="0" err="1"/>
            <a:t>thể</a:t>
          </a:r>
          <a:r>
            <a:rPr lang="en-GB" sz="1300" kern="1200" dirty="0"/>
            <a:t> </a:t>
          </a:r>
          <a:r>
            <a:rPr lang="en-GB" sz="1300" kern="1200" dirty="0" err="1"/>
            <a:t>xảy</a:t>
          </a:r>
          <a:r>
            <a:rPr lang="en-GB" sz="1300" kern="1200" dirty="0"/>
            <a:t> </a:t>
          </a:r>
          <a:r>
            <a:rPr lang="en-GB" sz="1300" kern="1200" dirty="0" err="1"/>
            <a:t>ra</a:t>
          </a:r>
          <a:r>
            <a:rPr lang="en-GB" sz="1300" kern="1200" dirty="0"/>
            <a:t> </a:t>
          </a:r>
          <a:r>
            <a:rPr lang="en-GB" sz="1300" kern="1200" dirty="0" err="1"/>
            <a:t>và</a:t>
          </a:r>
          <a:r>
            <a:rPr lang="en-GB" sz="1300" kern="1200" dirty="0"/>
            <a:t> </a:t>
          </a:r>
          <a:r>
            <a:rPr lang="en-GB" sz="1300" kern="1200" dirty="0" err="1"/>
            <a:t>các</a:t>
          </a:r>
          <a:r>
            <a:rPr lang="en-GB" sz="1300" kern="1200" dirty="0"/>
            <a:t> </a:t>
          </a:r>
          <a:r>
            <a:rPr lang="en-GB" sz="1300" kern="1200" dirty="0" err="1"/>
            <a:t>giải</a:t>
          </a:r>
          <a:r>
            <a:rPr lang="en-GB" sz="1300" kern="1200" dirty="0"/>
            <a:t> </a:t>
          </a:r>
          <a:r>
            <a:rPr lang="en-GB" sz="1300" kern="1200" dirty="0" err="1"/>
            <a:t>pháp</a:t>
          </a:r>
          <a:r>
            <a:rPr lang="en-GB" sz="1300" kern="1200" dirty="0"/>
            <a:t> </a:t>
          </a:r>
          <a:r>
            <a:rPr lang="en-GB" sz="1300" kern="1200" dirty="0" err="1"/>
            <a:t>xử</a:t>
          </a:r>
          <a:r>
            <a:rPr lang="en-GB" sz="1300" kern="1200" dirty="0"/>
            <a:t> </a:t>
          </a:r>
          <a:r>
            <a:rPr lang="en-GB" sz="1300" kern="1200" dirty="0" err="1"/>
            <a:t>lý</a:t>
          </a:r>
          <a:r>
            <a:rPr lang="en-GB" sz="1300" kern="1200" dirty="0"/>
            <a:t>;</a:t>
          </a:r>
          <a:endParaRPr lang="vi-VN" sz="1300" kern="1200" dirty="0"/>
        </a:p>
        <a:p>
          <a:pPr marL="114300" lvl="1" indent="-114300" algn="l" defTabSz="577850">
            <a:lnSpc>
              <a:spcPct val="90000"/>
            </a:lnSpc>
            <a:spcBef>
              <a:spcPct val="0"/>
            </a:spcBef>
            <a:spcAft>
              <a:spcPct val="15000"/>
            </a:spcAft>
            <a:buChar char="•"/>
          </a:pPr>
          <a:r>
            <a:rPr lang="en-GB" sz="1300" kern="1200" dirty="0" err="1"/>
            <a:t>Phân</a:t>
          </a:r>
          <a:r>
            <a:rPr lang="en-GB" sz="1300" kern="1200" dirty="0"/>
            <a:t> </a:t>
          </a:r>
          <a:r>
            <a:rPr lang="en-GB" sz="1300" kern="1200" dirty="0" err="1"/>
            <a:t>công</a:t>
          </a:r>
          <a:r>
            <a:rPr lang="en-GB" sz="1300" kern="1200" dirty="0"/>
            <a:t> </a:t>
          </a:r>
          <a:r>
            <a:rPr lang="en-GB" sz="1300" kern="1200" dirty="0" err="1"/>
            <a:t>nhiệm</a:t>
          </a:r>
          <a:r>
            <a:rPr lang="en-GB" sz="1300" kern="1200" dirty="0"/>
            <a:t> </a:t>
          </a:r>
          <a:r>
            <a:rPr lang="en-GB" sz="1300" kern="1200" dirty="0" err="1"/>
            <a:t>vụ</a:t>
          </a:r>
          <a:r>
            <a:rPr lang="en-GB" sz="1300" kern="1200" dirty="0"/>
            <a:t>, </a:t>
          </a:r>
          <a:r>
            <a:rPr lang="en-GB" sz="1300" kern="1200" dirty="0" err="1"/>
            <a:t>giao</a:t>
          </a:r>
          <a:r>
            <a:rPr lang="en-GB" sz="1300" kern="1200" dirty="0"/>
            <a:t> </a:t>
          </a:r>
          <a:r>
            <a:rPr lang="en-GB" sz="1300" kern="1200" dirty="0" err="1"/>
            <a:t>trách</a:t>
          </a:r>
          <a:r>
            <a:rPr lang="en-GB" sz="1300" kern="1200" dirty="0"/>
            <a:t> </a:t>
          </a:r>
          <a:r>
            <a:rPr lang="en-GB" sz="1300" kern="1200" dirty="0" err="1"/>
            <a:t>nhiệm</a:t>
          </a:r>
          <a:r>
            <a:rPr lang="en-GB" sz="1300" kern="1200" dirty="0"/>
            <a:t> </a:t>
          </a:r>
          <a:r>
            <a:rPr lang="en-GB" sz="1300" kern="1200" dirty="0" err="1"/>
            <a:t>cho</a:t>
          </a:r>
          <a:r>
            <a:rPr lang="en-GB" sz="1300" kern="1200" dirty="0"/>
            <a:t> </a:t>
          </a:r>
          <a:r>
            <a:rPr lang="en-GB" sz="1300" kern="1200" dirty="0" err="1"/>
            <a:t>các</a:t>
          </a:r>
          <a:r>
            <a:rPr lang="en-GB" sz="1300" kern="1200" dirty="0"/>
            <a:t> </a:t>
          </a:r>
          <a:r>
            <a:rPr lang="en-GB" sz="1300" kern="1200" dirty="0" err="1"/>
            <a:t>thành</a:t>
          </a:r>
          <a:r>
            <a:rPr lang="en-GB" sz="1300" kern="1200" dirty="0"/>
            <a:t> </a:t>
          </a:r>
          <a:r>
            <a:rPr lang="en-GB" sz="1300" kern="1200" dirty="0" err="1"/>
            <a:t>viên</a:t>
          </a:r>
          <a:r>
            <a:rPr lang="en-GB" sz="1300" kern="1200" dirty="0"/>
            <a:t>;</a:t>
          </a:r>
          <a:endParaRPr lang="vi-VN" sz="1300" kern="1200" dirty="0"/>
        </a:p>
      </dsp:txBody>
      <dsp:txXfrm>
        <a:off x="3032" y="797018"/>
        <a:ext cx="1823265" cy="2408737"/>
      </dsp:txXfrm>
    </dsp:sp>
    <dsp:sp modelId="{330FD3AC-9D4C-45C3-A6C1-413EF36D66EF}">
      <dsp:nvSpPr>
        <dsp:cNvPr id="0" name=""/>
        <dsp:cNvSpPr/>
      </dsp:nvSpPr>
      <dsp:spPr>
        <a:xfrm>
          <a:off x="2081554" y="178620"/>
          <a:ext cx="1823265" cy="618397"/>
        </a:xfrm>
        <a:prstGeom prst="rect">
          <a:avLst/>
        </a:prstGeom>
        <a:solidFill>
          <a:schemeClr val="accent5">
            <a:hueOff val="-2252848"/>
            <a:satOff val="-5806"/>
            <a:lumOff val="-3922"/>
            <a:alphaOff val="0"/>
          </a:schemeClr>
        </a:solidFill>
        <a:ln w="25400" cap="flat" cmpd="sng" algn="ctr">
          <a:solidFill>
            <a:schemeClr val="accent5">
              <a:hueOff val="-2252848"/>
              <a:satOff val="-5806"/>
              <a:lumOff val="-392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err="1">
              <a:solidFill>
                <a:schemeClr val="bg1"/>
              </a:solidFill>
            </a:rPr>
            <a:t>Lập</a:t>
          </a:r>
          <a:r>
            <a:rPr lang="en-US" sz="1300" b="1" kern="1200" dirty="0">
              <a:solidFill>
                <a:schemeClr val="bg1"/>
              </a:solidFill>
            </a:rPr>
            <a:t> </a:t>
          </a:r>
          <a:r>
            <a:rPr lang="en-US" sz="1300" b="1" kern="1200" dirty="0" err="1">
              <a:solidFill>
                <a:schemeClr val="bg1"/>
              </a:solidFill>
            </a:rPr>
            <a:t>kế</a:t>
          </a:r>
          <a:r>
            <a:rPr lang="en-US" sz="1300" b="1" kern="1200" dirty="0">
              <a:solidFill>
                <a:schemeClr val="bg1"/>
              </a:solidFill>
            </a:rPr>
            <a:t> </a:t>
          </a:r>
          <a:r>
            <a:rPr lang="en-US" sz="1300" b="1" kern="1200" dirty="0" err="1">
              <a:solidFill>
                <a:schemeClr val="bg1"/>
              </a:solidFill>
            </a:rPr>
            <a:t>hoạch</a:t>
          </a:r>
          <a:r>
            <a:rPr lang="en-US" sz="1300" b="1" kern="1200" dirty="0">
              <a:solidFill>
                <a:schemeClr val="bg1"/>
              </a:solidFill>
            </a:rPr>
            <a:t> </a:t>
          </a:r>
          <a:r>
            <a:rPr lang="en-US" sz="1300" b="1" kern="1200" dirty="0" err="1">
              <a:solidFill>
                <a:schemeClr val="bg1"/>
              </a:solidFill>
            </a:rPr>
            <a:t>xây</a:t>
          </a:r>
          <a:r>
            <a:rPr lang="en-US" sz="1300" b="1" kern="1200" dirty="0">
              <a:solidFill>
                <a:schemeClr val="bg1"/>
              </a:solidFill>
            </a:rPr>
            <a:t> </a:t>
          </a:r>
          <a:r>
            <a:rPr lang="en-US" sz="1300" b="1" kern="1200" dirty="0" err="1">
              <a:solidFill>
                <a:schemeClr val="bg1"/>
              </a:solidFill>
            </a:rPr>
            <a:t>dựng</a:t>
          </a:r>
          <a:r>
            <a:rPr lang="en-US" sz="1300" b="1" kern="1200" dirty="0">
              <a:solidFill>
                <a:schemeClr val="bg1"/>
              </a:solidFill>
            </a:rPr>
            <a:t> </a:t>
          </a:r>
          <a:r>
            <a:rPr lang="en-US" sz="1300" b="1" kern="1200" dirty="0" err="1">
              <a:solidFill>
                <a:schemeClr val="bg1"/>
              </a:solidFill>
            </a:rPr>
            <a:t>mô</a:t>
          </a:r>
          <a:r>
            <a:rPr lang="en-US" sz="1300" b="1" kern="1200" dirty="0">
              <a:solidFill>
                <a:schemeClr val="bg1"/>
              </a:solidFill>
            </a:rPr>
            <a:t> </a:t>
          </a:r>
          <a:r>
            <a:rPr lang="en-US" sz="1300" b="1" kern="1200" dirty="0" err="1">
              <a:solidFill>
                <a:schemeClr val="bg1"/>
              </a:solidFill>
            </a:rPr>
            <a:t>hình</a:t>
          </a:r>
          <a:r>
            <a:rPr lang="en-US" sz="1300" b="1" kern="1200" dirty="0">
              <a:solidFill>
                <a:schemeClr val="bg1"/>
              </a:solidFill>
            </a:rPr>
            <a:t> </a:t>
          </a:r>
          <a:r>
            <a:rPr lang="en-US" sz="1300" b="1" kern="1200" dirty="0" err="1">
              <a:solidFill>
                <a:schemeClr val="bg1"/>
              </a:solidFill>
            </a:rPr>
            <a:t>có</a:t>
          </a:r>
          <a:r>
            <a:rPr lang="en-US" sz="1300" b="1" kern="1200" dirty="0">
              <a:solidFill>
                <a:schemeClr val="bg1"/>
              </a:solidFill>
            </a:rPr>
            <a:t> </a:t>
          </a:r>
          <a:r>
            <a:rPr lang="en-US" sz="1300" b="1" kern="1200" dirty="0" err="1">
              <a:solidFill>
                <a:schemeClr val="bg1"/>
              </a:solidFill>
            </a:rPr>
            <a:t>sự</a:t>
          </a:r>
          <a:r>
            <a:rPr lang="en-US" sz="1300" b="1" kern="1200" dirty="0">
              <a:solidFill>
                <a:schemeClr val="bg1"/>
              </a:solidFill>
            </a:rPr>
            <a:t> </a:t>
          </a:r>
          <a:r>
            <a:rPr lang="en-US" sz="1300" b="1" kern="1200" dirty="0" err="1">
              <a:solidFill>
                <a:schemeClr val="bg1"/>
              </a:solidFill>
            </a:rPr>
            <a:t>tham</a:t>
          </a:r>
          <a:r>
            <a:rPr lang="en-US" sz="1300" b="1" kern="1200" dirty="0">
              <a:solidFill>
                <a:schemeClr val="bg1"/>
              </a:solidFill>
            </a:rPr>
            <a:t> </a:t>
          </a:r>
          <a:r>
            <a:rPr lang="en-US" sz="1300" b="1" kern="1200" dirty="0" err="1">
              <a:solidFill>
                <a:schemeClr val="bg1"/>
              </a:solidFill>
            </a:rPr>
            <a:t>gia</a:t>
          </a:r>
          <a:endParaRPr lang="vi-VN" sz="1300" b="1" kern="1200" dirty="0">
            <a:solidFill>
              <a:schemeClr val="bg1"/>
            </a:solidFill>
          </a:endParaRPr>
        </a:p>
      </dsp:txBody>
      <dsp:txXfrm>
        <a:off x="2081554" y="178620"/>
        <a:ext cx="1823265" cy="618397"/>
      </dsp:txXfrm>
    </dsp:sp>
    <dsp:sp modelId="{0A32F02C-A217-4931-BAF5-834B34A40479}">
      <dsp:nvSpPr>
        <dsp:cNvPr id="0" name=""/>
        <dsp:cNvSpPr/>
      </dsp:nvSpPr>
      <dsp:spPr>
        <a:xfrm>
          <a:off x="2081554" y="797018"/>
          <a:ext cx="1823265" cy="2408737"/>
        </a:xfrm>
        <a:prstGeom prst="rect">
          <a:avLst/>
        </a:prstGeom>
        <a:solidFill>
          <a:schemeClr val="accent5">
            <a:tint val="40000"/>
            <a:alpha val="90000"/>
            <a:hueOff val="-2246587"/>
            <a:satOff val="-7611"/>
            <a:lumOff val="-976"/>
            <a:alphaOff val="0"/>
          </a:schemeClr>
        </a:solidFill>
        <a:ln w="25400" cap="flat" cmpd="sng" algn="ctr">
          <a:solidFill>
            <a:schemeClr val="accent5">
              <a:tint val="40000"/>
              <a:alpha val="90000"/>
              <a:hueOff val="-2246587"/>
              <a:satOff val="-7611"/>
              <a:lumOff val="-9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t>Kế hoạch tài chính</a:t>
          </a:r>
          <a:endParaRPr lang="vi-VN" sz="1300" kern="1200" dirty="0"/>
        </a:p>
        <a:p>
          <a:pPr marL="114300" lvl="1" indent="-114300" algn="l" defTabSz="577850">
            <a:lnSpc>
              <a:spcPct val="90000"/>
            </a:lnSpc>
            <a:spcBef>
              <a:spcPct val="0"/>
            </a:spcBef>
            <a:spcAft>
              <a:spcPct val="15000"/>
            </a:spcAft>
            <a:buChar char="•"/>
          </a:pPr>
          <a:r>
            <a:rPr lang="en-US" sz="1300" kern="1200"/>
            <a:t>Kế hoạch chăn nuôi</a:t>
          </a:r>
          <a:endParaRPr lang="vi-VN" sz="1300" kern="1200" dirty="0"/>
        </a:p>
        <a:p>
          <a:pPr marL="114300" lvl="1" indent="-114300" algn="l" defTabSz="577850">
            <a:lnSpc>
              <a:spcPct val="90000"/>
            </a:lnSpc>
            <a:spcBef>
              <a:spcPct val="0"/>
            </a:spcBef>
            <a:spcAft>
              <a:spcPct val="15000"/>
            </a:spcAft>
            <a:buChar char="•"/>
          </a:pPr>
          <a:r>
            <a:rPr lang="en-US" sz="1300" kern="1200"/>
            <a:t>Kế hoạch truyền thông, xây dựng chuỗi</a:t>
          </a:r>
          <a:endParaRPr lang="vi-VN" sz="1300" kern="1200" dirty="0"/>
        </a:p>
        <a:p>
          <a:pPr marL="114300" lvl="1" indent="-114300" algn="l" defTabSz="577850">
            <a:lnSpc>
              <a:spcPct val="90000"/>
            </a:lnSpc>
            <a:spcBef>
              <a:spcPct val="0"/>
            </a:spcBef>
            <a:spcAft>
              <a:spcPct val="15000"/>
            </a:spcAft>
            <a:buChar char="•"/>
          </a:pPr>
          <a:r>
            <a:rPr lang="en-US" sz="1300" kern="1200"/>
            <a:t>Kế hoạch tiêu thụ</a:t>
          </a:r>
          <a:endParaRPr lang="vi-VN" sz="1300" kern="1200" dirty="0"/>
        </a:p>
      </dsp:txBody>
      <dsp:txXfrm>
        <a:off x="2081554" y="797018"/>
        <a:ext cx="1823265" cy="2408737"/>
      </dsp:txXfrm>
    </dsp:sp>
    <dsp:sp modelId="{0E9025F5-AD8D-43B3-9024-CE642F46337B}">
      <dsp:nvSpPr>
        <dsp:cNvPr id="0" name=""/>
        <dsp:cNvSpPr/>
      </dsp:nvSpPr>
      <dsp:spPr>
        <a:xfrm>
          <a:off x="4160076" y="178620"/>
          <a:ext cx="1823265" cy="618397"/>
        </a:xfrm>
        <a:prstGeom prst="rect">
          <a:avLst/>
        </a:prstGeom>
        <a:solidFill>
          <a:schemeClr val="accent5">
            <a:hueOff val="-4505695"/>
            <a:satOff val="-11613"/>
            <a:lumOff val="-7843"/>
            <a:alphaOff val="0"/>
          </a:schemeClr>
        </a:solidFill>
        <a:ln w="25400" cap="flat" cmpd="sng" algn="ctr">
          <a:solidFill>
            <a:schemeClr val="accent5">
              <a:hueOff val="-4505695"/>
              <a:satOff val="-11613"/>
              <a:lumOff val="-78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err="1">
              <a:solidFill>
                <a:schemeClr val="bg2"/>
              </a:solidFill>
            </a:rPr>
            <a:t>Thúc</a:t>
          </a:r>
          <a:r>
            <a:rPr lang="en-US" sz="1300" b="1" kern="1200" dirty="0">
              <a:solidFill>
                <a:schemeClr val="bg2"/>
              </a:solidFill>
            </a:rPr>
            <a:t> </a:t>
          </a:r>
          <a:r>
            <a:rPr lang="en-US" sz="1300" b="1" kern="1200" dirty="0" err="1">
              <a:solidFill>
                <a:schemeClr val="bg2"/>
              </a:solidFill>
            </a:rPr>
            <a:t>đẩy</a:t>
          </a:r>
          <a:r>
            <a:rPr lang="en-US" sz="1300" b="1" kern="1200" dirty="0">
              <a:solidFill>
                <a:schemeClr val="bg2"/>
              </a:solidFill>
            </a:rPr>
            <a:t> </a:t>
          </a:r>
          <a:r>
            <a:rPr lang="en-US" sz="1300" b="1" kern="1200" dirty="0" err="1">
              <a:solidFill>
                <a:schemeClr val="bg2"/>
              </a:solidFill>
            </a:rPr>
            <a:t>theo</a:t>
          </a:r>
          <a:r>
            <a:rPr lang="en-US" sz="1300" b="1" kern="1200" dirty="0">
              <a:solidFill>
                <a:schemeClr val="bg2"/>
              </a:solidFill>
            </a:rPr>
            <a:t> </a:t>
          </a:r>
          <a:r>
            <a:rPr lang="en-US" sz="1300" b="1" kern="1200" dirty="0" err="1">
              <a:solidFill>
                <a:schemeClr val="bg2"/>
              </a:solidFill>
            </a:rPr>
            <a:t>tiến</a:t>
          </a:r>
          <a:r>
            <a:rPr lang="en-US" sz="1300" b="1" kern="1200" dirty="0">
              <a:solidFill>
                <a:schemeClr val="bg2"/>
              </a:solidFill>
            </a:rPr>
            <a:t> </a:t>
          </a:r>
          <a:r>
            <a:rPr lang="en-US" sz="1300" b="1" kern="1200" dirty="0" err="1">
              <a:solidFill>
                <a:schemeClr val="bg2"/>
              </a:solidFill>
            </a:rPr>
            <a:t>trình</a:t>
          </a:r>
          <a:r>
            <a:rPr lang="en-US" sz="1300" b="1" kern="1200" dirty="0">
              <a:solidFill>
                <a:schemeClr val="bg2"/>
              </a:solidFill>
            </a:rPr>
            <a:t> </a:t>
          </a:r>
          <a:r>
            <a:rPr lang="en-US" sz="1300" b="1" kern="1200" dirty="0" err="1">
              <a:solidFill>
                <a:schemeClr val="bg2"/>
              </a:solidFill>
            </a:rPr>
            <a:t>thực</a:t>
          </a:r>
          <a:r>
            <a:rPr lang="en-US" sz="1300" b="1" kern="1200" dirty="0">
              <a:solidFill>
                <a:schemeClr val="bg2"/>
              </a:solidFill>
            </a:rPr>
            <a:t> </a:t>
          </a:r>
          <a:r>
            <a:rPr lang="en-US" sz="1300" b="1" kern="1200" dirty="0" err="1">
              <a:solidFill>
                <a:schemeClr val="bg2"/>
              </a:solidFill>
            </a:rPr>
            <a:t>hiện</a:t>
          </a:r>
          <a:endParaRPr lang="vi-VN" sz="1300" b="1" kern="1200" dirty="0">
            <a:solidFill>
              <a:schemeClr val="bg2"/>
            </a:solidFill>
          </a:endParaRPr>
        </a:p>
      </dsp:txBody>
      <dsp:txXfrm>
        <a:off x="4160076" y="178620"/>
        <a:ext cx="1823265" cy="618397"/>
      </dsp:txXfrm>
    </dsp:sp>
    <dsp:sp modelId="{E40D8333-8D0F-4365-BC58-BA53C896E4C1}">
      <dsp:nvSpPr>
        <dsp:cNvPr id="0" name=""/>
        <dsp:cNvSpPr/>
      </dsp:nvSpPr>
      <dsp:spPr>
        <a:xfrm>
          <a:off x="4160076" y="797018"/>
          <a:ext cx="1823265" cy="2408737"/>
        </a:xfrm>
        <a:prstGeom prst="rect">
          <a:avLst/>
        </a:prstGeom>
        <a:solidFill>
          <a:schemeClr val="accent5">
            <a:tint val="40000"/>
            <a:alpha val="90000"/>
            <a:hueOff val="-4493175"/>
            <a:satOff val="-15221"/>
            <a:lumOff val="-1952"/>
            <a:alphaOff val="0"/>
          </a:schemeClr>
        </a:solidFill>
        <a:ln w="25400" cap="flat" cmpd="sng" algn="ctr">
          <a:solidFill>
            <a:schemeClr val="accent5">
              <a:tint val="40000"/>
              <a:alpha val="90000"/>
              <a:hueOff val="-4493175"/>
              <a:satOff val="-15221"/>
              <a:lumOff val="-19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t>Bám sát diễn biến trong quá trình thực hiện.</a:t>
          </a:r>
          <a:endParaRPr lang="vi-VN" sz="1300" kern="1200" dirty="0"/>
        </a:p>
        <a:p>
          <a:pPr marL="114300" lvl="1" indent="-114300" algn="l" defTabSz="577850">
            <a:lnSpc>
              <a:spcPct val="90000"/>
            </a:lnSpc>
            <a:spcBef>
              <a:spcPct val="0"/>
            </a:spcBef>
            <a:spcAft>
              <a:spcPct val="15000"/>
            </a:spcAft>
            <a:buChar char="•"/>
          </a:pPr>
          <a:r>
            <a:rPr lang="en-US" sz="1300" kern="1200"/>
            <a:t>Đánh giá các vấn đề phát sinh nếu có.</a:t>
          </a:r>
          <a:endParaRPr lang="vi-VN" sz="1300" kern="1200" dirty="0"/>
        </a:p>
        <a:p>
          <a:pPr marL="114300" lvl="1" indent="-114300" algn="l" defTabSz="577850">
            <a:lnSpc>
              <a:spcPct val="90000"/>
            </a:lnSpc>
            <a:spcBef>
              <a:spcPct val="0"/>
            </a:spcBef>
            <a:spcAft>
              <a:spcPct val="15000"/>
            </a:spcAft>
            <a:buChar char="•"/>
          </a:pPr>
          <a:r>
            <a:rPr lang="en-US" sz="1300" kern="1200" dirty="0" err="1"/>
            <a:t>Thảo</a:t>
          </a:r>
          <a:r>
            <a:rPr lang="en-US" sz="1300" kern="1200" dirty="0"/>
            <a:t> </a:t>
          </a:r>
          <a:r>
            <a:rPr lang="en-US" sz="1300" kern="1200" dirty="0" err="1"/>
            <a:t>luận</a:t>
          </a:r>
          <a:r>
            <a:rPr lang="en-US" sz="1300" kern="1200" dirty="0"/>
            <a:t> </a:t>
          </a:r>
          <a:r>
            <a:rPr lang="en-US" sz="1300" kern="1200" dirty="0" err="1"/>
            <a:t>và</a:t>
          </a:r>
          <a:r>
            <a:rPr lang="en-US" sz="1300" kern="1200" dirty="0"/>
            <a:t> </a:t>
          </a:r>
          <a:r>
            <a:rPr lang="en-US" sz="1300" kern="1200" dirty="0" err="1"/>
            <a:t>thúc</a:t>
          </a:r>
          <a:r>
            <a:rPr lang="en-US" sz="1300" kern="1200" dirty="0"/>
            <a:t> </a:t>
          </a:r>
          <a:r>
            <a:rPr lang="en-US" sz="1300" kern="1200" dirty="0" err="1"/>
            <a:t>đẩy</a:t>
          </a:r>
          <a:r>
            <a:rPr lang="en-US" sz="1300" kern="1200" dirty="0"/>
            <a:t> </a:t>
          </a:r>
          <a:r>
            <a:rPr lang="en-US" sz="1300" kern="1200" dirty="0" err="1"/>
            <a:t>điều</a:t>
          </a:r>
          <a:r>
            <a:rPr lang="en-US" sz="1300" kern="1200" dirty="0"/>
            <a:t> </a:t>
          </a:r>
          <a:r>
            <a:rPr lang="en-US" sz="1300" kern="1200" dirty="0" err="1"/>
            <a:t>chỉnh</a:t>
          </a:r>
          <a:r>
            <a:rPr lang="en-US" sz="1300" kern="1200" dirty="0"/>
            <a:t> </a:t>
          </a:r>
          <a:r>
            <a:rPr lang="en-US" sz="1300" kern="1200" dirty="0" err="1"/>
            <a:t>cho</a:t>
          </a:r>
          <a:r>
            <a:rPr lang="en-US" sz="1300" kern="1200" dirty="0"/>
            <a:t> </a:t>
          </a:r>
          <a:r>
            <a:rPr lang="en-US" sz="1300" kern="1200" dirty="0" err="1"/>
            <a:t>phù</a:t>
          </a:r>
          <a:r>
            <a:rPr lang="en-US" sz="1300" kern="1200" dirty="0"/>
            <a:t> </a:t>
          </a:r>
          <a:r>
            <a:rPr lang="en-US" sz="1300" kern="1200" dirty="0" err="1"/>
            <a:t>hợp</a:t>
          </a:r>
          <a:r>
            <a:rPr lang="en-US" sz="1300" kern="1200" dirty="0"/>
            <a:t> </a:t>
          </a:r>
          <a:endParaRPr lang="vi-VN" sz="1300" kern="1200" dirty="0"/>
        </a:p>
        <a:p>
          <a:pPr marL="114300" lvl="1" indent="-114300" algn="l" defTabSz="577850">
            <a:lnSpc>
              <a:spcPct val="90000"/>
            </a:lnSpc>
            <a:spcBef>
              <a:spcPct val="0"/>
            </a:spcBef>
            <a:spcAft>
              <a:spcPct val="15000"/>
            </a:spcAft>
            <a:buChar char="•"/>
          </a:pPr>
          <a:endParaRPr lang="vi-VN" sz="1300" kern="1200" dirty="0"/>
        </a:p>
      </dsp:txBody>
      <dsp:txXfrm>
        <a:off x="4160076" y="797018"/>
        <a:ext cx="1823265" cy="2408737"/>
      </dsp:txXfrm>
    </dsp:sp>
    <dsp:sp modelId="{300BFDA9-D270-4842-8281-2D03A20594DF}">
      <dsp:nvSpPr>
        <dsp:cNvPr id="0" name=""/>
        <dsp:cNvSpPr/>
      </dsp:nvSpPr>
      <dsp:spPr>
        <a:xfrm>
          <a:off x="6238598" y="178620"/>
          <a:ext cx="1823265" cy="618397"/>
        </a:xfrm>
        <a:prstGeom prst="rect">
          <a:avLst/>
        </a:prstGeom>
        <a:solidFill>
          <a:schemeClr val="accent5">
            <a:hueOff val="-6758543"/>
            <a:satOff val="-17419"/>
            <a:lumOff val="-11765"/>
            <a:alphaOff val="0"/>
          </a:schemeClr>
        </a:solidFill>
        <a:ln w="25400" cap="flat" cmpd="sng" algn="ctr">
          <a:solidFill>
            <a:schemeClr val="accent5">
              <a:hueOff val="-6758543"/>
              <a:satOff val="-17419"/>
              <a:lumOff val="-11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dirty="0" err="1">
              <a:solidFill>
                <a:schemeClr val="bg2"/>
              </a:solidFill>
              <a:latin typeface="Cambria"/>
              <a:ea typeface="+mn-ea"/>
              <a:cs typeface="+mn-cs"/>
            </a:rPr>
            <a:t>Đánh</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giá</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tiến</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trình</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thúc</a:t>
          </a:r>
          <a:r>
            <a:rPr lang="en-US" sz="1400" b="1" kern="1200" dirty="0">
              <a:solidFill>
                <a:schemeClr val="bg2"/>
              </a:solidFill>
              <a:latin typeface="Cambria"/>
              <a:ea typeface="+mn-ea"/>
              <a:cs typeface="+mn-cs"/>
            </a:rPr>
            <a:t> </a:t>
          </a:r>
          <a:r>
            <a:rPr lang="en-US" sz="1400" b="1" kern="1200" dirty="0" err="1">
              <a:solidFill>
                <a:schemeClr val="bg2"/>
              </a:solidFill>
              <a:latin typeface="Cambria"/>
              <a:ea typeface="+mn-ea"/>
              <a:cs typeface="+mn-cs"/>
            </a:rPr>
            <a:t>đẩy</a:t>
          </a:r>
          <a:endParaRPr lang="vi-VN" sz="1400" b="1" kern="1200" dirty="0">
            <a:solidFill>
              <a:schemeClr val="bg2"/>
            </a:solidFill>
            <a:latin typeface="Cambria"/>
            <a:ea typeface="+mn-ea"/>
            <a:cs typeface="+mn-cs"/>
          </a:endParaRPr>
        </a:p>
      </dsp:txBody>
      <dsp:txXfrm>
        <a:off x="6238598" y="178620"/>
        <a:ext cx="1823265" cy="618397"/>
      </dsp:txXfrm>
    </dsp:sp>
    <dsp:sp modelId="{51000932-3A33-461C-A997-1A15505CAA0D}">
      <dsp:nvSpPr>
        <dsp:cNvPr id="0" name=""/>
        <dsp:cNvSpPr/>
      </dsp:nvSpPr>
      <dsp:spPr>
        <a:xfrm>
          <a:off x="6238598" y="797018"/>
          <a:ext cx="1823265" cy="2408737"/>
        </a:xfrm>
        <a:prstGeom prst="rect">
          <a:avLst/>
        </a:prstGeom>
        <a:solidFill>
          <a:schemeClr val="accent5">
            <a:tint val="40000"/>
            <a:alpha val="90000"/>
            <a:hueOff val="-6739762"/>
            <a:satOff val="-22832"/>
            <a:lumOff val="-2928"/>
            <a:alphaOff val="0"/>
          </a:schemeClr>
        </a:solidFill>
        <a:ln w="25400" cap="flat" cmpd="sng" algn="ctr">
          <a:solidFill>
            <a:schemeClr val="accent5">
              <a:tint val="40000"/>
              <a:alpha val="90000"/>
              <a:hueOff val="-6739762"/>
              <a:satOff val="-22832"/>
              <a:lumOff val="-29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err="1"/>
            <a:t>Công</a:t>
          </a:r>
          <a:r>
            <a:rPr lang="en-US" sz="1300" kern="1200" dirty="0"/>
            <a:t> </a:t>
          </a:r>
          <a:r>
            <a:rPr lang="en-US" sz="1300" kern="1200" dirty="0" err="1"/>
            <a:t>tác</a:t>
          </a:r>
          <a:r>
            <a:rPr lang="en-US" sz="1300" kern="1200" dirty="0"/>
            <a:t> </a:t>
          </a:r>
          <a:r>
            <a:rPr lang="en-US" sz="1300" kern="1200" dirty="0" err="1"/>
            <a:t>chuẩn</a:t>
          </a:r>
          <a:r>
            <a:rPr lang="en-US" sz="1300" kern="1200" dirty="0"/>
            <a:t> </a:t>
          </a:r>
          <a:r>
            <a:rPr lang="en-US" sz="1300" kern="1200" dirty="0" err="1"/>
            <a:t>bị</a:t>
          </a:r>
          <a:endParaRPr lang="vi-VN" sz="1300" kern="1200" dirty="0"/>
        </a:p>
        <a:p>
          <a:pPr marL="114300" lvl="1" indent="-114300" algn="l" defTabSz="577850">
            <a:lnSpc>
              <a:spcPct val="90000"/>
            </a:lnSpc>
            <a:spcBef>
              <a:spcPct val="0"/>
            </a:spcBef>
            <a:spcAft>
              <a:spcPct val="15000"/>
            </a:spcAft>
            <a:buChar char="•"/>
          </a:pPr>
          <a:r>
            <a:rPr lang="en-US" sz="1300" kern="1200" dirty="0" err="1"/>
            <a:t>Công</a:t>
          </a:r>
          <a:r>
            <a:rPr lang="en-US" sz="1300" kern="1200" dirty="0"/>
            <a:t> </a:t>
          </a:r>
          <a:r>
            <a:rPr lang="en-US" sz="1300" kern="1200" dirty="0" err="1"/>
            <a:t>tác</a:t>
          </a:r>
          <a:r>
            <a:rPr lang="en-US" sz="1300" kern="1200" dirty="0"/>
            <a:t> </a:t>
          </a:r>
          <a:r>
            <a:rPr lang="en-US" sz="1300" kern="1200" dirty="0" err="1"/>
            <a:t>lập</a:t>
          </a:r>
          <a:r>
            <a:rPr lang="en-US" sz="1300" kern="1200" dirty="0"/>
            <a:t> </a:t>
          </a:r>
          <a:r>
            <a:rPr lang="en-US" sz="1300" kern="1200" dirty="0" err="1"/>
            <a:t>kế</a:t>
          </a:r>
          <a:r>
            <a:rPr lang="en-US" sz="1300" kern="1200" dirty="0"/>
            <a:t> </a:t>
          </a:r>
          <a:r>
            <a:rPr lang="en-US" sz="1300" kern="1200" dirty="0" err="1"/>
            <a:t>hoạch</a:t>
          </a:r>
          <a:endParaRPr lang="vi-VN" sz="1300" kern="1200" dirty="0"/>
        </a:p>
        <a:p>
          <a:pPr marL="114300" lvl="1" indent="-114300" algn="l" defTabSz="577850">
            <a:lnSpc>
              <a:spcPct val="90000"/>
            </a:lnSpc>
            <a:spcBef>
              <a:spcPct val="0"/>
            </a:spcBef>
            <a:spcAft>
              <a:spcPct val="15000"/>
            </a:spcAft>
            <a:buChar char="•"/>
          </a:pPr>
          <a:r>
            <a:rPr lang="en-US" sz="1300" kern="1200" dirty="0" err="1"/>
            <a:t>Tổ</a:t>
          </a:r>
          <a:r>
            <a:rPr lang="en-US" sz="1300" kern="1200" dirty="0"/>
            <a:t> </a:t>
          </a:r>
          <a:r>
            <a:rPr lang="en-US" sz="1300" kern="1200" dirty="0" err="1"/>
            <a:t>chức</a:t>
          </a:r>
          <a:r>
            <a:rPr lang="en-US" sz="1300" kern="1200" dirty="0"/>
            <a:t> </a:t>
          </a:r>
          <a:r>
            <a:rPr lang="en-US" sz="1300" kern="1200" dirty="0" err="1"/>
            <a:t>thực</a:t>
          </a:r>
          <a:r>
            <a:rPr lang="en-US" sz="1300" kern="1200" dirty="0"/>
            <a:t> </a:t>
          </a:r>
          <a:r>
            <a:rPr lang="en-US" sz="1300" kern="1200" dirty="0" err="1"/>
            <a:t>hiện</a:t>
          </a:r>
          <a:endParaRPr lang="vi-VN" sz="1300" kern="1200" dirty="0"/>
        </a:p>
        <a:p>
          <a:pPr marL="114300" lvl="1" indent="-114300" algn="l" defTabSz="577850">
            <a:lnSpc>
              <a:spcPct val="90000"/>
            </a:lnSpc>
            <a:spcBef>
              <a:spcPct val="0"/>
            </a:spcBef>
            <a:spcAft>
              <a:spcPct val="15000"/>
            </a:spcAft>
            <a:buChar char="•"/>
          </a:pPr>
          <a:r>
            <a:rPr lang="en-US" sz="1300" kern="1200" dirty="0" err="1"/>
            <a:t>Kết</a:t>
          </a:r>
          <a:r>
            <a:rPr lang="en-US" sz="1300" kern="1200" dirty="0"/>
            <a:t> </a:t>
          </a:r>
          <a:r>
            <a:rPr lang="en-US" sz="1300" kern="1200" dirty="0" err="1"/>
            <a:t>quả</a:t>
          </a:r>
          <a:r>
            <a:rPr lang="en-US" sz="1300" kern="1200" dirty="0"/>
            <a:t> </a:t>
          </a:r>
          <a:r>
            <a:rPr lang="en-US" sz="1300" kern="1200" dirty="0" err="1"/>
            <a:t>thực</a:t>
          </a:r>
          <a:r>
            <a:rPr lang="en-US" sz="1300" kern="1200" dirty="0"/>
            <a:t> </a:t>
          </a:r>
          <a:r>
            <a:rPr lang="en-US" sz="1300" kern="1200" dirty="0" err="1"/>
            <a:t>hiện</a:t>
          </a:r>
          <a:r>
            <a:rPr lang="en-US" sz="1300" kern="1200" dirty="0"/>
            <a:t> so </a:t>
          </a:r>
          <a:r>
            <a:rPr lang="en-US" sz="1300" kern="1200" dirty="0" err="1"/>
            <a:t>với</a:t>
          </a:r>
          <a:r>
            <a:rPr lang="en-US" sz="1300" kern="1200" dirty="0"/>
            <a:t> </a:t>
          </a:r>
          <a:r>
            <a:rPr lang="en-US" sz="1300" kern="1200" dirty="0" err="1"/>
            <a:t>mục</a:t>
          </a:r>
          <a:r>
            <a:rPr lang="en-US" sz="1300" kern="1200" dirty="0"/>
            <a:t> </a:t>
          </a:r>
          <a:r>
            <a:rPr lang="en-US" sz="1300" kern="1200" dirty="0" err="1"/>
            <a:t>tiêu</a:t>
          </a:r>
          <a:endParaRPr lang="vi-VN"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err="1"/>
            <a:t>Đề</a:t>
          </a:r>
          <a:r>
            <a:rPr lang="en-US" sz="1300" kern="1200" dirty="0"/>
            <a:t> </a:t>
          </a:r>
          <a:r>
            <a:rPr lang="en-US" sz="1300" kern="1200" dirty="0" err="1"/>
            <a:t>xuất</a:t>
          </a:r>
          <a:r>
            <a:rPr lang="en-US" sz="1300" kern="1200" dirty="0"/>
            <a:t> </a:t>
          </a:r>
          <a:r>
            <a:rPr lang="en-US" sz="1300" kern="1200" dirty="0" err="1"/>
            <a:t>những</a:t>
          </a:r>
          <a:r>
            <a:rPr lang="en-US" sz="1300" kern="1200" dirty="0"/>
            <a:t>: </a:t>
          </a:r>
          <a:r>
            <a:rPr lang="en-US" sz="1300" kern="1200" dirty="0" err="1"/>
            <a:t>mục</a:t>
          </a:r>
          <a:r>
            <a:rPr lang="en-US" sz="1300" kern="1200" dirty="0"/>
            <a:t> </a:t>
          </a:r>
          <a:r>
            <a:rPr lang="en-US" sz="1300" kern="1200" dirty="0" err="1"/>
            <a:t>tiêu</a:t>
          </a:r>
          <a:r>
            <a:rPr lang="en-US" sz="1300" kern="1200" dirty="0"/>
            <a:t>, </a:t>
          </a:r>
          <a:r>
            <a:rPr lang="en-US" sz="1300" kern="1200" dirty="0" err="1"/>
            <a:t>phương</a:t>
          </a:r>
          <a:r>
            <a:rPr lang="en-US" sz="1300" kern="1200" dirty="0"/>
            <a:t> </a:t>
          </a:r>
          <a:r>
            <a:rPr lang="en-US" sz="1300" kern="1200" dirty="0" err="1"/>
            <a:t>pháp</a:t>
          </a:r>
          <a:r>
            <a:rPr lang="en-US" sz="1300" kern="1200" dirty="0"/>
            <a:t>, </a:t>
          </a:r>
          <a:r>
            <a:rPr lang="en-US" sz="1300" kern="1200" dirty="0" err="1"/>
            <a:t>cách</a:t>
          </a:r>
          <a:r>
            <a:rPr lang="en-US" sz="1300" kern="1200" dirty="0"/>
            <a:t> </a:t>
          </a:r>
          <a:r>
            <a:rPr lang="en-US" sz="1300" kern="1200" dirty="0" err="1"/>
            <a:t>thức</a:t>
          </a:r>
          <a:r>
            <a:rPr lang="en-US" sz="1300" kern="1200" dirty="0"/>
            <a:t> </a:t>
          </a:r>
          <a:r>
            <a:rPr lang="en-US" sz="1300" kern="1200" dirty="0" err="1"/>
            <a:t>tổ</a:t>
          </a:r>
          <a:r>
            <a:rPr lang="en-US" sz="1300" kern="1200" dirty="0"/>
            <a:t> </a:t>
          </a:r>
          <a:r>
            <a:rPr lang="en-US" sz="1300" kern="1200" dirty="0" err="1"/>
            <a:t>chức</a:t>
          </a:r>
          <a:r>
            <a:rPr lang="en-US" sz="1300" kern="1200" dirty="0"/>
            <a:t> </a:t>
          </a:r>
          <a:r>
            <a:rPr lang="en-US" sz="1300" kern="1200" dirty="0" err="1"/>
            <a:t>cho</a:t>
          </a:r>
          <a:r>
            <a:rPr lang="en-US" sz="1300" kern="1200" dirty="0"/>
            <a:t> </a:t>
          </a:r>
          <a:r>
            <a:rPr lang="en-US" sz="1300" kern="1200" dirty="0" err="1"/>
            <a:t>giai</a:t>
          </a:r>
          <a:r>
            <a:rPr lang="en-US" sz="1300" kern="1200" dirty="0"/>
            <a:t> </a:t>
          </a:r>
          <a:r>
            <a:rPr lang="en-US" sz="1300" kern="1200" dirty="0" err="1"/>
            <a:t>đoạn</a:t>
          </a:r>
          <a:r>
            <a:rPr lang="en-US" sz="1300" kern="1200" dirty="0"/>
            <a:t> </a:t>
          </a:r>
          <a:r>
            <a:rPr lang="en-US" sz="1300" kern="1200" dirty="0" err="1"/>
            <a:t>mới</a:t>
          </a:r>
          <a:endParaRPr lang="vi-VN" sz="1300" kern="1200" dirty="0"/>
        </a:p>
        <a:p>
          <a:pPr marL="114300" lvl="1" indent="-114300" algn="l" defTabSz="577850">
            <a:lnSpc>
              <a:spcPct val="90000"/>
            </a:lnSpc>
            <a:spcBef>
              <a:spcPct val="0"/>
            </a:spcBef>
            <a:spcAft>
              <a:spcPct val="15000"/>
            </a:spcAft>
            <a:buNone/>
          </a:pPr>
          <a:endParaRPr lang="vi-VN" sz="1300" kern="1200" dirty="0"/>
        </a:p>
        <a:p>
          <a:pPr marL="114300" lvl="1" indent="-114300" algn="l" defTabSz="577850">
            <a:lnSpc>
              <a:spcPct val="90000"/>
            </a:lnSpc>
            <a:spcBef>
              <a:spcPct val="0"/>
            </a:spcBef>
            <a:spcAft>
              <a:spcPct val="15000"/>
            </a:spcAft>
            <a:buFont typeface="Arial" panose="020B0604020202020204" pitchFamily="34" charset="0"/>
            <a:buChar char="•"/>
          </a:pPr>
          <a:endParaRPr lang="vi-VN" sz="1300" kern="1200" dirty="0"/>
        </a:p>
      </dsp:txBody>
      <dsp:txXfrm>
        <a:off x="6238598" y="797018"/>
        <a:ext cx="1823265" cy="240873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8F16F3A-32C6-88D6-2035-6DAB4609E52F}"/>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vi-VN"/>
          </a:p>
        </p:txBody>
      </p:sp>
      <p:sp>
        <p:nvSpPr>
          <p:cNvPr id="3" name="Date Placeholder 2">
            <a:extLst>
              <a:ext uri="{FF2B5EF4-FFF2-40B4-BE49-F238E27FC236}">
                <a16:creationId xmlns:a16="http://schemas.microsoft.com/office/drawing/2014/main" id="{FF1BF2DF-1220-93F8-9652-2F8275A7D458}"/>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r>
              <a:rPr lang="vi-VN"/>
              <a:t>27/2/2025</a:t>
            </a:r>
          </a:p>
        </p:txBody>
      </p:sp>
      <p:sp>
        <p:nvSpPr>
          <p:cNvPr id="4" name="Footer Placeholder 3">
            <a:extLst>
              <a:ext uri="{FF2B5EF4-FFF2-40B4-BE49-F238E27FC236}">
                <a16:creationId xmlns:a16="http://schemas.microsoft.com/office/drawing/2014/main" id="{E1EB0985-8228-7178-96FE-8D3EE7523E5A}"/>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vi-VN"/>
          </a:p>
        </p:txBody>
      </p:sp>
      <p:sp>
        <p:nvSpPr>
          <p:cNvPr id="5" name="Slide Number Placeholder 4">
            <a:extLst>
              <a:ext uri="{FF2B5EF4-FFF2-40B4-BE49-F238E27FC236}">
                <a16:creationId xmlns:a16="http://schemas.microsoft.com/office/drawing/2014/main" id="{6DE942A6-2251-9BE7-0A5C-B1A3CBA71293}"/>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2FE0B75B-0918-430D-82AE-81733E4E366A}" type="slidenum">
              <a:rPr lang="vi-VN" smtClean="0"/>
              <a:t>‹#›</a:t>
            </a:fld>
            <a:endParaRPr lang="vi-VN"/>
          </a:p>
        </p:txBody>
      </p:sp>
    </p:spTree>
    <p:extLst>
      <p:ext uri="{BB962C8B-B14F-4D97-AF65-F5344CB8AC3E}">
        <p14:creationId xmlns:p14="http://schemas.microsoft.com/office/powerpoint/2010/main" val="243226939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ftr="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b1f4cfee0b_2_8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
        <p:nvSpPr>
          <p:cNvPr id="126" name="Google Shape;126;g2b1f4cfee0b_2_8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b1f4cfee0b_2_9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
        <p:nvSpPr>
          <p:cNvPr id="136" name="Google Shape;136;g2b1f4cfee0b_2_9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a:extLst>
            <a:ext uri="{FF2B5EF4-FFF2-40B4-BE49-F238E27FC236}">
              <a16:creationId xmlns:a16="http://schemas.microsoft.com/office/drawing/2014/main" id="{F1B35FBB-CC1E-ED9A-487F-0177D4998B11}"/>
            </a:ext>
          </a:extLst>
        </p:cNvPr>
        <p:cNvGrpSpPr/>
        <p:nvPr/>
      </p:nvGrpSpPr>
      <p:grpSpPr>
        <a:xfrm>
          <a:off x="0" y="0"/>
          <a:ext cx="0" cy="0"/>
          <a:chOff x="0" y="0"/>
          <a:chExt cx="0" cy="0"/>
        </a:xfrm>
      </p:grpSpPr>
      <p:sp>
        <p:nvSpPr>
          <p:cNvPr id="379" name="Google Shape;379;gad5707b9c9_0_0:notes">
            <a:extLst>
              <a:ext uri="{FF2B5EF4-FFF2-40B4-BE49-F238E27FC236}">
                <a16:creationId xmlns:a16="http://schemas.microsoft.com/office/drawing/2014/main" id="{0A82BECC-4B4A-3FE2-9006-74F98410D1DF}"/>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ad5707b9c9_0_0:notes">
            <a:extLst>
              <a:ext uri="{FF2B5EF4-FFF2-40B4-BE49-F238E27FC236}">
                <a16:creationId xmlns:a16="http://schemas.microsoft.com/office/drawing/2014/main" id="{D2962640-0023-B2D3-8466-BAC296380A6A}"/>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1191865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6">
          <a:extLst>
            <a:ext uri="{FF2B5EF4-FFF2-40B4-BE49-F238E27FC236}">
              <a16:creationId xmlns:a16="http://schemas.microsoft.com/office/drawing/2014/main" id="{72835894-DFB6-02B4-8104-35ACBEC7373A}"/>
            </a:ext>
          </a:extLst>
        </p:cNvPr>
        <p:cNvGrpSpPr/>
        <p:nvPr/>
      </p:nvGrpSpPr>
      <p:grpSpPr>
        <a:xfrm>
          <a:off x="0" y="0"/>
          <a:ext cx="0" cy="0"/>
          <a:chOff x="0" y="0"/>
          <a:chExt cx="0" cy="0"/>
        </a:xfrm>
      </p:grpSpPr>
      <p:sp>
        <p:nvSpPr>
          <p:cNvPr id="1517" name="Google Shape;1517;g7fe0ef0084_2_359:notes">
            <a:extLst>
              <a:ext uri="{FF2B5EF4-FFF2-40B4-BE49-F238E27FC236}">
                <a16:creationId xmlns:a16="http://schemas.microsoft.com/office/drawing/2014/main" id="{B933048D-3DC2-C3B0-EF00-D9DD065430D4}"/>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8" name="Google Shape;1518;g7fe0ef0084_2_359:notes">
            <a:extLst>
              <a:ext uri="{FF2B5EF4-FFF2-40B4-BE49-F238E27FC236}">
                <a16:creationId xmlns:a16="http://schemas.microsoft.com/office/drawing/2014/main" id="{1591B8DF-6274-BC93-B9D7-7DDC9BFC9DFD}"/>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2898358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55284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3"/>
        <p:cNvGrpSpPr/>
        <p:nvPr/>
      </p:nvGrpSpPr>
      <p:grpSpPr>
        <a:xfrm>
          <a:off x="0" y="0"/>
          <a:ext cx="0" cy="0"/>
          <a:chOff x="0" y="0"/>
          <a:chExt cx="0" cy="0"/>
        </a:xfrm>
      </p:grpSpPr>
      <p:sp>
        <p:nvSpPr>
          <p:cNvPr id="1804" name="Google Shape;1804;g7105a416b5_0_86:notes"/>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5" name="Google Shape;1805;g7105a416b5_0_86:notes"/>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51"/>
        <p:cNvGrpSpPr/>
        <p:nvPr/>
      </p:nvGrpSpPr>
      <p:grpSpPr>
        <a:xfrm>
          <a:off x="0" y="0"/>
          <a:ext cx="0" cy="0"/>
          <a:chOff x="0" y="0"/>
          <a:chExt cx="0" cy="0"/>
        </a:xfrm>
      </p:grpSpPr>
      <p:pic>
        <p:nvPicPr>
          <p:cNvPr id="52" name="Google Shape;52;p14"/>
          <p:cNvPicPr preferRelativeResize="0"/>
          <p:nvPr/>
        </p:nvPicPr>
        <p:blipFill rotWithShape="1">
          <a:blip r:embed="rId2">
            <a:alphaModFix/>
          </a:blip>
          <a:srcRect/>
          <a:stretch/>
        </p:blipFill>
        <p:spPr>
          <a:xfrm>
            <a:off x="182674" y="4482375"/>
            <a:ext cx="3750400" cy="507250"/>
          </a:xfrm>
          <a:prstGeom prst="rect">
            <a:avLst/>
          </a:prstGeom>
          <a:noFill/>
          <a:ln>
            <a:noFill/>
          </a:ln>
        </p:spPr>
      </p:pic>
      <p:sp>
        <p:nvSpPr>
          <p:cNvPr id="53" name="Google Shape;53;p14"/>
          <p:cNvSpPr/>
          <p:nvPr/>
        </p:nvSpPr>
        <p:spPr>
          <a:xfrm>
            <a:off x="0" y="1021556"/>
            <a:ext cx="9144000" cy="3307556"/>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pic>
        <p:nvPicPr>
          <p:cNvPr id="54" name="Google Shape;54;p14"/>
          <p:cNvPicPr preferRelativeResize="0"/>
          <p:nvPr/>
        </p:nvPicPr>
        <p:blipFill rotWithShape="1">
          <a:blip r:embed="rId3">
            <a:alphaModFix/>
          </a:blip>
          <a:srcRect/>
          <a:stretch/>
        </p:blipFill>
        <p:spPr>
          <a:xfrm>
            <a:off x="3287133" y="266414"/>
            <a:ext cx="2569733" cy="60187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5"/>
        <p:cNvGrpSpPr/>
        <p:nvPr/>
      </p:nvGrpSpPr>
      <p:grpSpPr>
        <a:xfrm>
          <a:off x="0" y="0"/>
          <a:ext cx="0" cy="0"/>
          <a:chOff x="0" y="0"/>
          <a:chExt cx="0" cy="0"/>
        </a:xfrm>
      </p:grpSpPr>
      <p:grpSp>
        <p:nvGrpSpPr>
          <p:cNvPr id="56" name="Google Shape;56;p15"/>
          <p:cNvGrpSpPr/>
          <p:nvPr/>
        </p:nvGrpSpPr>
        <p:grpSpPr>
          <a:xfrm>
            <a:off x="0" y="1029725"/>
            <a:ext cx="9144001" cy="3307556"/>
            <a:chOff x="0" y="1372967"/>
            <a:chExt cx="12192002" cy="4410075"/>
          </a:xfrm>
        </p:grpSpPr>
        <p:sp>
          <p:nvSpPr>
            <p:cNvPr id="57" name="Google Shape;57;p15"/>
            <p:cNvSpPr/>
            <p:nvPr/>
          </p:nvSpPr>
          <p:spPr>
            <a:xfrm>
              <a:off x="0" y="1372967"/>
              <a:ext cx="4928784" cy="4410075"/>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8" name="Google Shape;58;p15"/>
            <p:cNvSpPr/>
            <p:nvPr/>
          </p:nvSpPr>
          <p:spPr>
            <a:xfrm>
              <a:off x="4928784" y="1372968"/>
              <a:ext cx="7263218" cy="293205"/>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9" name="Google Shape;59;p15"/>
            <p:cNvSpPr/>
            <p:nvPr/>
          </p:nvSpPr>
          <p:spPr>
            <a:xfrm>
              <a:off x="4928784" y="5259774"/>
              <a:ext cx="7263218" cy="523267"/>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pic>
        <p:nvPicPr>
          <p:cNvPr id="60" name="Google Shape;60;p15"/>
          <p:cNvPicPr preferRelativeResize="0"/>
          <p:nvPr/>
        </p:nvPicPr>
        <p:blipFill rotWithShape="1">
          <a:blip r:embed="rId2">
            <a:alphaModFix/>
          </a:blip>
          <a:srcRect b="33253"/>
          <a:stretch/>
        </p:blipFill>
        <p:spPr>
          <a:xfrm>
            <a:off x="3696588" y="1249630"/>
            <a:ext cx="5447411" cy="2748962"/>
          </a:xfrm>
          <a:prstGeom prst="rect">
            <a:avLst/>
          </a:prstGeom>
          <a:noFill/>
          <a:ln>
            <a:noFill/>
          </a:ln>
        </p:spPr>
      </p:pic>
      <p:pic>
        <p:nvPicPr>
          <p:cNvPr id="61" name="Google Shape;61;p15"/>
          <p:cNvPicPr preferRelativeResize="0"/>
          <p:nvPr/>
        </p:nvPicPr>
        <p:blipFill rotWithShape="1">
          <a:blip r:embed="rId3">
            <a:alphaModFix/>
          </a:blip>
          <a:srcRect/>
          <a:stretch/>
        </p:blipFill>
        <p:spPr>
          <a:xfrm>
            <a:off x="3143048" y="226405"/>
            <a:ext cx="2857905" cy="669372"/>
          </a:xfrm>
          <a:prstGeom prst="rect">
            <a:avLst/>
          </a:prstGeom>
          <a:noFill/>
          <a:ln>
            <a:noFill/>
          </a:ln>
        </p:spPr>
      </p:pic>
      <p:pic>
        <p:nvPicPr>
          <p:cNvPr id="62" name="Google Shape;62;p15"/>
          <p:cNvPicPr preferRelativeResize="0"/>
          <p:nvPr/>
        </p:nvPicPr>
        <p:blipFill rotWithShape="1">
          <a:blip r:embed="rId4">
            <a:alphaModFix/>
          </a:blip>
          <a:srcRect/>
          <a:stretch/>
        </p:blipFill>
        <p:spPr>
          <a:xfrm>
            <a:off x="182674" y="4482375"/>
            <a:ext cx="3750400" cy="507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63"/>
        <p:cNvGrpSpPr/>
        <p:nvPr/>
      </p:nvGrpSpPr>
      <p:grpSpPr>
        <a:xfrm>
          <a:off x="0" y="0"/>
          <a:ext cx="0" cy="0"/>
          <a:chOff x="0" y="0"/>
          <a:chExt cx="0" cy="0"/>
        </a:xfrm>
      </p:grpSpPr>
      <p:sp>
        <p:nvSpPr>
          <p:cNvPr id="64" name="Google Shape;64;p16"/>
          <p:cNvSpPr/>
          <p:nvPr/>
        </p:nvSpPr>
        <p:spPr>
          <a:xfrm>
            <a:off x="0" y="1"/>
            <a:ext cx="9144000" cy="923925"/>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cxnSp>
        <p:nvCxnSpPr>
          <p:cNvPr id="65" name="Google Shape;65;p16"/>
          <p:cNvCxnSpPr/>
          <p:nvPr/>
        </p:nvCxnSpPr>
        <p:spPr>
          <a:xfrm>
            <a:off x="0" y="4568208"/>
            <a:ext cx="9144000" cy="0"/>
          </a:xfrm>
          <a:prstGeom prst="straightConnector1">
            <a:avLst/>
          </a:prstGeom>
          <a:noFill/>
          <a:ln w="19050" cap="flat" cmpd="sng">
            <a:solidFill>
              <a:srgbClr val="1F497D"/>
            </a:solidFill>
            <a:prstDash val="solid"/>
            <a:miter lim="800000"/>
            <a:headEnd type="none" w="sm" len="sm"/>
            <a:tailEnd type="none" w="sm" len="sm"/>
          </a:ln>
        </p:spPr>
      </p:cxnSp>
      <p:pic>
        <p:nvPicPr>
          <p:cNvPr id="66" name="Google Shape;66;p16"/>
          <p:cNvPicPr preferRelativeResize="0"/>
          <p:nvPr/>
        </p:nvPicPr>
        <p:blipFill rotWithShape="1">
          <a:blip r:embed="rId2">
            <a:alphaModFix/>
          </a:blip>
          <a:srcRect/>
          <a:stretch/>
        </p:blipFill>
        <p:spPr>
          <a:xfrm>
            <a:off x="7468544" y="4673395"/>
            <a:ext cx="1548281" cy="36263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9" name="Google Shape;69;p17"/>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400"/>
              </a:spcBef>
              <a:spcAft>
                <a:spcPts val="0"/>
              </a:spcAft>
              <a:buClr>
                <a:srgbClr val="888888"/>
              </a:buClr>
              <a:buSzPts val="1500"/>
              <a:buFont typeface="Arial"/>
              <a:buNone/>
              <a:defRPr sz="15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40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70" name="Google Shape;70;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1" name="Google Shape;71;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2" name="Google Shape;72;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5" name="Google Shape;75;p18"/>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6" name="Google Shape;76;p18"/>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7" name="Google Shape;77;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 name="Google Shape;78;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9" name="Google Shape;79;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2" name="Google Shape;82;p19"/>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Autofit/>
          </a:bodyPr>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83" name="Google Shape;83;p19"/>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4" name="Google Shape;84;p19"/>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Autofit/>
          </a:bodyPr>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6" name="Google Shape;86;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7" name="Google Shape;87;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8" name="Google Shape;88;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4"/>
        <p:cNvGrpSpPr/>
        <p:nvPr/>
      </p:nvGrpSpPr>
      <p:grpSpPr>
        <a:xfrm>
          <a:off x="0" y="0"/>
          <a:ext cx="0" cy="0"/>
          <a:chOff x="0" y="0"/>
          <a:chExt cx="0" cy="0"/>
        </a:xfrm>
      </p:grpSpPr>
      <p:sp>
        <p:nvSpPr>
          <p:cNvPr id="95" name="Google Shape;95;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6" name="Google Shape;96;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7" name="Google Shape;97;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8"/>
        <p:cNvGrpSpPr/>
        <p:nvPr/>
      </p:nvGrpSpPr>
      <p:grpSpPr>
        <a:xfrm>
          <a:off x="0" y="0"/>
          <a:ext cx="0" cy="0"/>
          <a:chOff x="0" y="0"/>
          <a:chExt cx="0" cy="0"/>
        </a:xfrm>
      </p:grpSpPr>
      <p:sp>
        <p:nvSpPr>
          <p:cNvPr id="99" name="Google Shape;99;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00" name="Google Shape;100;p22"/>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Autofit/>
          </a:bodyPr>
          <a:lstStyle>
            <a:lvl1pPr marL="457200" marR="0" lvl="0" indent="-381000" algn="l" rtl="0">
              <a:lnSpc>
                <a:spcPct val="90000"/>
              </a:lnSpc>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01" name="Google Shape;101;p22"/>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02" name="Google Shape;102;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3" name="Google Shape;103;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4" name="Google Shape;104;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5"/>
        <p:cNvGrpSpPr/>
        <p:nvPr/>
      </p:nvGrpSpPr>
      <p:grpSpPr>
        <a:xfrm>
          <a:off x="0" y="0"/>
          <a:ext cx="0" cy="0"/>
          <a:chOff x="0" y="0"/>
          <a:chExt cx="0" cy="0"/>
        </a:xfrm>
      </p:grpSpPr>
      <p:sp>
        <p:nvSpPr>
          <p:cNvPr id="106" name="Google Shape;106;p2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07" name="Google Shape;107;p23"/>
          <p:cNvSpPr>
            <a:spLocks noGrp="1"/>
          </p:cNvSpPr>
          <p:nvPr>
            <p:ph type="pic" idx="2"/>
          </p:nvPr>
        </p:nvSpPr>
        <p:spPr>
          <a:xfrm>
            <a:off x="3887391" y="740569"/>
            <a:ext cx="4629150" cy="3655219"/>
          </a:xfrm>
          <a:prstGeom prst="rect">
            <a:avLst/>
          </a:prstGeom>
          <a:noFill/>
          <a:ln>
            <a:noFill/>
          </a:ln>
        </p:spPr>
      </p:sp>
      <p:sp>
        <p:nvSpPr>
          <p:cNvPr id="108" name="Google Shape;108;p23"/>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09" name="Google Shape;109;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0" name="Google Shape;110;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1" name="Google Shape;111;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2"/>
        <p:cNvGrpSpPr/>
        <p:nvPr/>
      </p:nvGrpSpPr>
      <p:grpSpPr>
        <a:xfrm>
          <a:off x="0" y="0"/>
          <a:ext cx="0" cy="0"/>
          <a:chOff x="0" y="0"/>
          <a:chExt cx="0" cy="0"/>
        </a:xfrm>
      </p:grpSpPr>
      <p:sp>
        <p:nvSpPr>
          <p:cNvPr id="113" name="Google Shape;113;p2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14" name="Google Shape;114;p24"/>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5" name="Google Shape;115;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6" name="Google Shape;116;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7" name="Google Shape;117;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8"/>
        <p:cNvGrpSpPr/>
        <p:nvPr/>
      </p:nvGrpSpPr>
      <p:grpSpPr>
        <a:xfrm>
          <a:off x="0" y="0"/>
          <a:ext cx="0" cy="0"/>
          <a:chOff x="0" y="0"/>
          <a:chExt cx="0" cy="0"/>
        </a:xfrm>
      </p:grpSpPr>
      <p:sp>
        <p:nvSpPr>
          <p:cNvPr id="119" name="Google Shape;119;p2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20" name="Google Shape;120;p25"/>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1" name="Google Shape;121;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2" name="Google Shape;122;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3" name="Google Shape;123;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body" idx="1"/>
          </p:nvPr>
        </p:nvSpPr>
        <p:spPr>
          <a:xfrm>
            <a:off x="819000" y="1285350"/>
            <a:ext cx="7506000" cy="3305700"/>
          </a:xfrm>
          <a:prstGeom prst="rect">
            <a:avLst/>
          </a:prstGeom>
        </p:spPr>
        <p:txBody>
          <a:bodyPr spcFirstLastPara="1" wrap="square" lIns="91425" tIns="91425" rIns="91425" bIns="91425" anchor="t" anchorCtr="0">
            <a:noAutofit/>
          </a:bodyPr>
          <a:lstStyle>
            <a:lvl1pPr marL="457200" marR="50800" lvl="0" indent="-317500">
              <a:lnSpc>
                <a:spcPct val="100000"/>
              </a:lnSpc>
              <a:spcBef>
                <a:spcPts val="0"/>
              </a:spcBef>
              <a:spcAft>
                <a:spcPts val="0"/>
              </a:spcAft>
              <a:buClr>
                <a:schemeClr val="accent2"/>
              </a:buClr>
              <a:buSzPts val="1400"/>
              <a:buAutoNum type="arabicPeriod"/>
              <a:defRPr sz="1200">
                <a:solidFill>
                  <a:schemeClr val="dk1"/>
                </a:solidFill>
              </a:defRPr>
            </a:lvl1pPr>
            <a:lvl2pPr marL="914400" lvl="1" indent="-317500">
              <a:spcBef>
                <a:spcPts val="0"/>
              </a:spcBef>
              <a:spcAft>
                <a:spcPts val="0"/>
              </a:spcAft>
              <a:buClr>
                <a:schemeClr val="dk1"/>
              </a:buClr>
              <a:buSzPts val="1400"/>
              <a:buAutoNum type="alphaLcPeriod"/>
              <a:defRPr>
                <a:solidFill>
                  <a:schemeClr val="dk1"/>
                </a:solidFill>
              </a:defRPr>
            </a:lvl2pPr>
            <a:lvl3pPr marL="1371600" lvl="2" indent="-317500">
              <a:spcBef>
                <a:spcPts val="1600"/>
              </a:spcBef>
              <a:spcAft>
                <a:spcPts val="0"/>
              </a:spcAft>
              <a:buClr>
                <a:schemeClr val="dk1"/>
              </a:buClr>
              <a:buSzPts val="1400"/>
              <a:buAutoNum type="romanLcPeriod"/>
              <a:defRPr>
                <a:solidFill>
                  <a:schemeClr val="dk1"/>
                </a:solidFill>
              </a:defRPr>
            </a:lvl3pPr>
            <a:lvl4pPr marL="1828800" lvl="3" indent="-317500">
              <a:spcBef>
                <a:spcPts val="1600"/>
              </a:spcBef>
              <a:spcAft>
                <a:spcPts val="0"/>
              </a:spcAft>
              <a:buClr>
                <a:schemeClr val="dk1"/>
              </a:buClr>
              <a:buSzPts val="1400"/>
              <a:buAutoNum type="arabicPeriod"/>
              <a:defRPr>
                <a:solidFill>
                  <a:schemeClr val="dk1"/>
                </a:solidFill>
              </a:defRPr>
            </a:lvl4pPr>
            <a:lvl5pPr marL="2286000" lvl="4" indent="-317500">
              <a:spcBef>
                <a:spcPts val="1600"/>
              </a:spcBef>
              <a:spcAft>
                <a:spcPts val="0"/>
              </a:spcAft>
              <a:buClr>
                <a:schemeClr val="dk1"/>
              </a:buClr>
              <a:buSzPts val="1400"/>
              <a:buAutoNum type="alphaLcPeriod"/>
              <a:defRPr>
                <a:solidFill>
                  <a:schemeClr val="dk1"/>
                </a:solidFill>
              </a:defRPr>
            </a:lvl5pPr>
            <a:lvl6pPr marL="2743200" lvl="5" indent="-317500">
              <a:spcBef>
                <a:spcPts val="1600"/>
              </a:spcBef>
              <a:spcAft>
                <a:spcPts val="0"/>
              </a:spcAft>
              <a:buClr>
                <a:schemeClr val="dk1"/>
              </a:buClr>
              <a:buSzPts val="1400"/>
              <a:buAutoNum type="romanLcPeriod"/>
              <a:defRPr>
                <a:solidFill>
                  <a:schemeClr val="dk1"/>
                </a:solidFill>
              </a:defRPr>
            </a:lvl6pPr>
            <a:lvl7pPr marL="3200400" lvl="6" indent="-317500">
              <a:spcBef>
                <a:spcPts val="1600"/>
              </a:spcBef>
              <a:spcAft>
                <a:spcPts val="0"/>
              </a:spcAft>
              <a:buClr>
                <a:schemeClr val="dk1"/>
              </a:buClr>
              <a:buSzPts val="1400"/>
              <a:buAutoNum type="arabicPeriod"/>
              <a:defRPr>
                <a:solidFill>
                  <a:schemeClr val="dk1"/>
                </a:solidFill>
              </a:defRPr>
            </a:lvl7pPr>
            <a:lvl8pPr marL="3657600" lvl="7" indent="-317500">
              <a:spcBef>
                <a:spcPts val="1600"/>
              </a:spcBef>
              <a:spcAft>
                <a:spcPts val="0"/>
              </a:spcAft>
              <a:buClr>
                <a:schemeClr val="dk1"/>
              </a:buClr>
              <a:buSzPts val="1400"/>
              <a:buAutoNum type="alphaLcPeriod"/>
              <a:defRPr>
                <a:solidFill>
                  <a:schemeClr val="dk1"/>
                </a:solidFill>
              </a:defRPr>
            </a:lvl8pPr>
            <a:lvl9pPr marL="4114800" lvl="8" indent="-317500">
              <a:spcBef>
                <a:spcPts val="1600"/>
              </a:spcBef>
              <a:spcAft>
                <a:spcPts val="1600"/>
              </a:spcAft>
              <a:buClr>
                <a:schemeClr val="dk1"/>
              </a:buClr>
              <a:buSzPts val="1400"/>
              <a:buAutoNum type="romanLcPeriod"/>
              <a:defRPr>
                <a:solidFill>
                  <a:schemeClr val="dk1"/>
                </a:solidFill>
              </a:defRPr>
            </a:lvl9pPr>
          </a:lstStyle>
          <a:p>
            <a:endParaRPr/>
          </a:p>
        </p:txBody>
      </p:sp>
      <p:sp>
        <p:nvSpPr>
          <p:cNvPr id="22" name="Google Shape;22;p4"/>
          <p:cNvSpPr txBox="1">
            <a:spLocks noGrp="1"/>
          </p:cNvSpPr>
          <p:nvPr>
            <p:ph type="title"/>
          </p:nvPr>
        </p:nvSpPr>
        <p:spPr>
          <a:xfrm>
            <a:off x="819000" y="688949"/>
            <a:ext cx="7506000" cy="5781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23" name="Google Shape;23;p4"/>
          <p:cNvSpPr/>
          <p:nvPr/>
        </p:nvSpPr>
        <p:spPr>
          <a:xfrm rot="-4499931">
            <a:off x="7030136" y="4273946"/>
            <a:ext cx="2589730" cy="1756237"/>
          </a:xfrm>
          <a:custGeom>
            <a:avLst/>
            <a:gdLst/>
            <a:ahLst/>
            <a:cxnLst/>
            <a:rect l="l" t="t" r="r" b="b"/>
            <a:pathLst>
              <a:path w="124653" h="84534" extrusionOk="0">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6704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47715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6" r:id="rId7"/>
    <p:sldLayoutId id="2147483667" r:id="rId8"/>
    <p:sldLayoutId id="2147483668" r:id="rId9"/>
    <p:sldLayoutId id="2147483669" r:id="rId10"/>
    <p:sldLayoutId id="2147483670" r:id="rId11"/>
    <p:sldLayoutId id="2147483674" r:id="rId12"/>
    <p:sldLayoutId id="2147483678" r:id="rId13"/>
  </p:sldLayoutIdLst>
  <p:hf sldNum="0"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gif"/><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gif"/><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wmf"/><Relationship Id="rId1" Type="http://schemas.openxmlformats.org/officeDocument/2006/relationships/slideLayout" Target="../slideLayouts/slideLayout3.xml"/><Relationship Id="rId5" Type="http://schemas.openxmlformats.org/officeDocument/2006/relationships/image" Target="../media/image35.jpeg"/><Relationship Id="rId4" Type="http://schemas.openxmlformats.org/officeDocument/2006/relationships/image" Target="../media/image34.jpe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slideLayout" Target="../slideLayouts/slideLayout3.xml"/><Relationship Id="rId5" Type="http://schemas.openxmlformats.org/officeDocument/2006/relationships/image" Target="../media/image42.wmf"/><Relationship Id="rId4" Type="http://schemas.openxmlformats.org/officeDocument/2006/relationships/image" Target="../media/image41.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9" name="Google Shape;129;p26"/>
          <p:cNvPicPr preferRelativeResize="0"/>
          <p:nvPr/>
        </p:nvPicPr>
        <p:blipFill rotWithShape="1">
          <a:blip r:embed="rId3">
            <a:alphaModFix/>
          </a:blip>
          <a:srcRect/>
          <a:stretch/>
        </p:blipFill>
        <p:spPr>
          <a:xfrm>
            <a:off x="8055667" y="4592244"/>
            <a:ext cx="346880" cy="346711"/>
          </a:xfrm>
          <a:prstGeom prst="rect">
            <a:avLst/>
          </a:prstGeom>
          <a:noFill/>
          <a:ln>
            <a:noFill/>
          </a:ln>
        </p:spPr>
      </p:pic>
      <p:pic>
        <p:nvPicPr>
          <p:cNvPr id="130" name="Google Shape;130;p26"/>
          <p:cNvPicPr preferRelativeResize="0"/>
          <p:nvPr/>
        </p:nvPicPr>
        <p:blipFill rotWithShape="1">
          <a:blip r:embed="rId4">
            <a:alphaModFix/>
          </a:blip>
          <a:srcRect/>
          <a:stretch/>
        </p:blipFill>
        <p:spPr>
          <a:xfrm>
            <a:off x="6205583" y="4649699"/>
            <a:ext cx="1284138" cy="392450"/>
          </a:xfrm>
          <a:prstGeom prst="rect">
            <a:avLst/>
          </a:prstGeom>
          <a:noFill/>
          <a:ln>
            <a:noFill/>
          </a:ln>
        </p:spPr>
      </p:pic>
      <p:pic>
        <p:nvPicPr>
          <p:cNvPr id="132" name="Google Shape;132;p26"/>
          <p:cNvPicPr preferRelativeResize="0"/>
          <p:nvPr/>
        </p:nvPicPr>
        <p:blipFill>
          <a:blip r:embed="rId5">
            <a:alphaModFix/>
          </a:blip>
          <a:stretch>
            <a:fillRect/>
          </a:stretch>
        </p:blipFill>
        <p:spPr>
          <a:xfrm>
            <a:off x="7695914" y="4622625"/>
            <a:ext cx="278575" cy="289366"/>
          </a:xfrm>
          <a:prstGeom prst="rect">
            <a:avLst/>
          </a:prstGeom>
          <a:noFill/>
          <a:ln>
            <a:noFill/>
          </a:ln>
        </p:spPr>
      </p:pic>
      <p:pic>
        <p:nvPicPr>
          <p:cNvPr id="3" name="Picture 2">
            <a:extLst>
              <a:ext uri="{FF2B5EF4-FFF2-40B4-BE49-F238E27FC236}">
                <a16:creationId xmlns:a16="http://schemas.microsoft.com/office/drawing/2014/main" id="{F70A4DFA-0FC0-5BFA-DF9D-6EAFDBEE09CC}"/>
              </a:ext>
            </a:extLst>
          </p:cNvPr>
          <p:cNvPicPr>
            <a:picLocks noChangeAspect="1"/>
          </p:cNvPicPr>
          <p:nvPr/>
        </p:nvPicPr>
        <p:blipFill>
          <a:blip r:embed="rId6"/>
          <a:stretch>
            <a:fillRect/>
          </a:stretch>
        </p:blipFill>
        <p:spPr>
          <a:xfrm>
            <a:off x="8482364" y="4477585"/>
            <a:ext cx="575074" cy="575074"/>
          </a:xfrm>
          <a:prstGeom prst="rect">
            <a:avLst/>
          </a:prstGeom>
        </p:spPr>
      </p:pic>
      <p:sp>
        <p:nvSpPr>
          <p:cNvPr id="4" name="TextBox 2">
            <a:extLst>
              <a:ext uri="{FF2B5EF4-FFF2-40B4-BE49-F238E27FC236}">
                <a16:creationId xmlns:a16="http://schemas.microsoft.com/office/drawing/2014/main" id="{967E9A7B-565B-15BD-F561-27C71041FAC3}"/>
              </a:ext>
            </a:extLst>
          </p:cNvPr>
          <p:cNvSpPr txBox="1"/>
          <p:nvPr/>
        </p:nvSpPr>
        <p:spPr>
          <a:xfrm>
            <a:off x="277426" y="1510295"/>
            <a:ext cx="8551048" cy="738664"/>
          </a:xfrm>
          <a:prstGeom prst="rect">
            <a:avLst/>
          </a:prstGeom>
        </p:spPr>
        <p:txBody>
          <a:bodyPr wrap="square" lIns="0" tIns="0" rIns="0" bIns="0" rtlCol="0" anchor="t">
            <a:spAutoFit/>
          </a:bodyPr>
          <a:lstStyle/>
          <a:p>
            <a:pPr algn="ctr"/>
            <a:r>
              <a:rPr lang="en-US" sz="4800" b="1" noProof="1">
                <a:solidFill>
                  <a:schemeClr val="bg1"/>
                </a:solidFill>
                <a:latin typeface="Times New Roman" panose="02020603050405020304" pitchFamily="18" charset="0"/>
                <a:cs typeface="Times New Roman" panose="02020603050405020304" pitchFamily="18" charset="0"/>
              </a:rPr>
              <a:t>CHUYÊN ĐỀ</a:t>
            </a:r>
            <a:endParaRPr lang="vi-VN" sz="4800" b="1" noProof="1">
              <a:solidFill>
                <a:schemeClr val="bg1"/>
              </a:solidFill>
              <a:latin typeface="Times New Roman" panose="02020603050405020304" pitchFamily="18" charset="0"/>
              <a:cs typeface="Times New Roman" panose="02020603050405020304" pitchFamily="18" charset="0"/>
            </a:endParaRPr>
          </a:p>
        </p:txBody>
      </p:sp>
      <p:sp>
        <p:nvSpPr>
          <p:cNvPr id="5" name="TextBox 3">
            <a:extLst>
              <a:ext uri="{FF2B5EF4-FFF2-40B4-BE49-F238E27FC236}">
                <a16:creationId xmlns:a16="http://schemas.microsoft.com/office/drawing/2014/main" id="{63B55716-D230-CB22-0EC3-9B14FC9A43C3}"/>
              </a:ext>
            </a:extLst>
          </p:cNvPr>
          <p:cNvSpPr txBox="1"/>
          <p:nvPr/>
        </p:nvSpPr>
        <p:spPr>
          <a:xfrm>
            <a:off x="762000" y="2251548"/>
            <a:ext cx="7759016" cy="1810560"/>
          </a:xfrm>
          <a:prstGeom prst="rect">
            <a:avLst/>
          </a:prstGeom>
        </p:spPr>
        <p:txBody>
          <a:bodyPr wrap="square" lIns="0" tIns="0" rIns="0" bIns="0" rtlCol="0" anchor="t">
            <a:spAutoFit/>
          </a:bodyPr>
          <a:lstStyle/>
          <a:p>
            <a:pPr marL="0" marR="0" algn="ctr">
              <a:lnSpc>
                <a:spcPct val="125000"/>
              </a:lnSpc>
              <a:spcBef>
                <a:spcPts val="0"/>
              </a:spcBef>
              <a:spcAft>
                <a:spcPts val="0"/>
              </a:spcAft>
            </a:pPr>
            <a:r>
              <a:rPr lang="en-US" sz="2800" b="1" dirty="0">
                <a:solidFill>
                  <a:schemeClr val="bg1"/>
                </a:solidFill>
                <a:effectLst/>
                <a:latin typeface="Times New Roman" panose="02020603050405020304" pitchFamily="18" charset="0"/>
                <a:ea typeface="Times New Roman" panose="02020603050405020304" pitchFamily="18" charset="0"/>
              </a:rPr>
              <a:t>KỸ NĂNG GIẢNG DẠY VÀ </a:t>
            </a:r>
          </a:p>
          <a:p>
            <a:pPr marL="0" marR="0" algn="ctr">
              <a:lnSpc>
                <a:spcPct val="125000"/>
              </a:lnSpc>
              <a:spcBef>
                <a:spcPts val="0"/>
              </a:spcBef>
              <a:spcAft>
                <a:spcPts val="0"/>
              </a:spcAft>
            </a:pPr>
            <a:r>
              <a:rPr lang="en-US" sz="2800" b="1" dirty="0">
                <a:solidFill>
                  <a:schemeClr val="bg1"/>
                </a:solidFill>
                <a:effectLst/>
                <a:latin typeface="Times New Roman" panose="02020603050405020304" pitchFamily="18" charset="0"/>
                <a:ea typeface="Times New Roman" panose="02020603050405020304" pitchFamily="18" charset="0"/>
              </a:rPr>
              <a:t>HỖ TRỢ PHÁT TRIỂN CHUỖI GIÁ TRỊ</a:t>
            </a:r>
          </a:p>
          <a:p>
            <a:pPr marL="0" marR="0" algn="ctr">
              <a:lnSpc>
                <a:spcPct val="125000"/>
              </a:lnSpc>
              <a:spcBef>
                <a:spcPts val="0"/>
              </a:spcBef>
              <a:spcAft>
                <a:spcPts val="0"/>
              </a:spcAft>
            </a:pPr>
            <a:r>
              <a:rPr lang="en-US" sz="2000" b="1" dirty="0" err="1">
                <a:solidFill>
                  <a:schemeClr val="bg1"/>
                </a:solidFill>
                <a:latin typeface="Times New Roman" panose="02020603050405020304" pitchFamily="18" charset="0"/>
                <a:ea typeface="Times New Roman" panose="02020603050405020304" pitchFamily="18" charset="0"/>
              </a:rPr>
              <a:t>Chuyên</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gia</a:t>
            </a:r>
            <a:r>
              <a:rPr lang="en-US" sz="2000" b="1" dirty="0">
                <a:solidFill>
                  <a:schemeClr val="bg1"/>
                </a:solidFill>
                <a:latin typeface="Times New Roman" panose="02020603050405020304" pitchFamily="18" charset="0"/>
                <a:ea typeface="Times New Roman" panose="02020603050405020304" pitchFamily="18" charset="0"/>
              </a:rPr>
              <a:t>: Võ Hoài </a:t>
            </a:r>
            <a:r>
              <a:rPr lang="en-US" sz="2000" b="1" dirty="0" err="1">
                <a:solidFill>
                  <a:schemeClr val="bg1"/>
                </a:solidFill>
                <a:latin typeface="Times New Roman" panose="02020603050405020304" pitchFamily="18" charset="0"/>
                <a:ea typeface="Times New Roman" panose="02020603050405020304" pitchFamily="18" charset="0"/>
              </a:rPr>
              <a:t>Giáp</a:t>
            </a:r>
            <a:endParaRPr lang="en-US" sz="2000" b="1" dirty="0">
              <a:solidFill>
                <a:schemeClr val="bg1"/>
              </a:solidFill>
              <a:effectLst/>
              <a:latin typeface="Times New Roman" panose="02020603050405020304" pitchFamily="18" charset="0"/>
              <a:ea typeface="Times New Roman" panose="02020603050405020304" pitchFamily="18" charset="0"/>
            </a:endParaRPr>
          </a:p>
          <a:p>
            <a:pPr marL="0" marR="0" algn="ctr">
              <a:lnSpc>
                <a:spcPct val="125000"/>
              </a:lnSpc>
              <a:spcBef>
                <a:spcPts val="0"/>
              </a:spcBef>
              <a:spcAft>
                <a:spcPts val="0"/>
              </a:spcAft>
            </a:pPr>
            <a:endParaRPr lang="vi-VN" sz="2000" b="1" noProof="1">
              <a:solidFill>
                <a:schemeClr val="bg1">
                  <a:lumMod val="2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E4287DA-9C32-F189-1C9E-1633CC8F0DDA}"/>
              </a:ext>
            </a:extLst>
          </p:cNvPr>
          <p:cNvSpPr txBox="1"/>
          <p:nvPr/>
        </p:nvSpPr>
        <p:spPr>
          <a:xfrm>
            <a:off x="2337252" y="3913768"/>
            <a:ext cx="4608512" cy="307777"/>
          </a:xfrm>
          <a:prstGeom prst="rect">
            <a:avLst/>
          </a:prstGeom>
          <a:noFill/>
        </p:spPr>
        <p:txBody>
          <a:bodyPr wrap="square" rtlCol="0">
            <a:spAutoFit/>
          </a:bodyPr>
          <a:lstStyle/>
          <a:p>
            <a:pPr algn="ctr"/>
            <a:r>
              <a:rPr lang="en-US" b="1" i="1" dirty="0">
                <a:solidFill>
                  <a:schemeClr val="bg1"/>
                </a:solidFill>
                <a:latin typeface="+mn-lt"/>
              </a:rPr>
              <a:t>Sa Pa</a:t>
            </a:r>
            <a:r>
              <a:rPr lang="vi-VN" b="1" i="1" dirty="0">
                <a:solidFill>
                  <a:schemeClr val="bg1"/>
                </a:solidFill>
                <a:latin typeface="+mn-lt"/>
              </a:rPr>
              <a:t>, tháng </a:t>
            </a:r>
            <a:r>
              <a:rPr lang="en-US" b="1" i="1" dirty="0">
                <a:solidFill>
                  <a:schemeClr val="bg1"/>
                </a:solidFill>
                <a:latin typeface="+mn-lt"/>
              </a:rPr>
              <a:t>2 </a:t>
            </a:r>
            <a:r>
              <a:rPr lang="vi-VN" b="1" i="1" dirty="0">
                <a:solidFill>
                  <a:schemeClr val="bg1"/>
                </a:solidFill>
                <a:latin typeface="+mn-lt"/>
              </a:rPr>
              <a:t>năm 202</a:t>
            </a:r>
            <a:r>
              <a:rPr lang="en-US" b="1" i="1" dirty="0">
                <a:solidFill>
                  <a:schemeClr val="bg1"/>
                </a:solidFill>
                <a:latin typeface="+mn-lt"/>
              </a:rPr>
              <a:t>5</a:t>
            </a:r>
            <a:endParaRPr lang="vi-VN" b="1" i="1" dirty="0">
              <a:solidFill>
                <a:schemeClr val="bg1"/>
              </a:solidFill>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9" name="Google Shape;139;p27"/>
          <p:cNvPicPr preferRelativeResize="0"/>
          <p:nvPr/>
        </p:nvPicPr>
        <p:blipFill rotWithShape="1">
          <a:blip r:embed="rId3">
            <a:alphaModFix/>
          </a:blip>
          <a:srcRect/>
          <a:stretch/>
        </p:blipFill>
        <p:spPr>
          <a:xfrm>
            <a:off x="8055667" y="4592244"/>
            <a:ext cx="346880" cy="346711"/>
          </a:xfrm>
          <a:prstGeom prst="rect">
            <a:avLst/>
          </a:prstGeom>
          <a:noFill/>
          <a:ln>
            <a:noFill/>
          </a:ln>
        </p:spPr>
      </p:pic>
      <p:pic>
        <p:nvPicPr>
          <p:cNvPr id="140" name="Google Shape;140;p27"/>
          <p:cNvPicPr preferRelativeResize="0"/>
          <p:nvPr/>
        </p:nvPicPr>
        <p:blipFill rotWithShape="1">
          <a:blip r:embed="rId4">
            <a:alphaModFix/>
          </a:blip>
          <a:srcRect/>
          <a:stretch/>
        </p:blipFill>
        <p:spPr>
          <a:xfrm>
            <a:off x="6205583" y="4649699"/>
            <a:ext cx="1284138" cy="392450"/>
          </a:xfrm>
          <a:prstGeom prst="rect">
            <a:avLst/>
          </a:prstGeom>
          <a:noFill/>
          <a:ln>
            <a:noFill/>
          </a:ln>
        </p:spPr>
      </p:pic>
      <p:pic>
        <p:nvPicPr>
          <p:cNvPr id="142" name="Google Shape;142;p27"/>
          <p:cNvPicPr preferRelativeResize="0"/>
          <p:nvPr/>
        </p:nvPicPr>
        <p:blipFill>
          <a:blip r:embed="rId5">
            <a:alphaModFix/>
          </a:blip>
          <a:stretch>
            <a:fillRect/>
          </a:stretch>
        </p:blipFill>
        <p:spPr>
          <a:xfrm>
            <a:off x="7709285" y="4620439"/>
            <a:ext cx="278575" cy="289366"/>
          </a:xfrm>
          <a:prstGeom prst="rect">
            <a:avLst/>
          </a:prstGeom>
          <a:noFill/>
          <a:ln>
            <a:noFill/>
          </a:ln>
        </p:spPr>
      </p:pic>
      <p:pic>
        <p:nvPicPr>
          <p:cNvPr id="3" name="Picture 2">
            <a:extLst>
              <a:ext uri="{FF2B5EF4-FFF2-40B4-BE49-F238E27FC236}">
                <a16:creationId xmlns:a16="http://schemas.microsoft.com/office/drawing/2014/main" id="{8EA705E8-0968-1FA9-CBAB-18DEA097D368}"/>
              </a:ext>
            </a:extLst>
          </p:cNvPr>
          <p:cNvPicPr>
            <a:picLocks noChangeAspect="1"/>
          </p:cNvPicPr>
          <p:nvPr/>
        </p:nvPicPr>
        <p:blipFill>
          <a:blip r:embed="rId6"/>
          <a:stretch>
            <a:fillRect/>
          </a:stretch>
        </p:blipFill>
        <p:spPr>
          <a:xfrm>
            <a:off x="8482364" y="4477585"/>
            <a:ext cx="575074" cy="575074"/>
          </a:xfrm>
          <a:prstGeom prst="rect">
            <a:avLst/>
          </a:prstGeom>
        </p:spPr>
      </p:pic>
      <p:sp>
        <p:nvSpPr>
          <p:cNvPr id="2" name="TextBox 1"/>
          <p:cNvSpPr txBox="1"/>
          <p:nvPr/>
        </p:nvSpPr>
        <p:spPr>
          <a:xfrm>
            <a:off x="3761509" y="1517073"/>
            <a:ext cx="3325091" cy="2308324"/>
          </a:xfrm>
          <a:prstGeom prst="rect">
            <a:avLst/>
          </a:prstGeom>
          <a:noFill/>
        </p:spPr>
        <p:txBody>
          <a:bodyPr wrap="square" rtlCol="0">
            <a:spAutoFit/>
          </a:bodyPr>
          <a:lstStyle/>
          <a:p>
            <a:pPr algn="just"/>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1.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Kỹ</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năng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thiết</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kế</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chương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trình</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đào</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tạo</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cho</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học</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viên</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là</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nông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dân</a:t>
            </a:r>
            <a:endParaRPr lang="en-US" sz="18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Kỹ</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năng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giảng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dạy</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cho</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nông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dân</a:t>
            </a:r>
            <a:endParaRPr lang="en-US" sz="18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Kỹ</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năng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thúc</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đẩy</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và</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hỗ</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trợ</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nông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dân</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phát</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triển</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mô</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hình</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nông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nghiệp</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thông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minh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thích</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ứng</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với</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biến</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đổi</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khí</a:t>
            </a: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GB" sz="1800" dirty="0" err="1">
                <a:solidFill>
                  <a:schemeClr val="tx1">
                    <a:lumMod val="95000"/>
                    <a:lumOff val="5000"/>
                  </a:schemeClr>
                </a:solidFill>
                <a:latin typeface="Times New Roman" panose="02020603050405020304" pitchFamily="18" charset="0"/>
                <a:cs typeface="Times New Roman" panose="02020603050405020304" pitchFamily="18" charset="0"/>
              </a:rPr>
              <a:t>hậu</a:t>
            </a:r>
            <a:r>
              <a:rPr lang="en-US" sz="1800" dirty="0">
                <a:latin typeface="Times New Roman" panose="02020603050405020304" pitchFamily="18" charset="0"/>
                <a:cs typeface="Times New Roman" panose="02020603050405020304" pitchFamily="18" charset="0"/>
              </a:rPr>
              <a:t>. </a:t>
            </a:r>
          </a:p>
        </p:txBody>
      </p:sp>
      <p:sp>
        <p:nvSpPr>
          <p:cNvPr id="4" name="TextBox 3"/>
          <p:cNvSpPr txBox="1"/>
          <p:nvPr/>
        </p:nvSpPr>
        <p:spPr>
          <a:xfrm>
            <a:off x="363682" y="1693718"/>
            <a:ext cx="2930236" cy="1323439"/>
          </a:xfrm>
          <a:prstGeom prst="rect">
            <a:avLst/>
          </a:prstGeom>
          <a:noFill/>
        </p:spPr>
        <p:txBody>
          <a:bodyPr wrap="square" rtlCol="0">
            <a:spAutoFit/>
          </a:bodyPr>
          <a:lstStyle/>
          <a:p>
            <a:r>
              <a:rPr lang="en-US" sz="4000" dirty="0">
                <a:solidFill>
                  <a:schemeClr val="bg1"/>
                </a:solidFill>
                <a:latin typeface="Times New Roman" panose="02020603050405020304" pitchFamily="18" charset="0"/>
                <a:cs typeface="Times New Roman" panose="02020603050405020304" pitchFamily="18" charset="0"/>
              </a:rPr>
              <a:t>NỘI DUNG TRAO ĐỔI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1">
          <a:extLst>
            <a:ext uri="{FF2B5EF4-FFF2-40B4-BE49-F238E27FC236}">
              <a16:creationId xmlns:a16="http://schemas.microsoft.com/office/drawing/2014/main" id="{7D180FFB-1F9C-4AE8-2DA9-89F6879DF797}"/>
            </a:ext>
          </a:extLst>
        </p:cNvPr>
        <p:cNvGrpSpPr/>
        <p:nvPr/>
      </p:nvGrpSpPr>
      <p:grpSpPr>
        <a:xfrm>
          <a:off x="0" y="0"/>
          <a:ext cx="0" cy="0"/>
          <a:chOff x="0" y="0"/>
          <a:chExt cx="0" cy="0"/>
        </a:xfrm>
      </p:grpSpPr>
      <p:sp>
        <p:nvSpPr>
          <p:cNvPr id="7" name="Google Shape;382;p40">
            <a:extLst>
              <a:ext uri="{FF2B5EF4-FFF2-40B4-BE49-F238E27FC236}">
                <a16:creationId xmlns:a16="http://schemas.microsoft.com/office/drawing/2014/main" id="{F07D7ECF-96EE-3B83-62FB-2E8B068655D5}"/>
              </a:ext>
            </a:extLst>
          </p:cNvPr>
          <p:cNvSpPr txBox="1">
            <a:spLocks noGrp="1"/>
          </p:cNvSpPr>
          <p:nvPr>
            <p:ph type="title" idx="4294967295"/>
          </p:nvPr>
        </p:nvSpPr>
        <p:spPr>
          <a:xfrm>
            <a:off x="3402419" y="1587058"/>
            <a:ext cx="3923414" cy="1655763"/>
          </a:xfrm>
          <a:prstGeom prst="rect">
            <a:avLst/>
          </a:prstGeom>
        </p:spPr>
        <p:txBody>
          <a:bodyPr spcFirstLastPara="1" wrap="square" lIns="228600" tIns="91425" rIns="91425" bIns="91425" anchor="t" anchorCtr="0">
            <a:noAutofit/>
          </a:bodyPr>
          <a:lstStyle/>
          <a:p>
            <a:pPr marL="0" lvl="0" indent="0" algn="ctr" rtl="0">
              <a:spcBef>
                <a:spcPts val="0"/>
              </a:spcBef>
              <a:spcAft>
                <a:spcPts val="0"/>
              </a:spcAft>
              <a:buNone/>
            </a:pPr>
            <a:r>
              <a:rPr lang="en-US" sz="3600" dirty="0">
                <a:solidFill>
                  <a:schemeClr val="accent1">
                    <a:lumMod val="50000"/>
                  </a:schemeClr>
                </a:solidFill>
                <a:latin typeface="UTM Showcard" pitchFamily="18" charset="0"/>
              </a:rPr>
              <a:t>THIẾT KẾ CHƯƠNG TRÌNH ĐÀO TẠO</a:t>
            </a:r>
            <a:endParaRPr sz="3600" dirty="0">
              <a:solidFill>
                <a:schemeClr val="accent1">
                  <a:lumMod val="50000"/>
                </a:schemeClr>
              </a:solidFill>
              <a:latin typeface="UTM Showcard" pitchFamily="18" charset="0"/>
            </a:endParaRPr>
          </a:p>
        </p:txBody>
      </p:sp>
      <p:pic>
        <p:nvPicPr>
          <p:cNvPr id="3" name="Google Shape;139;p27"/>
          <p:cNvPicPr preferRelativeResize="0"/>
          <p:nvPr/>
        </p:nvPicPr>
        <p:blipFill rotWithShape="1">
          <a:blip r:embed="rId3">
            <a:alphaModFix/>
          </a:blip>
          <a:srcRect/>
          <a:stretch/>
        </p:blipFill>
        <p:spPr>
          <a:xfrm>
            <a:off x="8055667" y="4592244"/>
            <a:ext cx="346880" cy="346711"/>
          </a:xfrm>
          <a:prstGeom prst="rect">
            <a:avLst/>
          </a:prstGeom>
          <a:noFill/>
          <a:ln>
            <a:noFill/>
          </a:ln>
        </p:spPr>
      </p:pic>
      <p:pic>
        <p:nvPicPr>
          <p:cNvPr id="4" name="Google Shape;140;p27"/>
          <p:cNvPicPr preferRelativeResize="0"/>
          <p:nvPr/>
        </p:nvPicPr>
        <p:blipFill rotWithShape="1">
          <a:blip r:embed="rId4">
            <a:alphaModFix/>
          </a:blip>
          <a:srcRect/>
          <a:stretch/>
        </p:blipFill>
        <p:spPr>
          <a:xfrm>
            <a:off x="6205583" y="4649699"/>
            <a:ext cx="1284138" cy="392450"/>
          </a:xfrm>
          <a:prstGeom prst="rect">
            <a:avLst/>
          </a:prstGeom>
          <a:noFill/>
          <a:ln>
            <a:noFill/>
          </a:ln>
        </p:spPr>
      </p:pic>
      <p:pic>
        <p:nvPicPr>
          <p:cNvPr id="5" name="Google Shape;142;p27"/>
          <p:cNvPicPr preferRelativeResize="0"/>
          <p:nvPr/>
        </p:nvPicPr>
        <p:blipFill>
          <a:blip r:embed="rId5">
            <a:alphaModFix/>
          </a:blip>
          <a:stretch>
            <a:fillRect/>
          </a:stretch>
        </p:blipFill>
        <p:spPr>
          <a:xfrm>
            <a:off x="7709285" y="4620439"/>
            <a:ext cx="278575" cy="289366"/>
          </a:xfrm>
          <a:prstGeom prst="rect">
            <a:avLst/>
          </a:prstGeom>
          <a:noFill/>
          <a:ln>
            <a:noFill/>
          </a:ln>
        </p:spPr>
      </p:pic>
      <p:pic>
        <p:nvPicPr>
          <p:cNvPr id="6" name="Picture 5">
            <a:extLst>
              <a:ext uri="{FF2B5EF4-FFF2-40B4-BE49-F238E27FC236}">
                <a16:creationId xmlns:a16="http://schemas.microsoft.com/office/drawing/2014/main" id="{8EA705E8-0968-1FA9-CBAB-18DEA097D368}"/>
              </a:ext>
            </a:extLst>
          </p:cNvPr>
          <p:cNvPicPr>
            <a:picLocks noChangeAspect="1"/>
          </p:cNvPicPr>
          <p:nvPr/>
        </p:nvPicPr>
        <p:blipFill>
          <a:blip r:embed="rId6"/>
          <a:stretch>
            <a:fillRect/>
          </a:stretch>
        </p:blipFill>
        <p:spPr>
          <a:xfrm>
            <a:off x="8482364" y="4477585"/>
            <a:ext cx="575074" cy="575074"/>
          </a:xfrm>
          <a:prstGeom prst="rect">
            <a:avLst/>
          </a:prstGeom>
        </p:spPr>
      </p:pic>
    </p:spTree>
    <p:extLst>
      <p:ext uri="{BB962C8B-B14F-4D97-AF65-F5344CB8AC3E}">
        <p14:creationId xmlns:p14="http://schemas.microsoft.com/office/powerpoint/2010/main" val="2469110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9">
          <a:extLst>
            <a:ext uri="{FF2B5EF4-FFF2-40B4-BE49-F238E27FC236}">
              <a16:creationId xmlns:a16="http://schemas.microsoft.com/office/drawing/2014/main" id="{B1AAA3F8-132A-06E0-26AB-5D6F32D5A754}"/>
            </a:ext>
          </a:extLst>
        </p:cNvPr>
        <p:cNvGrpSpPr/>
        <p:nvPr/>
      </p:nvGrpSpPr>
      <p:grpSpPr>
        <a:xfrm>
          <a:off x="0" y="0"/>
          <a:ext cx="0" cy="0"/>
          <a:chOff x="0" y="0"/>
          <a:chExt cx="0" cy="0"/>
        </a:xfrm>
      </p:grpSpPr>
      <p:sp>
        <p:nvSpPr>
          <p:cNvPr id="51" name="Google Shape;1520;p63">
            <a:extLst>
              <a:ext uri="{FF2B5EF4-FFF2-40B4-BE49-F238E27FC236}">
                <a16:creationId xmlns:a16="http://schemas.microsoft.com/office/drawing/2014/main" id="{6AFCD47C-5B7F-BD01-DB19-E793B3C94E39}"/>
              </a:ext>
            </a:extLst>
          </p:cNvPr>
          <p:cNvSpPr txBox="1">
            <a:spLocks/>
          </p:cNvSpPr>
          <p:nvPr/>
        </p:nvSpPr>
        <p:spPr>
          <a:xfrm>
            <a:off x="2803348" y="951097"/>
            <a:ext cx="6138633" cy="2872458"/>
          </a:xfrm>
          <a:prstGeom prst="rect">
            <a:avLst/>
          </a:prstGeom>
          <a:noFill/>
          <a:ln>
            <a:noFill/>
          </a:ln>
        </p:spPr>
        <p:txBody>
          <a:bodyPr spcFirstLastPara="1" wrap="square" lIns="274300" tIns="228600" rIns="91425" bIns="91425" anchor="ctr" anchorCtr="0">
            <a:noAutofit/>
          </a:bodyPr>
          <a:lstStyle/>
          <a:p>
            <a:pPr marL="0" marR="0" lvl="0" indent="0" algn="l" defTabSz="914400" rtl="0" eaLnBrk="1" fontAlgn="auto" latinLnBrk="0" hangingPunct="1">
              <a:lnSpc>
                <a:spcPct val="80000"/>
              </a:lnSpc>
              <a:spcBef>
                <a:spcPts val="0"/>
              </a:spcBef>
              <a:spcAft>
                <a:spcPts val="0"/>
              </a:spcAft>
              <a:buClr>
                <a:schemeClr val="accent6"/>
              </a:buClr>
              <a:buSzPts val="4500"/>
              <a:buFont typeface="Lilita One"/>
              <a:buNone/>
              <a:tabLst/>
              <a:defRPr/>
            </a:pPr>
            <a:r>
              <a:rPr kumimoji="0" lang="en-US" sz="4500" b="0" i="0" u="none" strike="noStrike" kern="0" cap="none" spc="0" normalizeH="0" baseline="0" noProof="0" dirty="0" err="1">
                <a:ln>
                  <a:noFill/>
                </a:ln>
                <a:solidFill>
                  <a:schemeClr val="accent5"/>
                </a:solidFill>
                <a:effectLst/>
                <a:uLnTx/>
                <a:uFillTx/>
                <a:latin typeface="UTM Facebook K&amp;T" pitchFamily="18" charset="0"/>
                <a:ea typeface="Lilita One"/>
                <a:cs typeface="Lilita One"/>
                <a:sym typeface="Lilita One"/>
              </a:rPr>
              <a:t>Thảo</a:t>
            </a:r>
            <a:r>
              <a:rPr kumimoji="0" lang="en-US" sz="4500" b="0" i="0" u="none" strike="noStrike" kern="0" cap="none" spc="0" normalizeH="0" baseline="0" noProof="0" dirty="0">
                <a:ln>
                  <a:noFill/>
                </a:ln>
                <a:solidFill>
                  <a:schemeClr val="accent5"/>
                </a:solidFill>
                <a:effectLst/>
                <a:uLnTx/>
                <a:uFillTx/>
                <a:latin typeface="UTM Facebook K&amp;T" pitchFamily="18" charset="0"/>
                <a:ea typeface="Lilita One"/>
                <a:cs typeface="Lilita One"/>
                <a:sym typeface="Lilita One"/>
              </a:rPr>
              <a:t> </a:t>
            </a:r>
            <a:r>
              <a:rPr kumimoji="0" lang="en-US" sz="4500" b="0" i="0" u="none" strike="noStrike" kern="0" cap="none" spc="0" normalizeH="0" baseline="0" noProof="0" dirty="0" err="1">
                <a:ln>
                  <a:noFill/>
                </a:ln>
                <a:solidFill>
                  <a:schemeClr val="accent5"/>
                </a:solidFill>
                <a:effectLst/>
                <a:uLnTx/>
                <a:uFillTx/>
                <a:latin typeface="UTM Facebook K&amp;T" pitchFamily="18" charset="0"/>
                <a:ea typeface="Lilita One"/>
                <a:cs typeface="Lilita One"/>
                <a:sym typeface="Lilita One"/>
              </a:rPr>
              <a:t>luận</a:t>
            </a:r>
            <a:r>
              <a:rPr kumimoji="0" lang="en-US" sz="4500" b="0" i="0" u="none" strike="noStrike" kern="0" cap="none" spc="0" normalizeH="0" baseline="0" noProof="0" dirty="0">
                <a:ln>
                  <a:noFill/>
                </a:ln>
                <a:solidFill>
                  <a:schemeClr val="accent5"/>
                </a:solidFill>
                <a:effectLst/>
                <a:uLnTx/>
                <a:uFillTx/>
                <a:latin typeface="UTM Facebook K&amp;T" pitchFamily="18" charset="0"/>
                <a:ea typeface="Lilita One"/>
                <a:cs typeface="Lilita One"/>
                <a:sym typeface="Lilita One"/>
              </a:rPr>
              <a:t> </a:t>
            </a:r>
            <a:r>
              <a:rPr kumimoji="0" lang="en-US" sz="4500" b="0" i="0" u="none" strike="noStrike" kern="0" cap="none" spc="0" normalizeH="0" baseline="0" noProof="0" dirty="0" err="1">
                <a:ln>
                  <a:noFill/>
                </a:ln>
                <a:solidFill>
                  <a:schemeClr val="accent5"/>
                </a:solidFill>
                <a:effectLst/>
                <a:uLnTx/>
                <a:uFillTx/>
                <a:latin typeface="UTM Facebook K&amp;T" pitchFamily="18" charset="0"/>
                <a:ea typeface="Lilita One"/>
                <a:cs typeface="Lilita One"/>
                <a:sym typeface="Lilita One"/>
              </a:rPr>
              <a:t>về</a:t>
            </a:r>
            <a:r>
              <a:rPr kumimoji="0" lang="en-US" sz="4500" b="0" i="0" u="none" strike="noStrike" kern="0" cap="none" spc="0" normalizeH="0" baseline="0" noProof="0" dirty="0">
                <a:ln>
                  <a:noFill/>
                </a:ln>
                <a:solidFill>
                  <a:schemeClr val="accent5"/>
                </a:solidFill>
                <a:effectLst/>
                <a:uLnTx/>
                <a:uFillTx/>
                <a:latin typeface="UTM Facebook K&amp;T" pitchFamily="18" charset="0"/>
                <a:ea typeface="Lilita One"/>
                <a:cs typeface="Lilita One"/>
                <a:sym typeface="Lilita One"/>
              </a:rPr>
              <a:t> đ</a:t>
            </a:r>
            <a:r>
              <a:rPr lang="en-US" sz="4500" dirty="0" err="1">
                <a:solidFill>
                  <a:schemeClr val="accent5"/>
                </a:solidFill>
                <a:latin typeface="UTM Facebook K&amp;T" pitchFamily="18" charset="0"/>
                <a:ea typeface="Lilita One"/>
                <a:cs typeface="Lilita One"/>
                <a:sym typeface="Lilita One"/>
              </a:rPr>
              <a:t>ặc</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điểm</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tác</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động</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đến</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khả</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năng</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học</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của</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người</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học</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là</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nông</a:t>
            </a:r>
            <a:r>
              <a:rPr lang="en-US" sz="4500" dirty="0">
                <a:solidFill>
                  <a:schemeClr val="accent5"/>
                </a:solidFill>
                <a:latin typeface="UTM Facebook K&amp;T" pitchFamily="18" charset="0"/>
                <a:ea typeface="Lilita One"/>
                <a:cs typeface="Lilita One"/>
                <a:sym typeface="Lilita One"/>
              </a:rPr>
              <a:t> </a:t>
            </a:r>
            <a:r>
              <a:rPr lang="en-US" sz="4500" dirty="0" err="1">
                <a:solidFill>
                  <a:schemeClr val="accent5"/>
                </a:solidFill>
                <a:latin typeface="UTM Facebook K&amp;T" pitchFamily="18" charset="0"/>
                <a:ea typeface="Lilita One"/>
                <a:cs typeface="Lilita One"/>
                <a:sym typeface="Lilita One"/>
              </a:rPr>
              <a:t>dân</a:t>
            </a:r>
            <a:endParaRPr kumimoji="0" lang="vi-VN" sz="4500" b="0" i="0" u="none" strike="noStrike" kern="0" cap="none" spc="0" normalizeH="0" baseline="0" noProof="0" dirty="0">
              <a:ln>
                <a:noFill/>
              </a:ln>
              <a:solidFill>
                <a:schemeClr val="accent5"/>
              </a:solidFill>
              <a:effectLst/>
              <a:uLnTx/>
              <a:uFillTx/>
              <a:latin typeface="UTM Facebook K&amp;T" pitchFamily="18" charset="0"/>
              <a:ea typeface="Lilita One"/>
              <a:cs typeface="Lilita One"/>
              <a:sym typeface="Lilita One"/>
            </a:endParaRPr>
          </a:p>
        </p:txBody>
      </p:sp>
      <p:sp>
        <p:nvSpPr>
          <p:cNvPr id="5" name="TextBox 4"/>
          <p:cNvSpPr txBox="1"/>
          <p:nvPr/>
        </p:nvSpPr>
        <p:spPr>
          <a:xfrm>
            <a:off x="584793" y="3671714"/>
            <a:ext cx="6707085" cy="830997"/>
          </a:xfrm>
          <a:prstGeom prst="rect">
            <a:avLst/>
          </a:prstGeom>
          <a:noFill/>
        </p:spPr>
        <p:txBody>
          <a:bodyPr wrap="square" rtlCol="0">
            <a:spAutoFit/>
          </a:bodyPr>
          <a:lstStyle/>
          <a:p>
            <a:pPr algn="ctr"/>
            <a:r>
              <a:rPr lang="en-US" sz="2400" b="1" dirty="0" err="1">
                <a:latin typeface="Times New Roman" panose="02020603050405020304" pitchFamily="18" charset="0"/>
                <a:cs typeface="Times New Roman" panose="02020603050405020304" pitchFamily="18" charset="0"/>
              </a:rPr>
              <a:t>Yêu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cầu</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Chia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3 </a:t>
            </a:r>
            <a:r>
              <a:rPr lang="en-US" sz="2400" dirty="0" err="1">
                <a:latin typeface="Times New Roman" panose="02020603050405020304" pitchFamily="18" charset="0"/>
                <a:cs typeface="Times New Roman" panose="02020603050405020304" pitchFamily="18" charset="0"/>
              </a:rPr>
              <a:t>nhóm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nhóm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thảo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luận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vòng</a:t>
            </a:r>
            <a:r>
              <a:rPr lang="en-US" sz="2400" dirty="0">
                <a:latin typeface="Times New Roman" panose="02020603050405020304" pitchFamily="18" charset="0"/>
                <a:cs typeface="Times New Roman" panose="02020603050405020304" pitchFamily="18" charset="0"/>
              </a:rPr>
              <a:t> 5 </a:t>
            </a:r>
            <a:r>
              <a:rPr lang="en-US" sz="2400" dirty="0" err="1">
                <a:latin typeface="Times New Roman" panose="02020603050405020304" pitchFamily="18" charset="0"/>
                <a:cs typeface="Times New Roman" panose="02020603050405020304" pitchFamily="18" charset="0"/>
              </a:rPr>
              <a:t>phút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bày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thẻ</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màu</a:t>
            </a:r>
            <a:r>
              <a:rPr lang="en-US" sz="2400" dirty="0">
                <a:latin typeface="Times New Roman" panose="02020603050405020304" pitchFamily="18" charset="0"/>
                <a:cs typeface="Times New Roman" panose="02020603050405020304" pitchFamily="18" charset="0"/>
              </a:rPr>
              <a:t>.</a:t>
            </a:r>
          </a:p>
        </p:txBody>
      </p:sp>
      <p:pic>
        <p:nvPicPr>
          <p:cNvPr id="6" name="Picture 5">
            <a:extLst>
              <a:ext uri="{FF2B5EF4-FFF2-40B4-BE49-F238E27FC236}">
                <a16:creationId xmlns:a16="http://schemas.microsoft.com/office/drawing/2014/main" id="{7362988E-95D6-B6CF-D887-554B4D5843D1}"/>
              </a:ext>
            </a:extLst>
          </p:cNvPr>
          <p:cNvPicPr>
            <a:picLocks noChangeAspect="1"/>
          </p:cNvPicPr>
          <p:nvPr/>
        </p:nvPicPr>
        <p:blipFill>
          <a:blip r:embed="rId3"/>
          <a:stretch>
            <a:fillRect/>
          </a:stretch>
        </p:blipFill>
        <p:spPr>
          <a:xfrm>
            <a:off x="454189" y="1061898"/>
            <a:ext cx="2480395" cy="2375147"/>
          </a:xfrm>
          <a:prstGeom prst="rect">
            <a:avLst/>
          </a:prstGeom>
        </p:spPr>
      </p:pic>
      <p:sp>
        <p:nvSpPr>
          <p:cNvPr id="7" name="Google Shape;1520;p63">
            <a:extLst>
              <a:ext uri="{FF2B5EF4-FFF2-40B4-BE49-F238E27FC236}">
                <a16:creationId xmlns:a16="http://schemas.microsoft.com/office/drawing/2014/main" id="{B46340D5-E485-9AF9-14A8-1EC2BC7A5991}"/>
              </a:ext>
            </a:extLst>
          </p:cNvPr>
          <p:cNvSpPr txBox="1">
            <a:spLocks/>
          </p:cNvSpPr>
          <p:nvPr/>
        </p:nvSpPr>
        <p:spPr>
          <a:xfrm>
            <a:off x="701645" y="74428"/>
            <a:ext cx="6138633" cy="752801"/>
          </a:xfrm>
          <a:prstGeom prst="rect">
            <a:avLst/>
          </a:prstGeom>
          <a:noFill/>
          <a:ln>
            <a:noFill/>
          </a:ln>
        </p:spPr>
        <p:txBody>
          <a:bodyPr spcFirstLastPara="1" wrap="square" lIns="274300" tIns="228600" rIns="91425" bIns="91425" anchor="ctr" anchorCtr="0">
            <a:noAutofit/>
          </a:bodyPr>
          <a:lstStyle/>
          <a:p>
            <a:pPr marL="0" marR="0" lvl="0" indent="0" algn="l" defTabSz="914400" rtl="0" eaLnBrk="1" fontAlgn="auto" latinLnBrk="0" hangingPunct="1">
              <a:lnSpc>
                <a:spcPct val="80000"/>
              </a:lnSpc>
              <a:spcBef>
                <a:spcPts val="0"/>
              </a:spcBef>
              <a:spcAft>
                <a:spcPts val="0"/>
              </a:spcAft>
              <a:buClr>
                <a:schemeClr val="accent6"/>
              </a:buClr>
              <a:buSzPts val="4500"/>
              <a:buFont typeface="Lilita One"/>
              <a:buNone/>
              <a:tabLst/>
              <a:defRPr/>
            </a:pPr>
            <a:r>
              <a:rPr kumimoji="0" lang="en-US" sz="4500" b="0" i="0" u="none" strike="noStrike" kern="0" cap="none" spc="0" normalizeH="0" baseline="0" noProof="0" dirty="0" err="1">
                <a:ln>
                  <a:noFill/>
                </a:ln>
                <a:solidFill>
                  <a:schemeClr val="bg1"/>
                </a:solidFill>
                <a:effectLst/>
                <a:uLnTx/>
                <a:uFillTx/>
                <a:latin typeface="UTM Facebook K&amp;T" pitchFamily="18" charset="0"/>
                <a:ea typeface="Lilita One"/>
                <a:cs typeface="Lilita One"/>
                <a:sym typeface="Lilita One"/>
              </a:rPr>
              <a:t>Thực</a:t>
            </a:r>
            <a:r>
              <a:rPr kumimoji="0" lang="en-US" sz="4500" b="0" i="0" u="none" strike="noStrike" kern="0" cap="none" spc="0" normalizeH="0" baseline="0" noProof="0" dirty="0">
                <a:ln>
                  <a:noFill/>
                </a:ln>
                <a:solidFill>
                  <a:schemeClr val="bg1"/>
                </a:solidFill>
                <a:effectLst/>
                <a:uLnTx/>
                <a:uFillTx/>
                <a:latin typeface="UTM Facebook K&amp;T" pitchFamily="18" charset="0"/>
                <a:ea typeface="Lilita One"/>
                <a:cs typeface="Lilita One"/>
                <a:sym typeface="Lilita One"/>
              </a:rPr>
              <a:t> </a:t>
            </a:r>
            <a:r>
              <a:rPr kumimoji="0" lang="en-US" sz="4500" b="0" i="0" u="none" strike="noStrike" kern="0" cap="none" spc="0" normalizeH="0" baseline="0" noProof="0" dirty="0" err="1">
                <a:ln>
                  <a:noFill/>
                </a:ln>
                <a:solidFill>
                  <a:schemeClr val="bg1"/>
                </a:solidFill>
                <a:effectLst/>
                <a:uLnTx/>
                <a:uFillTx/>
                <a:latin typeface="UTM Facebook K&amp;T" pitchFamily="18" charset="0"/>
                <a:ea typeface="Lilita One"/>
                <a:cs typeface="Lilita One"/>
                <a:sym typeface="Lilita One"/>
              </a:rPr>
              <a:t>hành</a:t>
            </a:r>
            <a:r>
              <a:rPr kumimoji="0" lang="en-US" sz="4500" b="0" i="0" u="none" strike="noStrike" kern="0" cap="none" spc="0" normalizeH="0" baseline="0" noProof="0" dirty="0">
                <a:ln>
                  <a:noFill/>
                </a:ln>
                <a:solidFill>
                  <a:schemeClr val="bg1"/>
                </a:solidFill>
                <a:effectLst/>
                <a:uLnTx/>
                <a:uFillTx/>
                <a:latin typeface="UTM Facebook K&amp;T" pitchFamily="18" charset="0"/>
                <a:ea typeface="Lilita One"/>
                <a:cs typeface="Lilita One"/>
                <a:sym typeface="Lilita One"/>
              </a:rPr>
              <a:t> 1</a:t>
            </a:r>
            <a:endParaRPr kumimoji="0" lang="vi-VN" sz="4500" b="0" i="0" u="none" strike="noStrike" kern="0" cap="none" spc="0" normalizeH="0" baseline="0" noProof="0" dirty="0">
              <a:ln>
                <a:noFill/>
              </a:ln>
              <a:solidFill>
                <a:schemeClr val="bg1"/>
              </a:solidFill>
              <a:effectLst/>
              <a:uLnTx/>
              <a:uFillTx/>
              <a:latin typeface="UTM Facebook K&amp;T" pitchFamily="18" charset="0"/>
              <a:ea typeface="Lilita One"/>
              <a:cs typeface="Lilita One"/>
              <a:sym typeface="Lilita One"/>
            </a:endParaRPr>
          </a:p>
        </p:txBody>
      </p:sp>
    </p:spTree>
    <p:extLst>
      <p:ext uri="{BB962C8B-B14F-4D97-AF65-F5344CB8AC3E}">
        <p14:creationId xmlns:p14="http://schemas.microsoft.com/office/powerpoint/2010/main" val="840542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91" y="176645"/>
            <a:ext cx="7917873" cy="523220"/>
          </a:xfrm>
          <a:prstGeom prst="rect">
            <a:avLst/>
          </a:prstGeom>
          <a:noFill/>
        </p:spPr>
        <p:txBody>
          <a:bodyPr wrap="square" rtlCol="0">
            <a:spAutoFit/>
          </a:bodyPr>
          <a:lstStyle/>
          <a:p>
            <a:pPr algn="ctr"/>
            <a:r>
              <a:rPr lang="en-US" sz="2800" dirty="0">
                <a:solidFill>
                  <a:schemeClr val="bg1"/>
                </a:solidFill>
                <a:latin typeface="Times New Roman" panose="02020603050405020304" pitchFamily="18" charset="0"/>
                <a:cs typeface="Times New Roman" panose="02020603050405020304" pitchFamily="18" charset="0"/>
              </a:rPr>
              <a:t>CHIA LỚP THÀNH 3 NHÓM THẢO LUẬN</a:t>
            </a:r>
          </a:p>
        </p:txBody>
      </p:sp>
      <p:sp>
        <p:nvSpPr>
          <p:cNvPr id="3" name="Rectangle 4">
            <a:extLst>
              <a:ext uri="{FF2B5EF4-FFF2-40B4-BE49-F238E27FC236}">
                <a16:creationId xmlns:a16="http://schemas.microsoft.com/office/drawing/2014/main" id="{0E6FE8BD-097D-5931-D05E-F1BF4D2F1057}"/>
              </a:ext>
            </a:extLst>
          </p:cNvPr>
          <p:cNvSpPr txBox="1">
            <a:spLocks noChangeArrowheads="1"/>
          </p:cNvSpPr>
          <p:nvPr/>
        </p:nvSpPr>
        <p:spPr>
          <a:xfrm>
            <a:off x="207771" y="987734"/>
            <a:ext cx="4218756" cy="1355688"/>
          </a:xfrm>
          <a:solidFill>
            <a:srgbClr val="92D050"/>
          </a:solidFill>
          <a:ln>
            <a:solidFill>
              <a:srgbClr val="92D050"/>
            </a:solidFill>
          </a:ln>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200" b="1" dirty="0" err="1">
                <a:solidFill>
                  <a:srgbClr val="FF0000"/>
                </a:solidFill>
                <a:latin typeface="Times New Roman" panose="02020603050405020304" pitchFamily="18" charset="0"/>
                <a:cs typeface="Times New Roman" panose="02020603050405020304" pitchFamily="18" charset="0"/>
              </a:rPr>
              <a:t>Nhóm</a:t>
            </a:r>
            <a:r>
              <a:rPr lang="en-US" altLang="vi-VN" sz="2200" b="1" dirty="0">
                <a:solidFill>
                  <a:srgbClr val="FF0000"/>
                </a:solidFill>
                <a:latin typeface="Times New Roman" panose="02020603050405020304" pitchFamily="18" charset="0"/>
                <a:cs typeface="Times New Roman" panose="02020603050405020304" pitchFamily="18" charset="0"/>
              </a:rPr>
              <a:t> 1: </a:t>
            </a:r>
            <a:r>
              <a:rPr lang="en-US" altLang="vi-VN" sz="2200" b="1" dirty="0" err="1">
                <a:solidFill>
                  <a:srgbClr val="FF0000"/>
                </a:solidFill>
                <a:latin typeface="Times New Roman" panose="02020603050405020304" pitchFamily="18" charset="0"/>
                <a:cs typeface="Times New Roman" panose="02020603050405020304" pitchFamily="18" charset="0"/>
              </a:rPr>
              <a:t>Đánh</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giá</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nhanh</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năng</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lực</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của</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học</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viên</a:t>
            </a:r>
            <a:endParaRPr lang="en-US" altLang="vi-VN" sz="2200" b="1" dirty="0">
              <a:solidFill>
                <a:srgbClr val="FF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altLang="vi-VN" sz="2200" b="1" dirty="0" err="1">
                <a:latin typeface="Times New Roman" panose="02020603050405020304" pitchFamily="18" charset="0"/>
                <a:cs typeface="Times New Roman" panose="02020603050405020304" pitchFamily="18" charset="0"/>
              </a:rPr>
              <a:t>Các</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nội</a:t>
            </a:r>
            <a:r>
              <a:rPr lang="en-US" altLang="vi-VN" sz="2200" b="1" dirty="0">
                <a:latin typeface="Times New Roman" panose="02020603050405020304" pitchFamily="18" charset="0"/>
                <a:cs typeface="Times New Roman" panose="02020603050405020304" pitchFamily="18" charset="0"/>
              </a:rPr>
              <a:t> dung </a:t>
            </a:r>
            <a:r>
              <a:rPr lang="en-US" altLang="vi-VN" sz="2200" b="1" dirty="0" err="1">
                <a:latin typeface="Times New Roman" panose="02020603050405020304" pitchFamily="18" charset="0"/>
                <a:cs typeface="Times New Roman" panose="02020603050405020304" pitchFamily="18" charset="0"/>
              </a:rPr>
              <a:t>cần</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đánh</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giá</a:t>
            </a:r>
            <a:endParaRPr lang="en-US" altLang="vi-VN" sz="2200" b="1"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altLang="vi-VN" sz="2200" b="1" dirty="0" err="1">
                <a:latin typeface="Times New Roman" panose="02020603050405020304" pitchFamily="18" charset="0"/>
                <a:cs typeface="Times New Roman" panose="02020603050405020304" pitchFamily="18" charset="0"/>
              </a:rPr>
              <a:t>Phương</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pháp</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đánh</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giá</a:t>
            </a:r>
            <a:endParaRPr lang="en-US" altLang="vi-VN" sz="2200" b="1" dirty="0">
              <a:latin typeface="Times New Roman" panose="02020603050405020304" pitchFamily="18" charset="0"/>
              <a:cs typeface="Times New Roman" panose="02020603050405020304" pitchFamily="18" charset="0"/>
            </a:endParaRPr>
          </a:p>
          <a:p>
            <a:pPr marL="285750" indent="-285750"/>
            <a:endParaRPr lang="en-US" altLang="vi-VN" sz="2200" b="1" dirty="0">
              <a:latin typeface="Times New Roman" panose="02020603050405020304" pitchFamily="18" charset="0"/>
              <a:cs typeface="Times New Roman" panose="02020603050405020304" pitchFamily="18" charset="0"/>
            </a:endParaRPr>
          </a:p>
          <a:p>
            <a:pPr indent="-457200">
              <a:buFontTx/>
              <a:buAutoNum type="arabicPeriod"/>
            </a:pPr>
            <a:endParaRPr lang="en-US" altLang="vi-VN" sz="2200" b="1" dirty="0">
              <a:solidFill>
                <a:srgbClr val="FF0000"/>
              </a:solidFill>
              <a:latin typeface="Times New Roman" panose="02020603050405020304" pitchFamily="18" charset="0"/>
              <a:cs typeface="Times New Roman" panose="02020603050405020304" pitchFamily="18" charset="0"/>
            </a:endParaRPr>
          </a:p>
        </p:txBody>
      </p:sp>
      <p:sp>
        <p:nvSpPr>
          <p:cNvPr id="4" name="Rectangle 4">
            <a:extLst>
              <a:ext uri="{FF2B5EF4-FFF2-40B4-BE49-F238E27FC236}">
                <a16:creationId xmlns:a16="http://schemas.microsoft.com/office/drawing/2014/main" id="{73C36A0A-9397-BCD6-34E2-BEA8F199665A}"/>
              </a:ext>
            </a:extLst>
          </p:cNvPr>
          <p:cNvSpPr txBox="1">
            <a:spLocks noChangeArrowheads="1"/>
          </p:cNvSpPr>
          <p:nvPr/>
        </p:nvSpPr>
        <p:spPr>
          <a:xfrm>
            <a:off x="337662" y="2293929"/>
            <a:ext cx="4509287" cy="233848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indent="0">
              <a:buFont typeface="Poppins"/>
              <a:buNone/>
            </a:pPr>
            <a:r>
              <a:rPr lang="en-US" altLang="vi-VN" sz="2100" b="1" dirty="0" err="1">
                <a:solidFill>
                  <a:srgbClr val="FF0000"/>
                </a:solidFill>
                <a:latin typeface="Times New Roman" panose="02020603050405020304" pitchFamily="18" charset="0"/>
                <a:cs typeface="Times New Roman" panose="02020603050405020304" pitchFamily="18" charset="0"/>
              </a:rPr>
              <a:t>Nhóm</a:t>
            </a:r>
            <a:r>
              <a:rPr lang="en-US" altLang="vi-VN" sz="2100" b="1" dirty="0">
                <a:solidFill>
                  <a:srgbClr val="FF0000"/>
                </a:solidFill>
                <a:latin typeface="Times New Roman" panose="02020603050405020304" pitchFamily="18" charset="0"/>
                <a:cs typeface="Times New Roman" panose="02020603050405020304" pitchFamily="18" charset="0"/>
              </a:rPr>
              <a:t> 2: </a:t>
            </a:r>
            <a:r>
              <a:rPr lang="en-US" altLang="vi-VN" sz="2100" b="1" dirty="0" err="1">
                <a:solidFill>
                  <a:srgbClr val="FF0000"/>
                </a:solidFill>
                <a:latin typeface="Times New Roman" panose="02020603050405020304" pitchFamily="18" charset="0"/>
                <a:cs typeface="Times New Roman" panose="02020603050405020304" pitchFamily="18" charset="0"/>
              </a:rPr>
              <a:t>Sự</a:t>
            </a:r>
            <a:r>
              <a:rPr lang="en-US" altLang="vi-VN" sz="2100" b="1" dirty="0">
                <a:solidFill>
                  <a:srgbClr val="FF0000"/>
                </a:solidFill>
                <a:latin typeface="Times New Roman" panose="02020603050405020304" pitchFamily="18" charset="0"/>
                <a:cs typeface="Times New Roman" panose="02020603050405020304" pitchFamily="18" charset="0"/>
              </a:rPr>
              <a:t> </a:t>
            </a:r>
            <a:r>
              <a:rPr lang="en-US" altLang="vi-VN" sz="2100" b="1" dirty="0" err="1">
                <a:solidFill>
                  <a:srgbClr val="FF0000"/>
                </a:solidFill>
                <a:latin typeface="Times New Roman" panose="02020603050405020304" pitchFamily="18" charset="0"/>
                <a:cs typeface="Times New Roman" panose="02020603050405020304" pitchFamily="18" charset="0"/>
              </a:rPr>
              <a:t>hợp</a:t>
            </a:r>
            <a:r>
              <a:rPr lang="en-US" altLang="vi-VN" sz="2100" b="1" dirty="0">
                <a:solidFill>
                  <a:srgbClr val="FF0000"/>
                </a:solidFill>
                <a:latin typeface="Times New Roman" panose="02020603050405020304" pitchFamily="18" charset="0"/>
                <a:cs typeface="Times New Roman" panose="02020603050405020304" pitchFamily="18" charset="0"/>
              </a:rPr>
              <a:t> </a:t>
            </a:r>
            <a:r>
              <a:rPr lang="en-US" altLang="vi-VN" sz="2100" b="1" dirty="0" err="1">
                <a:solidFill>
                  <a:srgbClr val="FF0000"/>
                </a:solidFill>
                <a:latin typeface="Times New Roman" panose="02020603050405020304" pitchFamily="18" charset="0"/>
                <a:cs typeface="Times New Roman" panose="02020603050405020304" pitchFamily="18" charset="0"/>
              </a:rPr>
              <a:t>tác</a:t>
            </a:r>
            <a:r>
              <a:rPr lang="en-US" altLang="vi-VN" sz="2100" b="1" dirty="0">
                <a:solidFill>
                  <a:srgbClr val="FF0000"/>
                </a:solidFill>
                <a:latin typeface="Times New Roman" panose="02020603050405020304" pitchFamily="18" charset="0"/>
                <a:cs typeface="Times New Roman" panose="02020603050405020304" pitchFamily="18" charset="0"/>
              </a:rPr>
              <a:t> </a:t>
            </a:r>
            <a:r>
              <a:rPr lang="en-US" altLang="vi-VN" sz="2100" b="1" dirty="0" err="1">
                <a:solidFill>
                  <a:srgbClr val="FF0000"/>
                </a:solidFill>
                <a:latin typeface="Times New Roman" panose="02020603050405020304" pitchFamily="18" charset="0"/>
                <a:cs typeface="Times New Roman" panose="02020603050405020304" pitchFamily="18" charset="0"/>
              </a:rPr>
              <a:t>với</a:t>
            </a:r>
            <a:r>
              <a:rPr lang="en-US" altLang="vi-VN" sz="2100" b="1" dirty="0">
                <a:solidFill>
                  <a:srgbClr val="FF0000"/>
                </a:solidFill>
                <a:latin typeface="Times New Roman" panose="02020603050405020304" pitchFamily="18" charset="0"/>
                <a:cs typeface="Times New Roman" panose="02020603050405020304" pitchFamily="18" charset="0"/>
              </a:rPr>
              <a:t> </a:t>
            </a:r>
            <a:r>
              <a:rPr lang="en-US" altLang="vi-VN" sz="2100" b="1" dirty="0" err="1">
                <a:solidFill>
                  <a:srgbClr val="FF0000"/>
                </a:solidFill>
                <a:latin typeface="Times New Roman" panose="02020603050405020304" pitchFamily="18" charset="0"/>
                <a:cs typeface="Times New Roman" panose="02020603050405020304" pitchFamily="18" charset="0"/>
              </a:rPr>
              <a:t>cộng</a:t>
            </a:r>
            <a:r>
              <a:rPr lang="en-US" altLang="vi-VN" sz="2100" b="1" dirty="0">
                <a:solidFill>
                  <a:srgbClr val="FF0000"/>
                </a:solidFill>
                <a:latin typeface="Times New Roman" panose="02020603050405020304" pitchFamily="18" charset="0"/>
                <a:cs typeface="Times New Roman" panose="02020603050405020304" pitchFamily="18" charset="0"/>
              </a:rPr>
              <a:t> </a:t>
            </a:r>
            <a:r>
              <a:rPr lang="en-US" altLang="vi-VN" sz="2100" b="1" dirty="0" err="1">
                <a:solidFill>
                  <a:srgbClr val="FF0000"/>
                </a:solidFill>
                <a:latin typeface="Times New Roman" panose="02020603050405020304" pitchFamily="18" charset="0"/>
                <a:cs typeface="Times New Roman" panose="02020603050405020304" pitchFamily="18" charset="0"/>
              </a:rPr>
              <a:t>đồng</a:t>
            </a:r>
            <a:r>
              <a:rPr lang="en-US" altLang="vi-VN" sz="2100" b="1" dirty="0">
                <a:solidFill>
                  <a:srgbClr val="FF0000"/>
                </a:solidFill>
                <a:latin typeface="Times New Roman" panose="02020603050405020304" pitchFamily="18" charset="0"/>
                <a:cs typeface="Times New Roman" panose="02020603050405020304" pitchFamily="18" charset="0"/>
              </a:rPr>
              <a:t> </a:t>
            </a:r>
            <a:r>
              <a:rPr lang="en-US" altLang="vi-VN" sz="2100" b="1" dirty="0" err="1">
                <a:solidFill>
                  <a:srgbClr val="FF0000"/>
                </a:solidFill>
                <a:latin typeface="Times New Roman" panose="02020603050405020304" pitchFamily="18" charset="0"/>
                <a:cs typeface="Times New Roman" panose="02020603050405020304" pitchFamily="18" charset="0"/>
              </a:rPr>
              <a:t>trong</a:t>
            </a:r>
            <a:r>
              <a:rPr lang="en-US" altLang="vi-VN" sz="2100" b="1" dirty="0">
                <a:solidFill>
                  <a:srgbClr val="FF0000"/>
                </a:solidFill>
                <a:latin typeface="Times New Roman" panose="02020603050405020304" pitchFamily="18" charset="0"/>
                <a:cs typeface="Times New Roman" panose="02020603050405020304" pitchFamily="18" charset="0"/>
              </a:rPr>
              <a:t> </a:t>
            </a:r>
            <a:r>
              <a:rPr lang="en-US" altLang="vi-VN" sz="2100" b="1" dirty="0" err="1">
                <a:solidFill>
                  <a:srgbClr val="FF0000"/>
                </a:solidFill>
                <a:latin typeface="Times New Roman" panose="02020603050405020304" pitchFamily="18" charset="0"/>
                <a:cs typeface="Times New Roman" panose="02020603050405020304" pitchFamily="18" charset="0"/>
              </a:rPr>
              <a:t>học</a:t>
            </a:r>
            <a:r>
              <a:rPr lang="en-US" altLang="vi-VN" sz="2100" b="1" dirty="0">
                <a:solidFill>
                  <a:srgbClr val="FF0000"/>
                </a:solidFill>
                <a:latin typeface="Times New Roman" panose="02020603050405020304" pitchFamily="18" charset="0"/>
                <a:cs typeface="Times New Roman" panose="02020603050405020304" pitchFamily="18" charset="0"/>
              </a:rPr>
              <a:t> </a:t>
            </a:r>
            <a:r>
              <a:rPr lang="en-US" altLang="vi-VN" sz="2100" b="1" dirty="0" err="1">
                <a:solidFill>
                  <a:srgbClr val="FF0000"/>
                </a:solidFill>
                <a:latin typeface="Times New Roman" panose="02020603050405020304" pitchFamily="18" charset="0"/>
                <a:cs typeface="Times New Roman" panose="02020603050405020304" pitchFamily="18" charset="0"/>
              </a:rPr>
              <a:t>tập</a:t>
            </a:r>
            <a:endParaRPr lang="en-US" altLang="vi-VN" sz="2100" b="1" dirty="0">
              <a:solidFill>
                <a:srgbClr val="FF0000"/>
              </a:solidFill>
              <a:latin typeface="Times New Roman" panose="02020603050405020304" pitchFamily="18" charset="0"/>
              <a:cs typeface="Times New Roman" panose="02020603050405020304" pitchFamily="18" charset="0"/>
            </a:endParaRPr>
          </a:p>
          <a:p>
            <a:pPr marL="285750" indent="-285750"/>
            <a:r>
              <a:rPr lang="en-US" altLang="vi-VN" sz="2100" b="1" dirty="0">
                <a:latin typeface="Times New Roman" panose="02020603050405020304" pitchFamily="18" charset="0"/>
                <a:cs typeface="Times New Roman" panose="02020603050405020304" pitchFamily="18" charset="0"/>
              </a:rPr>
              <a:t>Khi </a:t>
            </a:r>
            <a:r>
              <a:rPr lang="en-US" altLang="vi-VN" sz="2100" b="1" dirty="0" err="1">
                <a:latin typeface="Times New Roman" panose="02020603050405020304" pitchFamily="18" charset="0"/>
                <a:cs typeface="Times New Roman" panose="02020603050405020304" pitchFamily="18" charset="0"/>
              </a:rPr>
              <a:t>thảo</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luận</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nhóm</a:t>
            </a:r>
            <a:endParaRPr lang="en-US" altLang="vi-VN" sz="2100" b="1" dirty="0">
              <a:latin typeface="Times New Roman" panose="02020603050405020304" pitchFamily="18" charset="0"/>
              <a:cs typeface="Times New Roman" panose="02020603050405020304" pitchFamily="18" charset="0"/>
            </a:endParaRPr>
          </a:p>
          <a:p>
            <a:pPr marL="285750" indent="-285750"/>
            <a:r>
              <a:rPr lang="en-US" altLang="vi-VN" sz="2100" b="1" dirty="0" err="1">
                <a:latin typeface="Times New Roman" panose="02020603050405020304" pitchFamily="18" charset="0"/>
                <a:cs typeface="Times New Roman" panose="02020603050405020304" pitchFamily="18" charset="0"/>
              </a:rPr>
              <a:t>Tổng</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hợp</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kết</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quả</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thảo</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luận</a:t>
            </a:r>
            <a:endParaRPr lang="en-US" altLang="vi-VN" sz="2100" b="1" dirty="0">
              <a:latin typeface="Times New Roman" panose="02020603050405020304" pitchFamily="18" charset="0"/>
              <a:cs typeface="Times New Roman" panose="02020603050405020304" pitchFamily="18" charset="0"/>
            </a:endParaRPr>
          </a:p>
          <a:p>
            <a:pPr marL="285750" indent="-285750"/>
            <a:r>
              <a:rPr lang="en-US" altLang="vi-VN" sz="2100" b="1" dirty="0" err="1">
                <a:latin typeface="Times New Roman" panose="02020603050405020304" pitchFamily="18" charset="0"/>
                <a:cs typeface="Times New Roman" panose="02020603050405020304" pitchFamily="18" charset="0"/>
              </a:rPr>
              <a:t>Góp</a:t>
            </a:r>
            <a:r>
              <a:rPr lang="en-US" altLang="vi-VN" sz="2100" b="1" dirty="0">
                <a:latin typeface="Times New Roman" panose="02020603050405020304" pitchFamily="18" charset="0"/>
                <a:cs typeface="Times New Roman" panose="02020603050405020304" pitchFamily="18" charset="0"/>
              </a:rPr>
              <a:t> ý </a:t>
            </a:r>
            <a:r>
              <a:rPr lang="en-US" altLang="vi-VN" sz="2100" b="1" dirty="0" err="1">
                <a:latin typeface="Times New Roman" panose="02020603050405020304" pitchFamily="18" charset="0"/>
                <a:cs typeface="Times New Roman" panose="02020603050405020304" pitchFamily="18" charset="0"/>
              </a:rPr>
              <a:t>với</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thành</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viên</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trong</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nhóm</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nhóm</a:t>
            </a:r>
            <a:r>
              <a:rPr lang="en-US" altLang="vi-VN" sz="2100" b="1" dirty="0">
                <a:latin typeface="Times New Roman" panose="02020603050405020304" pitchFamily="18" charset="0"/>
                <a:cs typeface="Times New Roman" panose="02020603050405020304" pitchFamily="18" charset="0"/>
              </a:rPr>
              <a:t> </a:t>
            </a:r>
            <a:r>
              <a:rPr lang="en-US" altLang="vi-VN" sz="2100" b="1" dirty="0" err="1">
                <a:latin typeface="Times New Roman" panose="02020603050405020304" pitchFamily="18" charset="0"/>
                <a:cs typeface="Times New Roman" panose="02020603050405020304" pitchFamily="18" charset="0"/>
              </a:rPr>
              <a:t>khác</a:t>
            </a:r>
            <a:endParaRPr lang="en-US" altLang="vi-VN" sz="2100" b="1"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9D8A533E-CCF4-A92D-282B-443D7D5169CD}"/>
              </a:ext>
            </a:extLst>
          </p:cNvPr>
          <p:cNvSpPr txBox="1">
            <a:spLocks noChangeArrowheads="1"/>
          </p:cNvSpPr>
          <p:nvPr/>
        </p:nvSpPr>
        <p:spPr>
          <a:xfrm>
            <a:off x="5022644" y="938241"/>
            <a:ext cx="3713829" cy="378107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indent="0">
              <a:buFont typeface="Poppins"/>
              <a:buNone/>
            </a:pPr>
            <a:r>
              <a:rPr lang="en-US" altLang="vi-VN" sz="2200" b="1" dirty="0" err="1">
                <a:solidFill>
                  <a:srgbClr val="FF0000"/>
                </a:solidFill>
                <a:latin typeface="Times New Roman" panose="02020603050405020304" pitchFamily="18" charset="0"/>
                <a:cs typeface="Times New Roman" panose="02020603050405020304" pitchFamily="18" charset="0"/>
              </a:rPr>
              <a:t>Nhóm</a:t>
            </a:r>
            <a:r>
              <a:rPr lang="en-US" altLang="vi-VN" sz="2200" b="1" dirty="0">
                <a:solidFill>
                  <a:srgbClr val="FF0000"/>
                </a:solidFill>
                <a:latin typeface="Times New Roman" panose="02020603050405020304" pitchFamily="18" charset="0"/>
                <a:cs typeface="Times New Roman" panose="02020603050405020304" pitchFamily="18" charset="0"/>
              </a:rPr>
              <a:t> 3: </a:t>
            </a:r>
            <a:r>
              <a:rPr lang="en-US" altLang="vi-VN" sz="2200" b="1" dirty="0" err="1">
                <a:solidFill>
                  <a:srgbClr val="FF0000"/>
                </a:solidFill>
                <a:latin typeface="Times New Roman" panose="02020603050405020304" pitchFamily="18" charset="0"/>
                <a:cs typeface="Times New Roman" panose="02020603050405020304" pitchFamily="18" charset="0"/>
              </a:rPr>
              <a:t>Sự</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tác</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động</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của</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môi</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trường</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xung</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quanh</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trong</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học</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tập</a:t>
            </a:r>
            <a:endParaRPr lang="en-US" altLang="vi-VN" sz="2200" b="1" dirty="0">
              <a:solidFill>
                <a:srgbClr val="FF0000"/>
              </a:solidFill>
              <a:latin typeface="Times New Roman" panose="02020603050405020304" pitchFamily="18" charset="0"/>
              <a:cs typeface="Times New Roman" panose="02020603050405020304" pitchFamily="18" charset="0"/>
            </a:endParaRPr>
          </a:p>
          <a:p>
            <a:pPr marL="285750" indent="-285750"/>
            <a:r>
              <a:rPr lang="en-US" altLang="vi-VN" sz="2200" b="1" dirty="0" err="1">
                <a:latin typeface="Times New Roman" panose="02020603050405020304" pitchFamily="18" charset="0"/>
                <a:cs typeface="Times New Roman" panose="02020603050405020304" pitchFamily="18" charset="0"/>
              </a:rPr>
              <a:t>Kênh</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thông</a:t>
            </a:r>
            <a:r>
              <a:rPr lang="en-US" altLang="vi-VN" sz="2200" b="1" dirty="0">
                <a:latin typeface="Times New Roman" panose="02020603050405020304" pitchFamily="18" charset="0"/>
                <a:cs typeface="Times New Roman" panose="02020603050405020304" pitchFamily="18" charset="0"/>
              </a:rPr>
              <a:t> tin </a:t>
            </a:r>
            <a:r>
              <a:rPr lang="en-US" altLang="vi-VN" sz="2200" b="1" dirty="0" err="1">
                <a:latin typeface="Times New Roman" panose="02020603050405020304" pitchFamily="18" charset="0"/>
                <a:cs typeface="Times New Roman" panose="02020603050405020304" pitchFamily="18" charset="0"/>
              </a:rPr>
              <a:t>đại</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chúng</a:t>
            </a:r>
            <a:endParaRPr lang="en-US" altLang="vi-VN" sz="2200" b="1" dirty="0">
              <a:latin typeface="Times New Roman" panose="02020603050405020304" pitchFamily="18" charset="0"/>
              <a:cs typeface="Times New Roman" panose="02020603050405020304" pitchFamily="18" charset="0"/>
            </a:endParaRPr>
          </a:p>
          <a:p>
            <a:pPr marL="285750" indent="-285750"/>
            <a:r>
              <a:rPr lang="en-GB" sz="2200" b="1" dirty="0" err="1">
                <a:latin typeface="Times New Roman" panose="02020603050405020304" pitchFamily="18" charset="0"/>
                <a:cs typeface="Times New Roman" panose="02020603050405020304" pitchFamily="18" charset="0"/>
              </a:rPr>
              <a:t>Môi</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trường</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học</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tập</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tại</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địa</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phương</a:t>
            </a:r>
            <a:endParaRPr lang="en-GB" sz="2200" b="1" dirty="0">
              <a:latin typeface="Times New Roman" panose="02020603050405020304" pitchFamily="18" charset="0"/>
              <a:cs typeface="Times New Roman" panose="02020603050405020304" pitchFamily="18" charset="0"/>
            </a:endParaRPr>
          </a:p>
          <a:p>
            <a:pPr marL="285750" indent="-285750"/>
            <a:r>
              <a:rPr lang="en-GB" sz="2200" b="1" dirty="0" err="1">
                <a:latin typeface="Times New Roman" panose="02020603050405020304" pitchFamily="18" charset="0"/>
                <a:cs typeface="Times New Roman" panose="02020603050405020304" pitchFamily="18" charset="0"/>
              </a:rPr>
              <a:t>Thực</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tế</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sản</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xuất</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tại</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địa</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phương</a:t>
            </a:r>
            <a:endParaRPr lang="en-US" altLang="vi-VN"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182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C1AB6AA-BB64-6D1A-CD48-B621BDEECA57}"/>
              </a:ext>
            </a:extLst>
          </p:cNvPr>
          <p:cNvSpPr txBox="1">
            <a:spLocks noChangeArrowheads="1"/>
          </p:cNvSpPr>
          <p:nvPr/>
        </p:nvSpPr>
        <p:spPr>
          <a:xfrm>
            <a:off x="486141" y="155864"/>
            <a:ext cx="7920880" cy="571500"/>
          </a:xfrm>
        </p:spPr>
        <p:txBody>
          <a:bodyPr anchor="ctr">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defRPr/>
            </a:pPr>
            <a:r>
              <a:rPr lang="en-GB" sz="2900" b="1" dirty="0" err="1">
                <a:solidFill>
                  <a:schemeClr val="bg1"/>
                </a:solidFill>
                <a:latin typeface="Arial" panose="020B0604020202020204" pitchFamily="34" charset="0"/>
              </a:rPr>
              <a:t>Thiết</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kế</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chương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trình</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đào</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tạo</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cho</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nông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dân</a:t>
            </a:r>
            <a:endParaRPr lang="en-US" sz="2900" b="1" dirty="0">
              <a:solidFill>
                <a:schemeClr val="bg1"/>
              </a:solidFill>
              <a:latin typeface="Arial" panose="020B0604020202020204" pitchFamily="34" charset="0"/>
            </a:endParaRPr>
          </a:p>
        </p:txBody>
      </p:sp>
      <p:sp>
        <p:nvSpPr>
          <p:cNvPr id="3" name="Rectangle 4">
            <a:extLst>
              <a:ext uri="{FF2B5EF4-FFF2-40B4-BE49-F238E27FC236}">
                <a16:creationId xmlns:a16="http://schemas.microsoft.com/office/drawing/2014/main" id="{8F00BCEF-5D37-4432-19EE-24199AA74C26}"/>
              </a:ext>
            </a:extLst>
          </p:cNvPr>
          <p:cNvSpPr txBox="1">
            <a:spLocks noChangeArrowheads="1"/>
          </p:cNvSpPr>
          <p:nvPr/>
        </p:nvSpPr>
        <p:spPr>
          <a:xfrm>
            <a:off x="270117" y="1143326"/>
            <a:ext cx="2592288" cy="3443920"/>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b="1" i="1" dirty="0" err="1">
                <a:solidFill>
                  <a:srgbClr val="FF0000"/>
                </a:solidFill>
                <a:latin typeface="Times New Roman" panose="02020603050405020304" pitchFamily="18" charset="0"/>
                <a:ea typeface="Calibri" panose="020F0502020204030204" pitchFamily="34" charset="0"/>
              </a:rPr>
              <a:t>Xác</a:t>
            </a:r>
            <a:r>
              <a:rPr lang="en-GB" sz="1800" b="1" i="1" dirty="0">
                <a:solidFill>
                  <a:srgbClr val="FF0000"/>
                </a:solidFill>
                <a:latin typeface="Times New Roman" panose="02020603050405020304" pitchFamily="18" charset="0"/>
                <a:ea typeface="Calibri" panose="020F0502020204030204" pitchFamily="34" charset="0"/>
              </a:rPr>
              <a:t> </a:t>
            </a:r>
            <a:r>
              <a:rPr lang="en-GB" sz="1800" b="1" i="1" dirty="0" err="1">
                <a:solidFill>
                  <a:srgbClr val="FF0000"/>
                </a:solidFill>
                <a:latin typeface="Times New Roman" panose="02020603050405020304" pitchFamily="18" charset="0"/>
                <a:ea typeface="Calibri" panose="020F0502020204030204" pitchFamily="34" charset="0"/>
              </a:rPr>
              <a:t>định</a:t>
            </a:r>
            <a:r>
              <a:rPr lang="en-GB" sz="1800" b="1" i="1" dirty="0">
                <a:solidFill>
                  <a:srgbClr val="FF0000"/>
                </a:solidFill>
                <a:latin typeface="Times New Roman" panose="02020603050405020304" pitchFamily="18" charset="0"/>
                <a:ea typeface="Calibri" panose="020F0502020204030204" pitchFamily="34" charset="0"/>
              </a:rPr>
              <a:t> </a:t>
            </a:r>
            <a:r>
              <a:rPr lang="en-GB" sz="1800" b="1" i="1" dirty="0" err="1">
                <a:solidFill>
                  <a:srgbClr val="FF0000"/>
                </a:solidFill>
                <a:latin typeface="Times New Roman" panose="02020603050405020304" pitchFamily="18" charset="0"/>
                <a:ea typeface="Calibri" panose="020F0502020204030204" pitchFamily="34" charset="0"/>
              </a:rPr>
              <a:t>mục</a:t>
            </a:r>
            <a:r>
              <a:rPr lang="en-GB" sz="1800" b="1" i="1" dirty="0">
                <a:solidFill>
                  <a:srgbClr val="FF0000"/>
                </a:solidFill>
                <a:latin typeface="Times New Roman" panose="02020603050405020304" pitchFamily="18" charset="0"/>
                <a:ea typeface="Calibri" panose="020F0502020204030204" pitchFamily="34" charset="0"/>
              </a:rPr>
              <a:t> </a:t>
            </a:r>
            <a:r>
              <a:rPr lang="en-GB" sz="1800" b="1" i="1" dirty="0" err="1">
                <a:solidFill>
                  <a:srgbClr val="FF0000"/>
                </a:solidFill>
                <a:latin typeface="Times New Roman" panose="02020603050405020304" pitchFamily="18" charset="0"/>
                <a:ea typeface="Calibri" panose="020F0502020204030204" pitchFamily="34" charset="0"/>
              </a:rPr>
              <a:t>đích</a:t>
            </a:r>
            <a:r>
              <a:rPr lang="en-GB" sz="1800" b="1" i="1" dirty="0">
                <a:solidFill>
                  <a:srgbClr val="FF0000"/>
                </a:solidFill>
                <a:latin typeface="Times New Roman" panose="02020603050405020304" pitchFamily="18" charset="0"/>
                <a:ea typeface="Calibri" panose="020F0502020204030204" pitchFamily="34" charset="0"/>
              </a:rPr>
              <a:t>, </a:t>
            </a:r>
            <a:r>
              <a:rPr lang="en-GB" sz="1800" b="1" i="1" dirty="0" err="1">
                <a:solidFill>
                  <a:srgbClr val="FF0000"/>
                </a:solidFill>
                <a:latin typeface="Times New Roman" panose="02020603050405020304" pitchFamily="18" charset="0"/>
                <a:ea typeface="Calibri" panose="020F0502020204030204" pitchFamily="34" charset="0"/>
              </a:rPr>
              <a:t>mục</a:t>
            </a:r>
            <a:r>
              <a:rPr lang="en-GB" sz="1800" b="1" i="1" dirty="0">
                <a:solidFill>
                  <a:srgbClr val="FF0000"/>
                </a:solidFill>
                <a:latin typeface="Times New Roman" panose="02020603050405020304" pitchFamily="18" charset="0"/>
                <a:ea typeface="Calibri" panose="020F0502020204030204" pitchFamily="34" charset="0"/>
              </a:rPr>
              <a:t> </a:t>
            </a:r>
            <a:r>
              <a:rPr lang="en-GB" sz="1800" b="1" i="1" dirty="0" err="1">
                <a:solidFill>
                  <a:srgbClr val="FF0000"/>
                </a:solidFill>
                <a:latin typeface="Times New Roman" panose="02020603050405020304" pitchFamily="18" charset="0"/>
                <a:ea typeface="Calibri" panose="020F0502020204030204" pitchFamily="34" charset="0"/>
              </a:rPr>
              <a:t>tiêu</a:t>
            </a:r>
            <a:r>
              <a:rPr lang="en-GB" sz="1800" b="1" i="1" dirty="0">
                <a:solidFill>
                  <a:srgbClr val="FF0000"/>
                </a:solidFill>
                <a:latin typeface="Times New Roman" panose="02020603050405020304" pitchFamily="18" charset="0"/>
                <a:ea typeface="Calibri" panose="020F0502020204030204" pitchFamily="34" charset="0"/>
              </a:rPr>
              <a:t>, </a:t>
            </a:r>
            <a:r>
              <a:rPr lang="en-GB" sz="1800" b="1" i="1" dirty="0" err="1">
                <a:solidFill>
                  <a:srgbClr val="FF0000"/>
                </a:solidFill>
                <a:latin typeface="Times New Roman" panose="02020603050405020304" pitchFamily="18" charset="0"/>
                <a:ea typeface="Calibri" panose="020F0502020204030204" pitchFamily="34" charset="0"/>
              </a:rPr>
              <a:t>nội</a:t>
            </a:r>
            <a:r>
              <a:rPr lang="en-GB" sz="1800" b="1" i="1" dirty="0">
                <a:solidFill>
                  <a:srgbClr val="FF0000"/>
                </a:solidFill>
                <a:latin typeface="Times New Roman" panose="02020603050405020304" pitchFamily="18" charset="0"/>
                <a:ea typeface="Calibri" panose="020F0502020204030204" pitchFamily="34" charset="0"/>
              </a:rPr>
              <a:t> dung </a:t>
            </a:r>
            <a:r>
              <a:rPr lang="en-GB" sz="1800" b="1" i="1" dirty="0" err="1">
                <a:solidFill>
                  <a:srgbClr val="FF0000"/>
                </a:solidFill>
                <a:latin typeface="Times New Roman" panose="02020603050405020304" pitchFamily="18" charset="0"/>
                <a:ea typeface="Calibri" panose="020F0502020204030204" pitchFamily="34" charset="0"/>
              </a:rPr>
              <a:t>chính</a:t>
            </a:r>
            <a:r>
              <a:rPr lang="en-GB" sz="1800" b="1" i="1" dirty="0">
                <a:solidFill>
                  <a:srgbClr val="FF0000"/>
                </a:solidFill>
                <a:latin typeface="Times New Roman" panose="02020603050405020304" pitchFamily="18" charset="0"/>
                <a:ea typeface="Calibri" panose="020F0502020204030204" pitchFamily="34" charset="0"/>
              </a:rPr>
              <a:t>:</a:t>
            </a:r>
          </a:p>
          <a:p>
            <a:pPr>
              <a:lnSpc>
                <a:spcPts val="2000"/>
              </a:lnSpc>
              <a:spcAft>
                <a:spcPts val="800"/>
              </a:spcAft>
            </a:pP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Xác</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định</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mục</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đích</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Cái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đích</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cụ</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thể</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có</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thể</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đạt</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được</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trong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khoảng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thời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gian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nhất</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định</a:t>
            </a:r>
            <a:r>
              <a:rPr lang="en-GB" sz="1800" dirty="0">
                <a:latin typeface="Times New Roman" panose="02020603050405020304" pitchFamily="18" charset="0"/>
                <a:ea typeface="Calibri" panose="020F0502020204030204" pitchFamily="34" charset="0"/>
                <a:cs typeface="Times New Roman" panose="02020603050405020304" pitchFamily="18" charset="0"/>
              </a:rPr>
              <a:t>;</a:t>
            </a:r>
            <a:endParaRPr lang="vi-VN" sz="1800" dirty="0">
              <a:latin typeface="Calibri" panose="020F0502020204030204" pitchFamily="34" charset="0"/>
              <a:ea typeface="Calibri" panose="020F0502020204030204" pitchFamily="34" charset="0"/>
              <a:cs typeface="Times New Roman" panose="02020603050405020304" pitchFamily="18" charset="0"/>
            </a:endParaRPr>
          </a:p>
          <a:p>
            <a:pPr>
              <a:lnSpc>
                <a:spcPts val="2000"/>
              </a:lnSpc>
              <a:spcAft>
                <a:spcPts val="800"/>
              </a:spcAft>
            </a:pPr>
            <a:r>
              <a:rPr lang="en-GB" sz="1800" dirty="0" err="1">
                <a:latin typeface="Times New Roman" panose="02020603050405020304" pitchFamily="18" charset="0"/>
                <a:ea typeface="Calibri" panose="020F0502020204030204" pitchFamily="34" charset="0"/>
                <a:cs typeface="Times New Roman" panose="02020603050405020304" pitchFamily="18" charset="0"/>
              </a:rPr>
              <a:t>Ví</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dụ</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Nuôi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chăm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sóc</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được</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gà</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đen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thương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phẩm</a:t>
            </a:r>
            <a:r>
              <a:rPr lang="en-GB" sz="1800" dirty="0">
                <a:latin typeface="Times New Roman" panose="02020603050405020304" pitchFamily="18" charset="0"/>
                <a:ea typeface="Calibri" panose="020F0502020204030204" pitchFamily="34" charset="0"/>
                <a:cs typeface="Times New Roman" panose="02020603050405020304" pitchFamily="18" charset="0"/>
              </a:rPr>
              <a:t>.</a:t>
            </a:r>
          </a:p>
          <a:p>
            <a:pPr>
              <a:lnSpc>
                <a:spcPts val="2000"/>
              </a:lnSpc>
              <a:spcAft>
                <a:spcPts val="800"/>
              </a:spcAft>
            </a:pPr>
            <a:endParaRPr lang="vi-VN" sz="1800" dirty="0">
              <a:latin typeface="Calibri" panose="020F0502020204030204" pitchFamily="34" charset="0"/>
              <a:ea typeface="Calibri" panose="020F0502020204030204" pitchFamily="34" charset="0"/>
              <a:cs typeface="Times New Roman" panose="02020603050405020304" pitchFamily="18" charset="0"/>
            </a:endParaRPr>
          </a:p>
          <a:p>
            <a:pPr marL="285750" indent="-285750"/>
            <a:endParaRPr lang="en-US" altLang="vi-VN" sz="1600" b="1" dirty="0"/>
          </a:p>
          <a:p>
            <a:pPr marL="285750" indent="-285750"/>
            <a:endParaRPr lang="en-US" altLang="vi-VN" sz="1600" b="1" dirty="0"/>
          </a:p>
          <a:p>
            <a:pPr indent="-457200">
              <a:buFontTx/>
              <a:buAutoNum type="arabicPeriod"/>
            </a:pPr>
            <a:endParaRPr lang="en-US" altLang="vi-VN" sz="1600" b="1" dirty="0">
              <a:solidFill>
                <a:srgbClr val="FF0000"/>
              </a:solidFill>
            </a:endParaRPr>
          </a:p>
        </p:txBody>
      </p:sp>
      <p:sp>
        <p:nvSpPr>
          <p:cNvPr id="4" name="Rectangle 4">
            <a:extLst>
              <a:ext uri="{FF2B5EF4-FFF2-40B4-BE49-F238E27FC236}">
                <a16:creationId xmlns:a16="http://schemas.microsoft.com/office/drawing/2014/main" id="{C8491FD5-059C-87FD-B77C-6CFD578B8F36}"/>
              </a:ext>
            </a:extLst>
          </p:cNvPr>
          <p:cNvSpPr txBox="1">
            <a:spLocks noChangeArrowheads="1"/>
          </p:cNvSpPr>
          <p:nvPr/>
        </p:nvSpPr>
        <p:spPr>
          <a:xfrm>
            <a:off x="3117273" y="847420"/>
            <a:ext cx="5532598" cy="34439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indent="0">
              <a:buNone/>
            </a:pPr>
            <a:r>
              <a:rPr lang="en-GB" sz="1800" b="1" i="1" dirty="0" err="1">
                <a:latin typeface="Times New Roman" panose="02020603050405020304" pitchFamily="18" charset="0"/>
              </a:rPr>
              <a:t>Xác</a:t>
            </a:r>
            <a:r>
              <a:rPr lang="en-GB" sz="1800" b="1" i="1" dirty="0">
                <a:latin typeface="Times New Roman" panose="02020603050405020304" pitchFamily="18" charset="0"/>
              </a:rPr>
              <a:t> </a:t>
            </a:r>
            <a:r>
              <a:rPr lang="en-GB" sz="1800" b="1" i="1" dirty="0" err="1">
                <a:latin typeface="Times New Roman" panose="02020603050405020304" pitchFamily="18" charset="0"/>
              </a:rPr>
              <a:t>định</a:t>
            </a:r>
            <a:r>
              <a:rPr lang="en-GB" sz="1800" b="1" i="1" dirty="0">
                <a:latin typeface="Times New Roman" panose="02020603050405020304" pitchFamily="18" charset="0"/>
              </a:rPr>
              <a:t> </a:t>
            </a:r>
            <a:r>
              <a:rPr lang="en-GB" sz="1800" b="1" i="1" dirty="0" err="1">
                <a:latin typeface="Times New Roman" panose="02020603050405020304" pitchFamily="18" charset="0"/>
              </a:rPr>
              <a:t>các</a:t>
            </a:r>
            <a:r>
              <a:rPr lang="en-GB" sz="1800" b="1" i="1" dirty="0">
                <a:latin typeface="Times New Roman" panose="02020603050405020304" pitchFamily="18" charset="0"/>
              </a:rPr>
              <a:t> </a:t>
            </a:r>
            <a:r>
              <a:rPr lang="en-GB" sz="1800" b="1" i="1" dirty="0" err="1">
                <a:latin typeface="Times New Roman" panose="02020603050405020304" pitchFamily="18" charset="0"/>
              </a:rPr>
              <a:t>mục</a:t>
            </a:r>
            <a:r>
              <a:rPr lang="en-GB" sz="1800" b="1" i="1" dirty="0">
                <a:latin typeface="Times New Roman" panose="02020603050405020304" pitchFamily="18" charset="0"/>
              </a:rPr>
              <a:t> </a:t>
            </a:r>
            <a:r>
              <a:rPr lang="en-GB" sz="1800" b="1" i="1" dirty="0" err="1">
                <a:latin typeface="Times New Roman" panose="02020603050405020304" pitchFamily="18" charset="0"/>
              </a:rPr>
              <a:t>tiêu</a:t>
            </a:r>
            <a:r>
              <a:rPr lang="en-GB" sz="1800" b="1" i="1" dirty="0">
                <a:latin typeface="Times New Roman" panose="02020603050405020304" pitchFamily="18" charset="0"/>
              </a:rPr>
              <a:t>: </a:t>
            </a:r>
            <a:r>
              <a:rPr lang="en-GB" sz="1800" b="1" i="1" dirty="0" err="1">
                <a:latin typeface="Times New Roman" panose="02020603050405020304" pitchFamily="18" charset="0"/>
              </a:rPr>
              <a:t>Những</a:t>
            </a:r>
            <a:r>
              <a:rPr lang="en-GB" sz="1800" b="1" i="1" dirty="0">
                <a:latin typeface="Times New Roman" panose="02020603050405020304" pitchFamily="18" charset="0"/>
              </a:rPr>
              <a:t> </a:t>
            </a:r>
            <a:r>
              <a:rPr lang="en-GB" sz="1800" b="1" i="1" dirty="0" err="1">
                <a:latin typeface="Times New Roman" panose="02020603050405020304" pitchFamily="18" charset="0"/>
              </a:rPr>
              <a:t>mục</a:t>
            </a:r>
            <a:r>
              <a:rPr lang="en-GB" sz="1800" b="1" i="1" dirty="0">
                <a:latin typeface="Times New Roman" panose="02020603050405020304" pitchFamily="18" charset="0"/>
              </a:rPr>
              <a:t> </a:t>
            </a:r>
            <a:r>
              <a:rPr lang="en-GB" sz="1800" b="1" i="1" dirty="0" err="1">
                <a:latin typeface="Times New Roman" panose="02020603050405020304" pitchFamily="18" charset="0"/>
              </a:rPr>
              <a:t>tiêu</a:t>
            </a:r>
            <a:r>
              <a:rPr lang="en-GB" sz="1800" b="1" i="1" dirty="0">
                <a:latin typeface="Times New Roman" panose="02020603050405020304" pitchFamily="18" charset="0"/>
              </a:rPr>
              <a:t> </a:t>
            </a:r>
            <a:r>
              <a:rPr lang="en-GB" sz="1800" b="1" i="1" dirty="0" err="1">
                <a:latin typeface="Times New Roman" panose="02020603050405020304" pitchFamily="18" charset="0"/>
              </a:rPr>
              <a:t>về</a:t>
            </a:r>
            <a:r>
              <a:rPr lang="en-GB" sz="1800" b="1" i="1" dirty="0">
                <a:latin typeface="Times New Roman" panose="02020603050405020304" pitchFamily="18" charset="0"/>
              </a:rPr>
              <a:t> </a:t>
            </a:r>
            <a:r>
              <a:rPr lang="en-GB" sz="1800" b="1" i="1" dirty="0" err="1">
                <a:latin typeface="Times New Roman" panose="02020603050405020304" pitchFamily="18" charset="0"/>
              </a:rPr>
              <a:t>kiến</a:t>
            </a:r>
            <a:r>
              <a:rPr lang="en-GB" sz="1800" b="1" i="1" dirty="0">
                <a:latin typeface="Times New Roman" panose="02020603050405020304" pitchFamily="18" charset="0"/>
              </a:rPr>
              <a:t> </a:t>
            </a:r>
            <a:r>
              <a:rPr lang="en-GB" sz="1800" b="1" i="1" dirty="0" err="1">
                <a:latin typeface="Times New Roman" panose="02020603050405020304" pitchFamily="18" charset="0"/>
              </a:rPr>
              <a:t>thức</a:t>
            </a:r>
            <a:r>
              <a:rPr lang="en-GB" sz="1800" b="1" i="1" dirty="0">
                <a:latin typeface="Times New Roman" panose="02020603050405020304" pitchFamily="18" charset="0"/>
              </a:rPr>
              <a:t>, </a:t>
            </a:r>
            <a:r>
              <a:rPr lang="en-GB" sz="1800" b="1" i="1" dirty="0" err="1">
                <a:latin typeface="Times New Roman" panose="02020603050405020304" pitchFamily="18" charset="0"/>
              </a:rPr>
              <a:t>kỹ</a:t>
            </a:r>
            <a:r>
              <a:rPr lang="en-GB" sz="1800" b="1" i="1" dirty="0">
                <a:latin typeface="Times New Roman" panose="02020603050405020304" pitchFamily="18" charset="0"/>
              </a:rPr>
              <a:t> </a:t>
            </a:r>
            <a:r>
              <a:rPr lang="en-GB" sz="1800" b="1" i="1" dirty="0" err="1">
                <a:latin typeface="Times New Roman" panose="02020603050405020304" pitchFamily="18" charset="0"/>
              </a:rPr>
              <a:t>năng</a:t>
            </a:r>
            <a:r>
              <a:rPr lang="en-GB" sz="1800" b="1" i="1" dirty="0">
                <a:latin typeface="Times New Roman" panose="02020603050405020304" pitchFamily="18" charset="0"/>
              </a:rPr>
              <a:t> </a:t>
            </a:r>
            <a:r>
              <a:rPr lang="en-GB" sz="1800" b="1" i="1" dirty="0" err="1">
                <a:latin typeface="Times New Roman" panose="02020603050405020304" pitchFamily="18" charset="0"/>
              </a:rPr>
              <a:t>cần</a:t>
            </a:r>
            <a:r>
              <a:rPr lang="en-GB" sz="1800" b="1" i="1" dirty="0">
                <a:latin typeface="Times New Roman" panose="02020603050405020304" pitchFamily="18" charset="0"/>
              </a:rPr>
              <a:t> </a:t>
            </a:r>
            <a:r>
              <a:rPr lang="en-GB" sz="1800" b="1" i="1" dirty="0" err="1">
                <a:latin typeface="Times New Roman" panose="02020603050405020304" pitchFamily="18" charset="0"/>
              </a:rPr>
              <a:t>đạt</a:t>
            </a:r>
            <a:r>
              <a:rPr lang="en-GB" sz="1800" b="1" i="1" dirty="0">
                <a:latin typeface="Times New Roman" panose="02020603050405020304" pitchFamily="18" charset="0"/>
              </a:rPr>
              <a:t> </a:t>
            </a:r>
            <a:r>
              <a:rPr lang="en-GB" sz="1800" b="1" i="1" dirty="0" err="1">
                <a:latin typeface="Times New Roman" panose="02020603050405020304" pitchFamily="18" charset="0"/>
              </a:rPr>
              <a:t>được</a:t>
            </a:r>
            <a:r>
              <a:rPr lang="en-GB" sz="1800" b="1" i="1" dirty="0">
                <a:latin typeface="Times New Roman" panose="02020603050405020304" pitchFamily="18" charset="0"/>
              </a:rPr>
              <a:t> </a:t>
            </a:r>
            <a:r>
              <a:rPr lang="en-GB" sz="1800" b="1" i="1" dirty="0" err="1">
                <a:latin typeface="Times New Roman" panose="02020603050405020304" pitchFamily="18" charset="0"/>
              </a:rPr>
              <a:t>của</a:t>
            </a:r>
            <a:r>
              <a:rPr lang="en-GB" sz="1800" b="1" i="1" dirty="0">
                <a:latin typeface="Times New Roman" panose="02020603050405020304" pitchFamily="18" charset="0"/>
              </a:rPr>
              <a:t> </a:t>
            </a:r>
            <a:r>
              <a:rPr lang="en-GB" sz="1800" b="1" i="1" dirty="0" err="1">
                <a:latin typeface="Times New Roman" panose="02020603050405020304" pitchFamily="18" charset="0"/>
              </a:rPr>
              <a:t>Chương</a:t>
            </a:r>
            <a:r>
              <a:rPr lang="en-GB" sz="1800" b="1" i="1" dirty="0">
                <a:latin typeface="Times New Roman" panose="02020603050405020304" pitchFamily="18" charset="0"/>
              </a:rPr>
              <a:t> </a:t>
            </a:r>
            <a:r>
              <a:rPr lang="en-GB" sz="1800" b="1" i="1" dirty="0" err="1">
                <a:latin typeface="Times New Roman" panose="02020603050405020304" pitchFamily="18" charset="0"/>
              </a:rPr>
              <a:t>trình</a:t>
            </a:r>
            <a:r>
              <a:rPr lang="en-GB" sz="1800" b="1" i="1" dirty="0">
                <a:latin typeface="Times New Roman" panose="02020603050405020304" pitchFamily="18" charset="0"/>
              </a:rPr>
              <a:t>;</a:t>
            </a:r>
            <a:endParaRPr lang="vi-VN" sz="1800" b="1" i="1" dirty="0">
              <a:latin typeface="Times New Roman" panose="02020603050405020304" pitchFamily="18" charset="0"/>
            </a:endParaRPr>
          </a:p>
          <a:p>
            <a:pPr marL="0" marR="0" indent="0">
              <a:lnSpc>
                <a:spcPts val="2000"/>
              </a:lnSpc>
              <a:spcAft>
                <a:spcPts val="800"/>
              </a:spcAft>
              <a:buNone/>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Ví</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dụ</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vi-VN"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ts val="2000"/>
              </a:lnSpc>
              <a:spcAft>
                <a:spcPts val="800"/>
              </a:spcAft>
            </a:pP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Nêu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biết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giống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gà</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bản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địa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bày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nuôi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chăm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sóc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phòng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gà</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tích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trò</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chất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dưỡng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từng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giai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đoạn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chăn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nuôi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gà</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vi-VN"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ts val="2000"/>
              </a:lnSpc>
              <a:spcAft>
                <a:spcPts val="800"/>
              </a:spcAft>
            </a:pP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biệt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giống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gà</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bản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địa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xây</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dựng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phối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trộn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ăn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gà</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từng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giai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đoạn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nuôi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457200">
              <a:lnSpc>
                <a:spcPts val="2000"/>
              </a:lnSpc>
              <a:spcAft>
                <a:spcPts val="800"/>
              </a:spcAft>
            </a:pP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Chẩn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đoán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gà</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457200">
              <a:lnSpc>
                <a:spcPts val="2000"/>
              </a:lnSpc>
              <a:spcAft>
                <a:spcPts val="800"/>
              </a:spcAft>
            </a:pP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Kê</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đơn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thuốc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thuốc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cơ</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vật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nuôi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vi-VN"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endParaRPr lang="en-US" altLang="vi-VN" sz="1600" b="1" dirty="0"/>
          </a:p>
          <a:p>
            <a:pPr indent="-457200">
              <a:buFontTx/>
              <a:buAutoNum type="arabicPeriod"/>
            </a:pPr>
            <a:endParaRPr lang="en-US" altLang="vi-VN" sz="1600" b="1" dirty="0">
              <a:solidFill>
                <a:srgbClr val="FF0000"/>
              </a:solidFill>
            </a:endParaRPr>
          </a:p>
        </p:txBody>
      </p:sp>
    </p:spTree>
    <p:extLst>
      <p:ext uri="{BB962C8B-B14F-4D97-AF65-F5344CB8AC3E}">
        <p14:creationId xmlns:p14="http://schemas.microsoft.com/office/powerpoint/2010/main" val="955152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36D3572-32A1-3856-E77D-C849E296E851}"/>
              </a:ext>
            </a:extLst>
          </p:cNvPr>
          <p:cNvSpPr txBox="1">
            <a:spLocks noChangeArrowheads="1"/>
          </p:cNvSpPr>
          <p:nvPr/>
        </p:nvSpPr>
        <p:spPr>
          <a:xfrm>
            <a:off x="683568" y="228600"/>
            <a:ext cx="7920880" cy="571500"/>
          </a:xfrm>
        </p:spPr>
        <p:txBody>
          <a:bodyPr anchor="ctr">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defRPr/>
            </a:pPr>
            <a:r>
              <a:rPr lang="en-GB" sz="2900" b="1" dirty="0" err="1">
                <a:solidFill>
                  <a:schemeClr val="bg1"/>
                </a:solidFill>
                <a:latin typeface="Arial" panose="020B0604020202020204" pitchFamily="34" charset="0"/>
              </a:rPr>
              <a:t>Thiết</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kế</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chương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trình</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đào</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tạo</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cho</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nông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dân</a:t>
            </a:r>
            <a:endParaRPr lang="en-US" sz="2900" b="1" dirty="0">
              <a:solidFill>
                <a:schemeClr val="bg1"/>
              </a:solidFill>
              <a:latin typeface="Arial" panose="020B0604020202020204" pitchFamily="34" charset="0"/>
            </a:endParaRPr>
          </a:p>
        </p:txBody>
      </p:sp>
      <p:sp>
        <p:nvSpPr>
          <p:cNvPr id="3" name="Rectangle 4">
            <a:extLst>
              <a:ext uri="{FF2B5EF4-FFF2-40B4-BE49-F238E27FC236}">
                <a16:creationId xmlns:a16="http://schemas.microsoft.com/office/drawing/2014/main" id="{A10CA0B3-7AA5-409C-7E64-208E20CEB919}"/>
              </a:ext>
            </a:extLst>
          </p:cNvPr>
          <p:cNvSpPr txBox="1">
            <a:spLocks noChangeArrowheads="1"/>
          </p:cNvSpPr>
          <p:nvPr/>
        </p:nvSpPr>
        <p:spPr>
          <a:xfrm>
            <a:off x="353291" y="920156"/>
            <a:ext cx="8510154" cy="34439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marR="0" indent="0">
              <a:lnSpc>
                <a:spcPct val="100000"/>
              </a:lnSpc>
              <a:spcBef>
                <a:spcPts val="600"/>
              </a:spcBef>
              <a:spcAft>
                <a:spcPts val="600"/>
              </a:spcAft>
              <a:buNone/>
            </a:pP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Xác</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cần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Những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đáp</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ứng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mục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Chương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0000"/>
              </a:lnSpc>
              <a:spcBef>
                <a:spcPts val="600"/>
              </a:spcBef>
              <a:spcAft>
                <a:spcPts val="600"/>
              </a:spcAft>
              <a:buNone/>
            </a:pPr>
            <a:r>
              <a:rPr lang="en-GB" sz="2400" b="1" u="sng" dirty="0" err="1">
                <a:effectLst/>
                <a:latin typeface="Times New Roman" panose="02020603050405020304" pitchFamily="18" charset="0"/>
                <a:ea typeface="Calibri" panose="020F0502020204030204" pitchFamily="34" charset="0"/>
                <a:cs typeface="Times New Roman" panose="02020603050405020304" pitchFamily="18" charset="0"/>
              </a:rPr>
              <a:t>Ví</a:t>
            </a:r>
            <a:r>
              <a:rPr lang="en-GB" sz="2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u="sng" dirty="0" err="1">
                <a:effectLst/>
                <a:latin typeface="Times New Roman" panose="02020603050405020304" pitchFamily="18" charset="0"/>
                <a:ea typeface="Calibri" panose="020F0502020204030204" pitchFamily="34" charset="0"/>
                <a:cs typeface="Times New Roman" panose="02020603050405020304" pitchFamily="18" charset="0"/>
              </a:rPr>
              <a:t>dụ</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0000"/>
              </a:lnSpc>
              <a:spcBef>
                <a:spcPts val="600"/>
              </a:spcBef>
              <a:spcAft>
                <a:spcPts val="6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Chọn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giống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hình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thái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0000"/>
              </a:lnSpc>
              <a:spcBef>
                <a:spcPts val="600"/>
              </a:spcBef>
              <a:spcAft>
                <a:spcPts val="600"/>
              </a:spcAft>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Quy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kỹ</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thuật</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nuôi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Dinh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dưỡng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ăn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khẩu</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phần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ăn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ăn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chăm</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sóc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vệ</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0000"/>
              </a:lnSpc>
              <a:spcBef>
                <a:spcPts val="600"/>
              </a:spcBef>
              <a:spcAft>
                <a:spcPts val="6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Phòng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gà</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biện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pháp</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phòng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chẩn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đoán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kê</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đơn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biện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pháp</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thuốc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cơ</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vật</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nuôi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9965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73C426B-AB8E-CBA1-A3F7-34B312C12306}"/>
              </a:ext>
            </a:extLst>
          </p:cNvPr>
          <p:cNvSpPr txBox="1">
            <a:spLocks noChangeArrowheads="1"/>
          </p:cNvSpPr>
          <p:nvPr/>
        </p:nvSpPr>
        <p:spPr>
          <a:xfrm>
            <a:off x="683568" y="228600"/>
            <a:ext cx="7920880" cy="571500"/>
          </a:xfr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2000"/>
              </a:lnSpc>
              <a:spcAft>
                <a:spcPts val="800"/>
              </a:spcAft>
            </a:pPr>
            <a:r>
              <a:rPr lang="en-GB" sz="2600" b="1" dirty="0" err="1">
                <a:solidFill>
                  <a:schemeClr val="bg1"/>
                </a:solidFill>
                <a:latin typeface="Arial" panose="020B0604020202020204" pitchFamily="34" charset="0"/>
              </a:rPr>
              <a:t>Căn</a:t>
            </a:r>
            <a:r>
              <a:rPr lang="en-GB" sz="2600" b="1" dirty="0">
                <a:solidFill>
                  <a:schemeClr val="bg1"/>
                </a:solidFill>
                <a:latin typeface="Arial" panose="020B0604020202020204" pitchFamily="34" charset="0"/>
              </a:rPr>
              <a:t> </a:t>
            </a:r>
            <a:r>
              <a:rPr lang="en-GB" sz="2600" b="1" dirty="0" err="1">
                <a:solidFill>
                  <a:schemeClr val="bg1"/>
                </a:solidFill>
                <a:latin typeface="Arial" panose="020B0604020202020204" pitchFamily="34" charset="0"/>
              </a:rPr>
              <a:t>cứ</a:t>
            </a:r>
            <a:r>
              <a:rPr lang="en-GB" sz="2600" b="1" dirty="0">
                <a:solidFill>
                  <a:schemeClr val="bg1"/>
                </a:solidFill>
                <a:latin typeface="Arial" panose="020B0604020202020204" pitchFamily="34" charset="0"/>
              </a:rPr>
              <a:t> </a:t>
            </a:r>
            <a:r>
              <a:rPr lang="en-GB" sz="2600" b="1" dirty="0" err="1">
                <a:solidFill>
                  <a:schemeClr val="bg1"/>
                </a:solidFill>
                <a:latin typeface="Arial" panose="020B0604020202020204" pitchFamily="34" charset="0"/>
              </a:rPr>
              <a:t>xây</a:t>
            </a:r>
            <a:r>
              <a:rPr lang="en-GB" sz="2600" b="1" dirty="0">
                <a:solidFill>
                  <a:schemeClr val="bg1"/>
                </a:solidFill>
                <a:latin typeface="Arial" panose="020B0604020202020204" pitchFamily="34" charset="0"/>
              </a:rPr>
              <a:t> </a:t>
            </a:r>
            <a:r>
              <a:rPr lang="en-GB" sz="2600" b="1" dirty="0" err="1">
                <a:solidFill>
                  <a:schemeClr val="bg1"/>
                </a:solidFill>
                <a:latin typeface="Arial" panose="020B0604020202020204" pitchFamily="34" charset="0"/>
              </a:rPr>
              <a:t>dựng</a:t>
            </a:r>
            <a:r>
              <a:rPr lang="en-GB" sz="2600" b="1" dirty="0">
                <a:solidFill>
                  <a:schemeClr val="bg1"/>
                </a:solidFill>
                <a:latin typeface="Arial" panose="020B0604020202020204" pitchFamily="34" charset="0"/>
              </a:rPr>
              <a:t> </a:t>
            </a:r>
            <a:r>
              <a:rPr lang="en-GB" sz="2600" b="1" dirty="0" err="1">
                <a:solidFill>
                  <a:schemeClr val="bg1"/>
                </a:solidFill>
                <a:latin typeface="Arial" panose="020B0604020202020204" pitchFamily="34" charset="0"/>
              </a:rPr>
              <a:t>chương</a:t>
            </a:r>
            <a:r>
              <a:rPr lang="en-GB" sz="2600" b="1" dirty="0">
                <a:solidFill>
                  <a:schemeClr val="bg1"/>
                </a:solidFill>
                <a:latin typeface="Arial" panose="020B0604020202020204" pitchFamily="34" charset="0"/>
              </a:rPr>
              <a:t> </a:t>
            </a:r>
            <a:r>
              <a:rPr lang="en-GB" sz="2600" b="1" dirty="0" err="1">
                <a:solidFill>
                  <a:schemeClr val="bg1"/>
                </a:solidFill>
                <a:latin typeface="Arial" panose="020B0604020202020204" pitchFamily="34" charset="0"/>
              </a:rPr>
              <a:t>trình</a:t>
            </a:r>
            <a:endParaRPr lang="vi-VN" sz="2600" b="1" dirty="0">
              <a:solidFill>
                <a:schemeClr val="bg1"/>
              </a:solidFill>
              <a:latin typeface="Arial" panose="020B0604020202020204" pitchFamily="34" charset="0"/>
            </a:endParaRPr>
          </a:p>
        </p:txBody>
      </p:sp>
      <p:sp>
        <p:nvSpPr>
          <p:cNvPr id="3" name="Rectangle 4">
            <a:extLst>
              <a:ext uri="{FF2B5EF4-FFF2-40B4-BE49-F238E27FC236}">
                <a16:creationId xmlns:a16="http://schemas.microsoft.com/office/drawing/2014/main" id="{EA3E0F82-BD4E-7735-48B6-828AC28CDD6A}"/>
              </a:ext>
            </a:extLst>
          </p:cNvPr>
          <p:cNvSpPr txBox="1">
            <a:spLocks noChangeArrowheads="1"/>
          </p:cNvSpPr>
          <p:nvPr/>
        </p:nvSpPr>
        <p:spPr>
          <a:xfrm>
            <a:off x="323528" y="920156"/>
            <a:ext cx="6552728" cy="39558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marR="0">
              <a:lnSpc>
                <a:spcPts val="2000"/>
              </a:lnSpc>
              <a:spcAft>
                <a:spcPts val="800"/>
              </a:spcAft>
            </a:pPr>
            <a:r>
              <a:rPr lang="en-GB" sz="2400" dirty="0" err="1">
                <a:latin typeface="Times New Roman" panose="02020603050405020304" pitchFamily="18" charset="0"/>
                <a:ea typeface="Calibri" panose="020F0502020204030204" pitchFamily="34" charset="0"/>
                <a:cs typeface="Times New Roman" panose="02020603050405020304" pitchFamily="18" charset="0"/>
              </a:rPr>
              <a:t>Đặc</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điểm</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đối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tượng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học</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Xác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chương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2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tới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5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ngày</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Tỷ</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lệ</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dành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thuyết</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Xác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mục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kiến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kỹ</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năng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cần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được</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Xác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nhóm</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kiến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kỹ</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năng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cần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hiện</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Nhóm</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đề</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mục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Xác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từng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đề</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mục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đề</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mẫu</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chương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khóa</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tập</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huấn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876256" y="997222"/>
            <a:ext cx="2016224" cy="1552575"/>
          </a:xfrm>
          <a:prstGeom prst="rect">
            <a:avLst/>
          </a:prstGeom>
        </p:spPr>
      </p:pic>
      <p:pic>
        <p:nvPicPr>
          <p:cNvPr id="5" name="Picture 4"/>
          <p:cNvPicPr>
            <a:picLocks noChangeAspect="1"/>
          </p:cNvPicPr>
          <p:nvPr/>
        </p:nvPicPr>
        <p:blipFill>
          <a:blip r:embed="rId3"/>
          <a:stretch>
            <a:fillRect/>
          </a:stretch>
        </p:blipFill>
        <p:spPr>
          <a:xfrm>
            <a:off x="7000947" y="2746919"/>
            <a:ext cx="2016224" cy="1471790"/>
          </a:xfrm>
          <a:prstGeom prst="rect">
            <a:avLst/>
          </a:prstGeom>
        </p:spPr>
      </p:pic>
    </p:spTree>
    <p:extLst>
      <p:ext uri="{BB962C8B-B14F-4D97-AF65-F5344CB8AC3E}">
        <p14:creationId xmlns:p14="http://schemas.microsoft.com/office/powerpoint/2010/main" val="129100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AB0BE5C-F348-4F16-2348-105878358AA3}"/>
              </a:ext>
            </a:extLst>
          </p:cNvPr>
          <p:cNvSpPr txBox="1">
            <a:spLocks noChangeArrowheads="1"/>
          </p:cNvSpPr>
          <p:nvPr/>
        </p:nvSpPr>
        <p:spPr>
          <a:xfrm>
            <a:off x="683568" y="228600"/>
            <a:ext cx="7920880" cy="571500"/>
          </a:xfr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2000"/>
              </a:lnSpc>
              <a:spcAft>
                <a:spcPts val="800"/>
              </a:spcAft>
            </a:pPr>
            <a:r>
              <a:rPr lang="en-GB"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Đánh</a:t>
            </a:r>
            <a:r>
              <a:rPr lang="en-GB"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giá</a:t>
            </a:r>
            <a:r>
              <a:rPr lang="en-GB"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chương</a:t>
            </a:r>
            <a:r>
              <a:rPr lang="en-GB"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trình</a:t>
            </a:r>
            <a:r>
              <a:rPr lang="en-GB"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vi-VN" sz="2600" b="1" dirty="0">
              <a:solidFill>
                <a:schemeClr val="bg1"/>
              </a:solidFill>
              <a:latin typeface="Arial" panose="020B0604020202020204" pitchFamily="34" charset="0"/>
            </a:endParaRPr>
          </a:p>
        </p:txBody>
      </p:sp>
      <p:sp>
        <p:nvSpPr>
          <p:cNvPr id="3" name="Rectangle 4">
            <a:extLst>
              <a:ext uri="{FF2B5EF4-FFF2-40B4-BE49-F238E27FC236}">
                <a16:creationId xmlns:a16="http://schemas.microsoft.com/office/drawing/2014/main" id="{92AF37B4-2F3E-8455-CD5D-D48443C22412}"/>
              </a:ext>
            </a:extLst>
          </p:cNvPr>
          <p:cNvSpPr txBox="1">
            <a:spLocks noChangeArrowheads="1"/>
          </p:cNvSpPr>
          <p:nvPr/>
        </p:nvSpPr>
        <p:spPr>
          <a:xfrm>
            <a:off x="544116" y="920156"/>
            <a:ext cx="4675956" cy="11580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Mức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độ</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mục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tiêu</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Phù</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gian</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hiện</a:t>
            </a:r>
            <a:endParaRPr lang="vi-V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ts val="2000"/>
              </a:lnSpc>
              <a:spcAft>
                <a:spcPts val="800"/>
              </a:spcAft>
            </a:pP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Phù</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đối</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tượng</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đào</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effectLst/>
                <a:latin typeface="Times New Roman" panose="02020603050405020304" pitchFamily="18" charset="0"/>
                <a:ea typeface="Calibri" panose="020F0502020204030204" pitchFamily="34" charset="0"/>
                <a:cs typeface="Times New Roman" panose="02020603050405020304" pitchFamily="18" charset="0"/>
              </a:rPr>
              <a:t>tạo</a:t>
            </a:r>
            <a:endParaRPr lang="en-US" altLang="vi-VN" sz="24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CBA06F2-FF64-4D74-6D24-4583DBEB76A0}"/>
              </a:ext>
            </a:extLst>
          </p:cNvPr>
          <p:cNvPicPr>
            <a:picLocks noChangeAspect="1"/>
          </p:cNvPicPr>
          <p:nvPr/>
        </p:nvPicPr>
        <p:blipFill>
          <a:blip r:embed="rId2"/>
          <a:stretch>
            <a:fillRect/>
          </a:stretch>
        </p:blipFill>
        <p:spPr>
          <a:xfrm>
            <a:off x="683568" y="2078182"/>
            <a:ext cx="4086028" cy="2298391"/>
          </a:xfrm>
          <a:prstGeom prst="rect">
            <a:avLst/>
          </a:prstGeom>
        </p:spPr>
      </p:pic>
      <p:pic>
        <p:nvPicPr>
          <p:cNvPr id="5" name="Picture 4"/>
          <p:cNvPicPr>
            <a:picLocks noChangeAspect="1"/>
          </p:cNvPicPr>
          <p:nvPr/>
        </p:nvPicPr>
        <p:blipFill>
          <a:blip r:embed="rId3"/>
          <a:stretch>
            <a:fillRect/>
          </a:stretch>
        </p:blipFill>
        <p:spPr>
          <a:xfrm>
            <a:off x="5787645" y="1122219"/>
            <a:ext cx="2619375" cy="1609725"/>
          </a:xfrm>
          <a:prstGeom prst="rect">
            <a:avLst/>
          </a:prstGeom>
        </p:spPr>
      </p:pic>
    </p:spTree>
    <p:extLst>
      <p:ext uri="{BB962C8B-B14F-4D97-AF65-F5344CB8AC3E}">
        <p14:creationId xmlns:p14="http://schemas.microsoft.com/office/powerpoint/2010/main" val="2451701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1521;p63">
            <a:extLst>
              <a:ext uri="{FF2B5EF4-FFF2-40B4-BE49-F238E27FC236}">
                <a16:creationId xmlns:a16="http://schemas.microsoft.com/office/drawing/2014/main" id="{202B3AE2-E6FA-EEFB-A979-1249F27F203E}"/>
              </a:ext>
            </a:extLst>
          </p:cNvPr>
          <p:cNvGrpSpPr/>
          <p:nvPr/>
        </p:nvGrpSpPr>
        <p:grpSpPr>
          <a:xfrm>
            <a:off x="216884" y="1001413"/>
            <a:ext cx="1857388" cy="2357453"/>
            <a:chOff x="10998200" y="11115950"/>
            <a:chExt cx="1977250" cy="2411150"/>
          </a:xfrm>
        </p:grpSpPr>
        <p:grpSp>
          <p:nvGrpSpPr>
            <p:cNvPr id="3" name="Google Shape;1522;p63">
              <a:extLst>
                <a:ext uri="{FF2B5EF4-FFF2-40B4-BE49-F238E27FC236}">
                  <a16:creationId xmlns:a16="http://schemas.microsoft.com/office/drawing/2014/main" id="{CB226E9C-A13D-441D-4609-4FA6E55D5402}"/>
                </a:ext>
              </a:extLst>
            </p:cNvPr>
            <p:cNvGrpSpPr/>
            <p:nvPr/>
          </p:nvGrpSpPr>
          <p:grpSpPr>
            <a:xfrm>
              <a:off x="10998200" y="11115950"/>
              <a:ext cx="1977250" cy="2411150"/>
              <a:chOff x="10998200" y="11115950"/>
              <a:chExt cx="1977250" cy="2411150"/>
            </a:xfrm>
          </p:grpSpPr>
          <p:sp>
            <p:nvSpPr>
              <p:cNvPr id="47" name="Google Shape;1523;p63">
                <a:extLst>
                  <a:ext uri="{FF2B5EF4-FFF2-40B4-BE49-F238E27FC236}">
                    <a16:creationId xmlns:a16="http://schemas.microsoft.com/office/drawing/2014/main" id="{A923D650-57D0-11CA-46E5-2BDB84A524F4}"/>
                  </a:ext>
                </a:extLst>
              </p:cNvPr>
              <p:cNvSpPr/>
              <p:nvPr/>
            </p:nvSpPr>
            <p:spPr>
              <a:xfrm>
                <a:off x="10998200" y="11115950"/>
                <a:ext cx="1977250" cy="2411150"/>
              </a:xfrm>
              <a:custGeom>
                <a:avLst/>
                <a:gdLst/>
                <a:ahLst/>
                <a:cxnLst/>
                <a:rect l="l" t="t" r="r" b="b"/>
                <a:pathLst>
                  <a:path w="79090" h="96446" extrusionOk="0">
                    <a:moveTo>
                      <a:pt x="12250" y="46080"/>
                    </a:moveTo>
                    <a:cubicBezTo>
                      <a:pt x="12493" y="47570"/>
                      <a:pt x="12918" y="49059"/>
                      <a:pt x="13465" y="50488"/>
                    </a:cubicBezTo>
                    <a:cubicBezTo>
                      <a:pt x="12402" y="49515"/>
                      <a:pt x="11186" y="48755"/>
                      <a:pt x="9848" y="48178"/>
                    </a:cubicBezTo>
                    <a:cubicBezTo>
                      <a:pt x="10760" y="47630"/>
                      <a:pt x="11551" y="46931"/>
                      <a:pt x="12250" y="46080"/>
                    </a:cubicBezTo>
                    <a:close/>
                    <a:moveTo>
                      <a:pt x="42129" y="1"/>
                    </a:moveTo>
                    <a:cubicBezTo>
                      <a:pt x="40274" y="92"/>
                      <a:pt x="38876" y="1703"/>
                      <a:pt x="38907" y="3557"/>
                    </a:cubicBezTo>
                    <a:cubicBezTo>
                      <a:pt x="38937" y="5350"/>
                      <a:pt x="38937" y="7052"/>
                      <a:pt x="38876" y="8694"/>
                    </a:cubicBezTo>
                    <a:cubicBezTo>
                      <a:pt x="38846" y="9484"/>
                      <a:pt x="38785" y="10335"/>
                      <a:pt x="38755" y="11156"/>
                    </a:cubicBezTo>
                    <a:lnTo>
                      <a:pt x="38755" y="11429"/>
                    </a:lnTo>
                    <a:cubicBezTo>
                      <a:pt x="38663" y="12341"/>
                      <a:pt x="38633" y="13253"/>
                      <a:pt x="38663" y="14287"/>
                    </a:cubicBezTo>
                    <a:cubicBezTo>
                      <a:pt x="38724" y="14803"/>
                      <a:pt x="38876" y="15350"/>
                      <a:pt x="39150" y="15746"/>
                    </a:cubicBezTo>
                    <a:cubicBezTo>
                      <a:pt x="38495" y="15708"/>
                      <a:pt x="37851" y="15686"/>
                      <a:pt x="37217" y="15686"/>
                    </a:cubicBezTo>
                    <a:cubicBezTo>
                      <a:pt x="36321" y="15686"/>
                      <a:pt x="35445" y="15730"/>
                      <a:pt x="34590" y="15837"/>
                    </a:cubicBezTo>
                    <a:cubicBezTo>
                      <a:pt x="34773" y="15350"/>
                      <a:pt x="34864" y="14803"/>
                      <a:pt x="34803" y="14287"/>
                    </a:cubicBezTo>
                    <a:cubicBezTo>
                      <a:pt x="34621" y="12493"/>
                      <a:pt x="34226" y="10730"/>
                      <a:pt x="33891" y="9028"/>
                    </a:cubicBezTo>
                    <a:cubicBezTo>
                      <a:pt x="33800" y="8724"/>
                      <a:pt x="33770" y="8390"/>
                      <a:pt x="33709" y="8086"/>
                    </a:cubicBezTo>
                    <a:cubicBezTo>
                      <a:pt x="33435" y="6718"/>
                      <a:pt x="32402" y="5654"/>
                      <a:pt x="31065" y="5381"/>
                    </a:cubicBezTo>
                    <a:cubicBezTo>
                      <a:pt x="30867" y="5350"/>
                      <a:pt x="30654" y="5335"/>
                      <a:pt x="30434" y="5335"/>
                    </a:cubicBezTo>
                    <a:cubicBezTo>
                      <a:pt x="30213" y="5335"/>
                      <a:pt x="29986" y="5350"/>
                      <a:pt x="29758" y="5381"/>
                    </a:cubicBezTo>
                    <a:cubicBezTo>
                      <a:pt x="28876" y="5563"/>
                      <a:pt x="28116" y="6080"/>
                      <a:pt x="27630" y="6840"/>
                    </a:cubicBezTo>
                    <a:cubicBezTo>
                      <a:pt x="27113" y="7600"/>
                      <a:pt x="26961" y="8542"/>
                      <a:pt x="27174" y="9454"/>
                    </a:cubicBezTo>
                    <a:cubicBezTo>
                      <a:pt x="27235" y="9758"/>
                      <a:pt x="27326" y="10062"/>
                      <a:pt x="27356" y="10396"/>
                    </a:cubicBezTo>
                    <a:cubicBezTo>
                      <a:pt x="27721" y="12068"/>
                      <a:pt x="28116" y="13831"/>
                      <a:pt x="28633" y="15563"/>
                    </a:cubicBezTo>
                    <a:cubicBezTo>
                      <a:pt x="28785" y="16110"/>
                      <a:pt x="29089" y="16505"/>
                      <a:pt x="29484" y="16901"/>
                    </a:cubicBezTo>
                    <a:cubicBezTo>
                      <a:pt x="28147" y="17326"/>
                      <a:pt x="26900" y="17843"/>
                      <a:pt x="25654" y="18451"/>
                    </a:cubicBezTo>
                    <a:cubicBezTo>
                      <a:pt x="25928" y="17660"/>
                      <a:pt x="25837" y="16749"/>
                      <a:pt x="25411" y="15898"/>
                    </a:cubicBezTo>
                    <a:cubicBezTo>
                      <a:pt x="23830" y="12767"/>
                      <a:pt x="22037" y="9666"/>
                      <a:pt x="20304" y="6718"/>
                    </a:cubicBezTo>
                    <a:cubicBezTo>
                      <a:pt x="19879" y="5989"/>
                      <a:pt x="19453" y="5320"/>
                      <a:pt x="19028" y="4590"/>
                    </a:cubicBezTo>
                    <a:cubicBezTo>
                      <a:pt x="18542" y="3739"/>
                      <a:pt x="17721" y="3192"/>
                      <a:pt x="16748" y="2979"/>
                    </a:cubicBezTo>
                    <a:cubicBezTo>
                      <a:pt x="16518" y="2933"/>
                      <a:pt x="16285" y="2911"/>
                      <a:pt x="16055" y="2911"/>
                    </a:cubicBezTo>
                    <a:cubicBezTo>
                      <a:pt x="15372" y="2911"/>
                      <a:pt x="14702" y="3110"/>
                      <a:pt x="14134" y="3496"/>
                    </a:cubicBezTo>
                    <a:cubicBezTo>
                      <a:pt x="12614" y="4499"/>
                      <a:pt x="12128" y="6566"/>
                      <a:pt x="13070" y="8207"/>
                    </a:cubicBezTo>
                    <a:cubicBezTo>
                      <a:pt x="13496" y="8907"/>
                      <a:pt x="13921" y="9606"/>
                      <a:pt x="14317" y="10335"/>
                    </a:cubicBezTo>
                    <a:cubicBezTo>
                      <a:pt x="16079" y="13283"/>
                      <a:pt x="17873" y="16353"/>
                      <a:pt x="19788" y="19302"/>
                    </a:cubicBezTo>
                    <a:cubicBezTo>
                      <a:pt x="20304" y="20001"/>
                      <a:pt x="21004" y="20518"/>
                      <a:pt x="21885" y="20670"/>
                    </a:cubicBezTo>
                    <a:cubicBezTo>
                      <a:pt x="21915" y="20670"/>
                      <a:pt x="22007" y="20670"/>
                      <a:pt x="22037" y="20700"/>
                    </a:cubicBezTo>
                    <a:cubicBezTo>
                      <a:pt x="17113" y="24347"/>
                      <a:pt x="13405" y="29819"/>
                      <a:pt x="12128" y="36323"/>
                    </a:cubicBezTo>
                    <a:cubicBezTo>
                      <a:pt x="11885" y="37478"/>
                      <a:pt x="11733" y="38664"/>
                      <a:pt x="11672" y="39849"/>
                    </a:cubicBezTo>
                    <a:cubicBezTo>
                      <a:pt x="11064" y="39515"/>
                      <a:pt x="10365" y="39272"/>
                      <a:pt x="9696" y="39150"/>
                    </a:cubicBezTo>
                    <a:cubicBezTo>
                      <a:pt x="9228" y="39058"/>
                      <a:pt x="8751" y="39014"/>
                      <a:pt x="8275" y="39014"/>
                    </a:cubicBezTo>
                    <a:cubicBezTo>
                      <a:pt x="7176" y="39014"/>
                      <a:pt x="6082" y="39252"/>
                      <a:pt x="5107" y="39697"/>
                    </a:cubicBezTo>
                    <a:cubicBezTo>
                      <a:pt x="2371" y="40943"/>
                      <a:pt x="1034" y="43679"/>
                      <a:pt x="456" y="45199"/>
                    </a:cubicBezTo>
                    <a:cubicBezTo>
                      <a:pt x="0" y="46506"/>
                      <a:pt x="578" y="47934"/>
                      <a:pt x="1824" y="48542"/>
                    </a:cubicBezTo>
                    <a:cubicBezTo>
                      <a:pt x="2432" y="48816"/>
                      <a:pt x="3070" y="49029"/>
                      <a:pt x="3739" y="49181"/>
                    </a:cubicBezTo>
                    <a:lnTo>
                      <a:pt x="3769" y="49181"/>
                    </a:lnTo>
                    <a:cubicBezTo>
                      <a:pt x="2280" y="52463"/>
                      <a:pt x="2614" y="56293"/>
                      <a:pt x="4651" y="59333"/>
                    </a:cubicBezTo>
                    <a:cubicBezTo>
                      <a:pt x="6991" y="62859"/>
                      <a:pt x="11186" y="64166"/>
                      <a:pt x="13465" y="64622"/>
                    </a:cubicBezTo>
                    <a:lnTo>
                      <a:pt x="13617" y="64652"/>
                    </a:lnTo>
                    <a:cubicBezTo>
                      <a:pt x="13795" y="64689"/>
                      <a:pt x="13972" y="64707"/>
                      <a:pt x="14147" y="64707"/>
                    </a:cubicBezTo>
                    <a:cubicBezTo>
                      <a:pt x="15112" y="64707"/>
                      <a:pt x="16007" y="64159"/>
                      <a:pt x="16444" y="63284"/>
                    </a:cubicBezTo>
                    <a:lnTo>
                      <a:pt x="16444" y="63284"/>
                    </a:lnTo>
                    <a:lnTo>
                      <a:pt x="16231" y="65868"/>
                    </a:lnTo>
                    <a:cubicBezTo>
                      <a:pt x="16140" y="66658"/>
                      <a:pt x="16414" y="67418"/>
                      <a:pt x="16961" y="67965"/>
                    </a:cubicBezTo>
                    <a:cubicBezTo>
                      <a:pt x="16748" y="68239"/>
                      <a:pt x="16657" y="68543"/>
                      <a:pt x="16566" y="68877"/>
                    </a:cubicBezTo>
                    <a:lnTo>
                      <a:pt x="15776" y="72889"/>
                    </a:lnTo>
                    <a:cubicBezTo>
                      <a:pt x="15502" y="74318"/>
                      <a:pt x="16383" y="75686"/>
                      <a:pt x="17751" y="76020"/>
                    </a:cubicBezTo>
                    <a:lnTo>
                      <a:pt x="19119" y="76354"/>
                    </a:lnTo>
                    <a:lnTo>
                      <a:pt x="19119" y="76689"/>
                    </a:lnTo>
                    <a:cubicBezTo>
                      <a:pt x="19028" y="78026"/>
                      <a:pt x="19940" y="79211"/>
                      <a:pt x="21247" y="79485"/>
                    </a:cubicBezTo>
                    <a:cubicBezTo>
                      <a:pt x="21399" y="80032"/>
                      <a:pt x="21612" y="80610"/>
                      <a:pt x="21915" y="81187"/>
                    </a:cubicBezTo>
                    <a:lnTo>
                      <a:pt x="21581" y="81066"/>
                    </a:lnTo>
                    <a:lnTo>
                      <a:pt x="18481" y="78786"/>
                    </a:lnTo>
                    <a:lnTo>
                      <a:pt x="16140" y="75929"/>
                    </a:lnTo>
                    <a:lnTo>
                      <a:pt x="16049" y="75838"/>
                    </a:lnTo>
                    <a:cubicBezTo>
                      <a:pt x="15958" y="75290"/>
                      <a:pt x="15806" y="74774"/>
                      <a:pt x="15624" y="74257"/>
                    </a:cubicBezTo>
                    <a:cubicBezTo>
                      <a:pt x="15502" y="74014"/>
                      <a:pt x="15380" y="73740"/>
                      <a:pt x="15289" y="73497"/>
                    </a:cubicBezTo>
                    <a:cubicBezTo>
                      <a:pt x="15168" y="73254"/>
                      <a:pt x="15016" y="72980"/>
                      <a:pt x="14864" y="72707"/>
                    </a:cubicBezTo>
                    <a:cubicBezTo>
                      <a:pt x="14772" y="72616"/>
                      <a:pt x="14712" y="72464"/>
                      <a:pt x="14620" y="72342"/>
                    </a:cubicBezTo>
                    <a:cubicBezTo>
                      <a:pt x="14681" y="72190"/>
                      <a:pt x="14681" y="71977"/>
                      <a:pt x="14681" y="71856"/>
                    </a:cubicBezTo>
                    <a:cubicBezTo>
                      <a:pt x="14681" y="71582"/>
                      <a:pt x="14712" y="71339"/>
                      <a:pt x="14681" y="71096"/>
                    </a:cubicBezTo>
                    <a:cubicBezTo>
                      <a:pt x="14681" y="70853"/>
                      <a:pt x="14620" y="70670"/>
                      <a:pt x="14620" y="70427"/>
                    </a:cubicBezTo>
                    <a:cubicBezTo>
                      <a:pt x="14560" y="69789"/>
                      <a:pt x="14408" y="69211"/>
                      <a:pt x="14165" y="68634"/>
                    </a:cubicBezTo>
                    <a:cubicBezTo>
                      <a:pt x="13952" y="68117"/>
                      <a:pt x="13648" y="67570"/>
                      <a:pt x="13253" y="67175"/>
                    </a:cubicBezTo>
                    <a:cubicBezTo>
                      <a:pt x="12888" y="66719"/>
                      <a:pt x="12462" y="66324"/>
                      <a:pt x="12006" y="66020"/>
                    </a:cubicBezTo>
                    <a:cubicBezTo>
                      <a:pt x="11551" y="65716"/>
                      <a:pt x="11064" y="65442"/>
                      <a:pt x="10578" y="65260"/>
                    </a:cubicBezTo>
                    <a:cubicBezTo>
                      <a:pt x="10213" y="65138"/>
                      <a:pt x="9879" y="65047"/>
                      <a:pt x="9514" y="64956"/>
                    </a:cubicBezTo>
                    <a:cubicBezTo>
                      <a:pt x="9301" y="64926"/>
                      <a:pt x="9149" y="64895"/>
                      <a:pt x="8967" y="64895"/>
                    </a:cubicBezTo>
                    <a:cubicBezTo>
                      <a:pt x="8709" y="64850"/>
                      <a:pt x="8435" y="64827"/>
                      <a:pt x="8154" y="64827"/>
                    </a:cubicBezTo>
                    <a:cubicBezTo>
                      <a:pt x="7873" y="64827"/>
                      <a:pt x="7584" y="64850"/>
                      <a:pt x="7295" y="64895"/>
                    </a:cubicBezTo>
                    <a:cubicBezTo>
                      <a:pt x="6505" y="64956"/>
                      <a:pt x="5745" y="65199"/>
                      <a:pt x="5046" y="65564"/>
                    </a:cubicBezTo>
                    <a:cubicBezTo>
                      <a:pt x="4377" y="65959"/>
                      <a:pt x="3769" y="66415"/>
                      <a:pt x="3313" y="67023"/>
                    </a:cubicBezTo>
                    <a:cubicBezTo>
                      <a:pt x="2827" y="67631"/>
                      <a:pt x="2462" y="68269"/>
                      <a:pt x="2249" y="69029"/>
                    </a:cubicBezTo>
                    <a:cubicBezTo>
                      <a:pt x="2006" y="69789"/>
                      <a:pt x="1945" y="70579"/>
                      <a:pt x="2067" y="71430"/>
                    </a:cubicBezTo>
                    <a:cubicBezTo>
                      <a:pt x="2097" y="71795"/>
                      <a:pt x="2158" y="72221"/>
                      <a:pt x="2280" y="72646"/>
                    </a:cubicBezTo>
                    <a:cubicBezTo>
                      <a:pt x="2401" y="73041"/>
                      <a:pt x="2553" y="73436"/>
                      <a:pt x="2736" y="73862"/>
                    </a:cubicBezTo>
                    <a:cubicBezTo>
                      <a:pt x="2857" y="74075"/>
                      <a:pt x="2979" y="74257"/>
                      <a:pt x="3070" y="74470"/>
                    </a:cubicBezTo>
                    <a:cubicBezTo>
                      <a:pt x="2857" y="75108"/>
                      <a:pt x="2857" y="75777"/>
                      <a:pt x="3131" y="76445"/>
                    </a:cubicBezTo>
                    <a:lnTo>
                      <a:pt x="3921" y="78360"/>
                    </a:lnTo>
                    <a:cubicBezTo>
                      <a:pt x="3982" y="78604"/>
                      <a:pt x="4104" y="78786"/>
                      <a:pt x="4256" y="78938"/>
                    </a:cubicBezTo>
                    <a:cubicBezTo>
                      <a:pt x="4286" y="79363"/>
                      <a:pt x="4438" y="79789"/>
                      <a:pt x="4681" y="80154"/>
                    </a:cubicBezTo>
                    <a:lnTo>
                      <a:pt x="5897" y="82008"/>
                    </a:lnTo>
                    <a:cubicBezTo>
                      <a:pt x="5897" y="82677"/>
                      <a:pt x="6110" y="83285"/>
                      <a:pt x="6535" y="83771"/>
                    </a:cubicBezTo>
                    <a:lnTo>
                      <a:pt x="9240" y="86962"/>
                    </a:lnTo>
                    <a:cubicBezTo>
                      <a:pt x="9453" y="87236"/>
                      <a:pt x="9696" y="87418"/>
                      <a:pt x="10000" y="87570"/>
                    </a:cubicBezTo>
                    <a:cubicBezTo>
                      <a:pt x="10183" y="87996"/>
                      <a:pt x="10487" y="88361"/>
                      <a:pt x="10882" y="88634"/>
                    </a:cubicBezTo>
                    <a:lnTo>
                      <a:pt x="14286" y="91035"/>
                    </a:lnTo>
                    <a:cubicBezTo>
                      <a:pt x="14529" y="91218"/>
                      <a:pt x="14833" y="91339"/>
                      <a:pt x="15076" y="91400"/>
                    </a:cubicBezTo>
                    <a:cubicBezTo>
                      <a:pt x="15380" y="91795"/>
                      <a:pt x="15745" y="92038"/>
                      <a:pt x="16201" y="92251"/>
                    </a:cubicBezTo>
                    <a:lnTo>
                      <a:pt x="18207" y="93041"/>
                    </a:lnTo>
                    <a:cubicBezTo>
                      <a:pt x="18359" y="93102"/>
                      <a:pt x="18511" y="93163"/>
                      <a:pt x="18694" y="93193"/>
                    </a:cubicBezTo>
                    <a:cubicBezTo>
                      <a:pt x="18845" y="93224"/>
                      <a:pt x="18967" y="93224"/>
                      <a:pt x="19119" y="93224"/>
                    </a:cubicBezTo>
                    <a:cubicBezTo>
                      <a:pt x="19332" y="93406"/>
                      <a:pt x="19636" y="93528"/>
                      <a:pt x="19940" y="93649"/>
                    </a:cubicBezTo>
                    <a:lnTo>
                      <a:pt x="22371" y="94379"/>
                    </a:lnTo>
                    <a:cubicBezTo>
                      <a:pt x="22463" y="94409"/>
                      <a:pt x="22523" y="94409"/>
                      <a:pt x="22645" y="94440"/>
                    </a:cubicBezTo>
                    <a:cubicBezTo>
                      <a:pt x="22817" y="94478"/>
                      <a:pt x="22985" y="94495"/>
                      <a:pt x="23151" y="94495"/>
                    </a:cubicBezTo>
                    <a:cubicBezTo>
                      <a:pt x="23513" y="94495"/>
                      <a:pt x="23861" y="94413"/>
                      <a:pt x="24195" y="94288"/>
                    </a:cubicBezTo>
                    <a:cubicBezTo>
                      <a:pt x="24226" y="94379"/>
                      <a:pt x="24317" y="94470"/>
                      <a:pt x="24408" y="94561"/>
                    </a:cubicBezTo>
                    <a:cubicBezTo>
                      <a:pt x="24773" y="95078"/>
                      <a:pt x="25381" y="95473"/>
                      <a:pt x="26019" y="95625"/>
                    </a:cubicBezTo>
                    <a:cubicBezTo>
                      <a:pt x="26049" y="95625"/>
                      <a:pt x="26140" y="95656"/>
                      <a:pt x="26171" y="95656"/>
                    </a:cubicBezTo>
                    <a:lnTo>
                      <a:pt x="30335" y="96233"/>
                    </a:lnTo>
                    <a:cubicBezTo>
                      <a:pt x="30426" y="96248"/>
                      <a:pt x="30517" y="96256"/>
                      <a:pt x="30605" y="96256"/>
                    </a:cubicBezTo>
                    <a:cubicBezTo>
                      <a:pt x="30692" y="96256"/>
                      <a:pt x="30776" y="96248"/>
                      <a:pt x="30852" y="96233"/>
                    </a:cubicBezTo>
                    <a:cubicBezTo>
                      <a:pt x="31034" y="96294"/>
                      <a:pt x="31247" y="96385"/>
                      <a:pt x="31460" y="96415"/>
                    </a:cubicBezTo>
                    <a:cubicBezTo>
                      <a:pt x="31642" y="96446"/>
                      <a:pt x="31855" y="96446"/>
                      <a:pt x="32037" y="96446"/>
                    </a:cubicBezTo>
                    <a:lnTo>
                      <a:pt x="34195" y="96415"/>
                    </a:lnTo>
                    <a:cubicBezTo>
                      <a:pt x="34499" y="96415"/>
                      <a:pt x="34803" y="96355"/>
                      <a:pt x="35077" y="96233"/>
                    </a:cubicBezTo>
                    <a:cubicBezTo>
                      <a:pt x="35107" y="96233"/>
                      <a:pt x="35138" y="96233"/>
                      <a:pt x="35138" y="96263"/>
                    </a:cubicBezTo>
                    <a:cubicBezTo>
                      <a:pt x="35326" y="96284"/>
                      <a:pt x="35515" y="96320"/>
                      <a:pt x="35714" y="96320"/>
                    </a:cubicBezTo>
                    <a:cubicBezTo>
                      <a:pt x="35803" y="96320"/>
                      <a:pt x="35894" y="96313"/>
                      <a:pt x="35989" y="96294"/>
                    </a:cubicBezTo>
                    <a:lnTo>
                      <a:pt x="38542" y="96051"/>
                    </a:lnTo>
                    <a:cubicBezTo>
                      <a:pt x="38694" y="96051"/>
                      <a:pt x="38785" y="95990"/>
                      <a:pt x="38937" y="95959"/>
                    </a:cubicBezTo>
                    <a:cubicBezTo>
                      <a:pt x="39089" y="95990"/>
                      <a:pt x="39211" y="96081"/>
                      <a:pt x="39363" y="96081"/>
                    </a:cubicBezTo>
                    <a:cubicBezTo>
                      <a:pt x="39554" y="96108"/>
                      <a:pt x="39745" y="96123"/>
                      <a:pt x="39934" y="96123"/>
                    </a:cubicBezTo>
                    <a:cubicBezTo>
                      <a:pt x="40165" y="96123"/>
                      <a:pt x="40391" y="96101"/>
                      <a:pt x="40609" y="96051"/>
                    </a:cubicBezTo>
                    <a:lnTo>
                      <a:pt x="44651" y="94926"/>
                    </a:lnTo>
                    <a:cubicBezTo>
                      <a:pt x="44955" y="94865"/>
                      <a:pt x="45168" y="94744"/>
                      <a:pt x="45442" y="94561"/>
                    </a:cubicBezTo>
                    <a:cubicBezTo>
                      <a:pt x="45898" y="94561"/>
                      <a:pt x="46323" y="94440"/>
                      <a:pt x="46749" y="94257"/>
                    </a:cubicBezTo>
                    <a:lnTo>
                      <a:pt x="48542" y="93254"/>
                    </a:lnTo>
                    <a:cubicBezTo>
                      <a:pt x="48755" y="93163"/>
                      <a:pt x="48937" y="93041"/>
                      <a:pt x="49089" y="92890"/>
                    </a:cubicBezTo>
                    <a:cubicBezTo>
                      <a:pt x="49515" y="92798"/>
                      <a:pt x="49880" y="92616"/>
                      <a:pt x="50275" y="92342"/>
                    </a:cubicBezTo>
                    <a:lnTo>
                      <a:pt x="51977" y="90944"/>
                    </a:lnTo>
                    <a:cubicBezTo>
                      <a:pt x="52311" y="90671"/>
                      <a:pt x="52585" y="90336"/>
                      <a:pt x="52737" y="89972"/>
                    </a:cubicBezTo>
                    <a:cubicBezTo>
                      <a:pt x="53101" y="89911"/>
                      <a:pt x="53466" y="89820"/>
                      <a:pt x="53801" y="89698"/>
                    </a:cubicBezTo>
                    <a:cubicBezTo>
                      <a:pt x="54560" y="89424"/>
                      <a:pt x="55199" y="88999"/>
                      <a:pt x="55807" y="88452"/>
                    </a:cubicBezTo>
                    <a:cubicBezTo>
                      <a:pt x="56111" y="88178"/>
                      <a:pt x="56384" y="87874"/>
                      <a:pt x="56658" y="87540"/>
                    </a:cubicBezTo>
                    <a:cubicBezTo>
                      <a:pt x="56901" y="87175"/>
                      <a:pt x="57144" y="86810"/>
                      <a:pt x="57326" y="86415"/>
                    </a:cubicBezTo>
                    <a:cubicBezTo>
                      <a:pt x="57478" y="86111"/>
                      <a:pt x="57600" y="85807"/>
                      <a:pt x="57722" y="85503"/>
                    </a:cubicBezTo>
                    <a:lnTo>
                      <a:pt x="57813" y="85503"/>
                    </a:lnTo>
                    <a:cubicBezTo>
                      <a:pt x="58542" y="85412"/>
                      <a:pt x="59150" y="84987"/>
                      <a:pt x="59576" y="84409"/>
                    </a:cubicBezTo>
                    <a:lnTo>
                      <a:pt x="60852" y="82525"/>
                    </a:lnTo>
                    <a:cubicBezTo>
                      <a:pt x="61703" y="81339"/>
                      <a:pt x="61430" y="79728"/>
                      <a:pt x="60305" y="78877"/>
                    </a:cubicBezTo>
                    <a:lnTo>
                      <a:pt x="58512" y="77540"/>
                    </a:lnTo>
                    <a:lnTo>
                      <a:pt x="57266" y="74014"/>
                    </a:lnTo>
                    <a:cubicBezTo>
                      <a:pt x="56962" y="73132"/>
                      <a:pt x="56202" y="72433"/>
                      <a:pt x="55290" y="72281"/>
                    </a:cubicBezTo>
                    <a:lnTo>
                      <a:pt x="55199" y="72281"/>
                    </a:lnTo>
                    <a:cubicBezTo>
                      <a:pt x="55058" y="72259"/>
                      <a:pt x="54915" y="72247"/>
                      <a:pt x="54773" y="72247"/>
                    </a:cubicBezTo>
                    <a:cubicBezTo>
                      <a:pt x="53965" y="72247"/>
                      <a:pt x="53162" y="72608"/>
                      <a:pt x="52646" y="73254"/>
                    </a:cubicBezTo>
                    <a:lnTo>
                      <a:pt x="51217" y="75078"/>
                    </a:lnTo>
                    <a:cubicBezTo>
                      <a:pt x="50974" y="75321"/>
                      <a:pt x="50822" y="75625"/>
                      <a:pt x="50761" y="75929"/>
                    </a:cubicBezTo>
                    <a:cubicBezTo>
                      <a:pt x="50457" y="76172"/>
                      <a:pt x="50214" y="76476"/>
                      <a:pt x="50031" y="76810"/>
                    </a:cubicBezTo>
                    <a:lnTo>
                      <a:pt x="49667" y="77540"/>
                    </a:lnTo>
                    <a:cubicBezTo>
                      <a:pt x="49576" y="77570"/>
                      <a:pt x="49515" y="77570"/>
                      <a:pt x="49424" y="77601"/>
                    </a:cubicBezTo>
                    <a:cubicBezTo>
                      <a:pt x="49150" y="77722"/>
                      <a:pt x="48937" y="77874"/>
                      <a:pt x="48664" y="78026"/>
                    </a:cubicBezTo>
                    <a:cubicBezTo>
                      <a:pt x="48451" y="78178"/>
                      <a:pt x="48238" y="78300"/>
                      <a:pt x="48056" y="78482"/>
                    </a:cubicBezTo>
                    <a:cubicBezTo>
                      <a:pt x="47904" y="78634"/>
                      <a:pt x="47721" y="78756"/>
                      <a:pt x="47569" y="78908"/>
                    </a:cubicBezTo>
                    <a:cubicBezTo>
                      <a:pt x="47114" y="79333"/>
                      <a:pt x="46688" y="79819"/>
                      <a:pt x="46414" y="80336"/>
                    </a:cubicBezTo>
                    <a:cubicBezTo>
                      <a:pt x="46232" y="80640"/>
                      <a:pt x="46080" y="81005"/>
                      <a:pt x="45958" y="81339"/>
                    </a:cubicBezTo>
                    <a:cubicBezTo>
                      <a:pt x="45715" y="81339"/>
                      <a:pt x="45442" y="81370"/>
                      <a:pt x="45168" y="81461"/>
                    </a:cubicBezTo>
                    <a:cubicBezTo>
                      <a:pt x="44560" y="81552"/>
                      <a:pt x="43983" y="81795"/>
                      <a:pt x="43436" y="82069"/>
                    </a:cubicBezTo>
                    <a:cubicBezTo>
                      <a:pt x="43162" y="82160"/>
                      <a:pt x="42949" y="82312"/>
                      <a:pt x="42706" y="82464"/>
                    </a:cubicBezTo>
                    <a:cubicBezTo>
                      <a:pt x="42433" y="82616"/>
                      <a:pt x="42159" y="82829"/>
                      <a:pt x="41946" y="82981"/>
                    </a:cubicBezTo>
                    <a:cubicBezTo>
                      <a:pt x="41855" y="83011"/>
                      <a:pt x="41825" y="83072"/>
                      <a:pt x="41764" y="83133"/>
                    </a:cubicBezTo>
                    <a:lnTo>
                      <a:pt x="37691" y="84136"/>
                    </a:lnTo>
                    <a:cubicBezTo>
                      <a:pt x="37569" y="84196"/>
                      <a:pt x="37417" y="84227"/>
                      <a:pt x="37296" y="84257"/>
                    </a:cubicBezTo>
                    <a:lnTo>
                      <a:pt x="36019" y="84348"/>
                    </a:lnTo>
                    <a:cubicBezTo>
                      <a:pt x="35837" y="84348"/>
                      <a:pt x="35685" y="84379"/>
                      <a:pt x="35533" y="84409"/>
                    </a:cubicBezTo>
                    <a:cubicBezTo>
                      <a:pt x="35472" y="84409"/>
                      <a:pt x="35472" y="84409"/>
                      <a:pt x="35442" y="84379"/>
                    </a:cubicBezTo>
                    <a:cubicBezTo>
                      <a:pt x="36080" y="83923"/>
                      <a:pt x="36657" y="83376"/>
                      <a:pt x="37113" y="82859"/>
                    </a:cubicBezTo>
                    <a:lnTo>
                      <a:pt x="37296" y="82889"/>
                    </a:lnTo>
                    <a:cubicBezTo>
                      <a:pt x="37482" y="82930"/>
                      <a:pt x="37668" y="82949"/>
                      <a:pt x="37852" y="82949"/>
                    </a:cubicBezTo>
                    <a:cubicBezTo>
                      <a:pt x="38778" y="82949"/>
                      <a:pt x="39641" y="82455"/>
                      <a:pt x="40122" y="81643"/>
                    </a:cubicBezTo>
                    <a:lnTo>
                      <a:pt x="41460" y="81978"/>
                    </a:lnTo>
                    <a:cubicBezTo>
                      <a:pt x="41490" y="81978"/>
                      <a:pt x="41521" y="81978"/>
                      <a:pt x="41551" y="82008"/>
                    </a:cubicBezTo>
                    <a:cubicBezTo>
                      <a:pt x="41736" y="82047"/>
                      <a:pt x="41920" y="82065"/>
                      <a:pt x="42101" y="82065"/>
                    </a:cubicBezTo>
                    <a:cubicBezTo>
                      <a:pt x="43202" y="82065"/>
                      <a:pt x="44199" y="81376"/>
                      <a:pt x="44591" y="80306"/>
                    </a:cubicBezTo>
                    <a:lnTo>
                      <a:pt x="46384" y="75382"/>
                    </a:lnTo>
                    <a:cubicBezTo>
                      <a:pt x="47114" y="75108"/>
                      <a:pt x="47691" y="74531"/>
                      <a:pt x="47934" y="73771"/>
                    </a:cubicBezTo>
                    <a:lnTo>
                      <a:pt x="49393" y="69637"/>
                    </a:lnTo>
                    <a:cubicBezTo>
                      <a:pt x="49880" y="69850"/>
                      <a:pt x="50427" y="70002"/>
                      <a:pt x="50974" y="70123"/>
                    </a:cubicBezTo>
                    <a:cubicBezTo>
                      <a:pt x="51529" y="70230"/>
                      <a:pt x="52097" y="70284"/>
                      <a:pt x="52663" y="70284"/>
                    </a:cubicBezTo>
                    <a:cubicBezTo>
                      <a:pt x="53864" y="70284"/>
                      <a:pt x="55057" y="70041"/>
                      <a:pt x="56111" y="69546"/>
                    </a:cubicBezTo>
                    <a:cubicBezTo>
                      <a:pt x="58026" y="68725"/>
                      <a:pt x="59576" y="67114"/>
                      <a:pt x="60457" y="65199"/>
                    </a:cubicBezTo>
                    <a:cubicBezTo>
                      <a:pt x="60670" y="65412"/>
                      <a:pt x="60944" y="65594"/>
                      <a:pt x="61217" y="65837"/>
                    </a:cubicBezTo>
                    <a:cubicBezTo>
                      <a:pt x="61551" y="66111"/>
                      <a:pt x="61947" y="66263"/>
                      <a:pt x="62311" y="66354"/>
                    </a:cubicBezTo>
                    <a:cubicBezTo>
                      <a:pt x="62497" y="66399"/>
                      <a:pt x="62686" y="66421"/>
                      <a:pt x="62874" y="66421"/>
                    </a:cubicBezTo>
                    <a:cubicBezTo>
                      <a:pt x="63577" y="66421"/>
                      <a:pt x="64270" y="66115"/>
                      <a:pt x="64773" y="65564"/>
                    </a:cubicBezTo>
                    <a:cubicBezTo>
                      <a:pt x="66688" y="63558"/>
                      <a:pt x="67631" y="60731"/>
                      <a:pt x="67327" y="57995"/>
                    </a:cubicBezTo>
                    <a:cubicBezTo>
                      <a:pt x="67114" y="55837"/>
                      <a:pt x="66111" y="53831"/>
                      <a:pt x="64591" y="52281"/>
                    </a:cubicBezTo>
                    <a:lnTo>
                      <a:pt x="64591" y="52281"/>
                    </a:lnTo>
                    <a:lnTo>
                      <a:pt x="66263" y="53102"/>
                    </a:lnTo>
                    <a:cubicBezTo>
                      <a:pt x="66597" y="53254"/>
                      <a:pt x="66962" y="53436"/>
                      <a:pt x="67266" y="53588"/>
                    </a:cubicBezTo>
                    <a:cubicBezTo>
                      <a:pt x="68087" y="54014"/>
                      <a:pt x="68968" y="54469"/>
                      <a:pt x="69880" y="54804"/>
                    </a:cubicBezTo>
                    <a:cubicBezTo>
                      <a:pt x="70062" y="54895"/>
                      <a:pt x="70305" y="54956"/>
                      <a:pt x="70488" y="55017"/>
                    </a:cubicBezTo>
                    <a:cubicBezTo>
                      <a:pt x="70722" y="55063"/>
                      <a:pt x="70956" y="55085"/>
                      <a:pt x="71186" y="55085"/>
                    </a:cubicBezTo>
                    <a:cubicBezTo>
                      <a:pt x="72478" y="55085"/>
                      <a:pt x="73663" y="54380"/>
                      <a:pt x="74257" y="53193"/>
                    </a:cubicBezTo>
                    <a:cubicBezTo>
                      <a:pt x="75078" y="51552"/>
                      <a:pt x="74439" y="49545"/>
                      <a:pt x="72828" y="48634"/>
                    </a:cubicBezTo>
                    <a:cubicBezTo>
                      <a:pt x="72312" y="48330"/>
                      <a:pt x="71825" y="48086"/>
                      <a:pt x="71308" y="47904"/>
                    </a:cubicBezTo>
                    <a:lnTo>
                      <a:pt x="70853" y="47661"/>
                    </a:lnTo>
                    <a:lnTo>
                      <a:pt x="69120" y="46871"/>
                    </a:lnTo>
                    <a:cubicBezTo>
                      <a:pt x="68542" y="46597"/>
                      <a:pt x="67935" y="46354"/>
                      <a:pt x="67296" y="46080"/>
                    </a:cubicBezTo>
                    <a:cubicBezTo>
                      <a:pt x="67205" y="46050"/>
                      <a:pt x="67114" y="45989"/>
                      <a:pt x="67023" y="45959"/>
                    </a:cubicBezTo>
                    <a:cubicBezTo>
                      <a:pt x="66536" y="45746"/>
                      <a:pt x="65928" y="45472"/>
                      <a:pt x="65199" y="45351"/>
                    </a:cubicBezTo>
                    <a:cubicBezTo>
                      <a:pt x="64986" y="45320"/>
                      <a:pt x="64713" y="45290"/>
                      <a:pt x="64469" y="45290"/>
                    </a:cubicBezTo>
                    <a:cubicBezTo>
                      <a:pt x="64381" y="45280"/>
                      <a:pt x="64291" y="45275"/>
                      <a:pt x="64201" y="45275"/>
                    </a:cubicBezTo>
                    <a:cubicBezTo>
                      <a:pt x="63767" y="45275"/>
                      <a:pt x="63322" y="45393"/>
                      <a:pt x="62919" y="45594"/>
                    </a:cubicBezTo>
                    <a:cubicBezTo>
                      <a:pt x="63071" y="44621"/>
                      <a:pt x="63162" y="43709"/>
                      <a:pt x="63193" y="42798"/>
                    </a:cubicBezTo>
                    <a:cubicBezTo>
                      <a:pt x="63464" y="42598"/>
                      <a:pt x="63639" y="42550"/>
                      <a:pt x="63774" y="42550"/>
                    </a:cubicBezTo>
                    <a:cubicBezTo>
                      <a:pt x="63866" y="42550"/>
                      <a:pt x="63940" y="42573"/>
                      <a:pt x="64014" y="42585"/>
                    </a:cubicBezTo>
                    <a:cubicBezTo>
                      <a:pt x="64419" y="42666"/>
                      <a:pt x="64824" y="42679"/>
                      <a:pt x="65148" y="42679"/>
                    </a:cubicBezTo>
                    <a:cubicBezTo>
                      <a:pt x="65310" y="42679"/>
                      <a:pt x="65452" y="42676"/>
                      <a:pt x="65564" y="42676"/>
                    </a:cubicBezTo>
                    <a:lnTo>
                      <a:pt x="65746" y="42676"/>
                    </a:lnTo>
                    <a:cubicBezTo>
                      <a:pt x="66293" y="42615"/>
                      <a:pt x="66871" y="42585"/>
                      <a:pt x="67327" y="42554"/>
                    </a:cubicBezTo>
                    <a:cubicBezTo>
                      <a:pt x="67965" y="42463"/>
                      <a:pt x="68664" y="42402"/>
                      <a:pt x="69302" y="42372"/>
                    </a:cubicBezTo>
                    <a:lnTo>
                      <a:pt x="70305" y="42250"/>
                    </a:lnTo>
                    <a:lnTo>
                      <a:pt x="73649" y="41916"/>
                    </a:lnTo>
                    <a:cubicBezTo>
                      <a:pt x="73983" y="41855"/>
                      <a:pt x="74318" y="41825"/>
                      <a:pt x="74622" y="41795"/>
                    </a:cubicBezTo>
                    <a:cubicBezTo>
                      <a:pt x="74713" y="41795"/>
                      <a:pt x="74774" y="41795"/>
                      <a:pt x="74834" y="41764"/>
                    </a:cubicBezTo>
                    <a:cubicBezTo>
                      <a:pt x="75503" y="41703"/>
                      <a:pt x="76597" y="41643"/>
                      <a:pt x="77570" y="40883"/>
                    </a:cubicBezTo>
                    <a:cubicBezTo>
                      <a:pt x="78573" y="40153"/>
                      <a:pt x="79090" y="38907"/>
                      <a:pt x="78938" y="37691"/>
                    </a:cubicBezTo>
                    <a:cubicBezTo>
                      <a:pt x="78786" y="36506"/>
                      <a:pt x="78087" y="35472"/>
                      <a:pt x="76962" y="34986"/>
                    </a:cubicBezTo>
                    <a:cubicBezTo>
                      <a:pt x="76719" y="34864"/>
                      <a:pt x="76415" y="34773"/>
                      <a:pt x="76111" y="34712"/>
                    </a:cubicBezTo>
                    <a:cubicBezTo>
                      <a:pt x="75779" y="34651"/>
                      <a:pt x="75472" y="34629"/>
                      <a:pt x="75192" y="34629"/>
                    </a:cubicBezTo>
                    <a:cubicBezTo>
                      <a:pt x="74779" y="34629"/>
                      <a:pt x="74425" y="34676"/>
                      <a:pt x="74135" y="34712"/>
                    </a:cubicBezTo>
                    <a:cubicBezTo>
                      <a:pt x="74044" y="34712"/>
                      <a:pt x="73983" y="34773"/>
                      <a:pt x="73892" y="34773"/>
                    </a:cubicBezTo>
                    <a:cubicBezTo>
                      <a:pt x="73558" y="34804"/>
                      <a:pt x="73254" y="34834"/>
                      <a:pt x="72919" y="34864"/>
                    </a:cubicBezTo>
                    <a:lnTo>
                      <a:pt x="68512" y="35411"/>
                    </a:lnTo>
                    <a:lnTo>
                      <a:pt x="66567" y="35624"/>
                    </a:lnTo>
                    <a:cubicBezTo>
                      <a:pt x="66111" y="35655"/>
                      <a:pt x="65594" y="35746"/>
                      <a:pt x="65017" y="35867"/>
                    </a:cubicBezTo>
                    <a:cubicBezTo>
                      <a:pt x="64986" y="35867"/>
                      <a:pt x="64895" y="35867"/>
                      <a:pt x="64865" y="35898"/>
                    </a:cubicBezTo>
                    <a:cubicBezTo>
                      <a:pt x="64409" y="35959"/>
                      <a:pt x="63649" y="36080"/>
                      <a:pt x="62889" y="36475"/>
                    </a:cubicBezTo>
                    <a:cubicBezTo>
                      <a:pt x="62524" y="34712"/>
                      <a:pt x="62007" y="33041"/>
                      <a:pt x="61339" y="31399"/>
                    </a:cubicBezTo>
                    <a:cubicBezTo>
                      <a:pt x="61369" y="31399"/>
                      <a:pt x="61399" y="31460"/>
                      <a:pt x="61430" y="31460"/>
                    </a:cubicBezTo>
                    <a:cubicBezTo>
                      <a:pt x="61460" y="31460"/>
                      <a:pt x="61551" y="31460"/>
                      <a:pt x="61582" y="31490"/>
                    </a:cubicBezTo>
                    <a:cubicBezTo>
                      <a:pt x="61906" y="31541"/>
                      <a:pt x="62210" y="31561"/>
                      <a:pt x="62495" y="31561"/>
                    </a:cubicBezTo>
                    <a:cubicBezTo>
                      <a:pt x="63064" y="31561"/>
                      <a:pt x="63558" y="31480"/>
                      <a:pt x="63983" y="31399"/>
                    </a:cubicBezTo>
                    <a:lnTo>
                      <a:pt x="64226" y="31369"/>
                    </a:lnTo>
                    <a:lnTo>
                      <a:pt x="65564" y="31156"/>
                    </a:lnTo>
                    <a:lnTo>
                      <a:pt x="66020" y="31065"/>
                    </a:lnTo>
                    <a:lnTo>
                      <a:pt x="68026" y="30731"/>
                    </a:lnTo>
                    <a:cubicBezTo>
                      <a:pt x="68208" y="30700"/>
                      <a:pt x="68421" y="30639"/>
                      <a:pt x="68634" y="30609"/>
                    </a:cubicBezTo>
                    <a:cubicBezTo>
                      <a:pt x="69090" y="30548"/>
                      <a:pt x="70397" y="30275"/>
                      <a:pt x="71278" y="28907"/>
                    </a:cubicBezTo>
                    <a:cubicBezTo>
                      <a:pt x="72190" y="27509"/>
                      <a:pt x="71856" y="25563"/>
                      <a:pt x="70518" y="24560"/>
                    </a:cubicBezTo>
                    <a:cubicBezTo>
                      <a:pt x="70062" y="24226"/>
                      <a:pt x="69576" y="24013"/>
                      <a:pt x="68998" y="23892"/>
                    </a:cubicBezTo>
                    <a:cubicBezTo>
                      <a:pt x="68721" y="23836"/>
                      <a:pt x="68458" y="23814"/>
                      <a:pt x="68211" y="23814"/>
                    </a:cubicBezTo>
                    <a:cubicBezTo>
                      <a:pt x="67644" y="23814"/>
                      <a:pt x="67160" y="23928"/>
                      <a:pt x="66780" y="24013"/>
                    </a:cubicBezTo>
                    <a:cubicBezTo>
                      <a:pt x="66719" y="24013"/>
                      <a:pt x="66628" y="24044"/>
                      <a:pt x="66567" y="24044"/>
                    </a:cubicBezTo>
                    <a:lnTo>
                      <a:pt x="64500" y="24408"/>
                    </a:lnTo>
                    <a:cubicBezTo>
                      <a:pt x="64014" y="24499"/>
                      <a:pt x="63497" y="24621"/>
                      <a:pt x="62980" y="24712"/>
                    </a:cubicBezTo>
                    <a:lnTo>
                      <a:pt x="62798" y="24773"/>
                    </a:lnTo>
                    <a:cubicBezTo>
                      <a:pt x="62159" y="24864"/>
                      <a:pt x="61369" y="25077"/>
                      <a:pt x="60518" y="25533"/>
                    </a:cubicBezTo>
                    <a:cubicBezTo>
                      <a:pt x="59849" y="25898"/>
                      <a:pt x="59302" y="26506"/>
                      <a:pt x="59089" y="27235"/>
                    </a:cubicBezTo>
                    <a:cubicBezTo>
                      <a:pt x="58512" y="26384"/>
                      <a:pt x="57904" y="25563"/>
                      <a:pt x="57266" y="24803"/>
                    </a:cubicBezTo>
                    <a:cubicBezTo>
                      <a:pt x="57570" y="24803"/>
                      <a:pt x="57904" y="24803"/>
                      <a:pt x="58208" y="24682"/>
                    </a:cubicBezTo>
                    <a:cubicBezTo>
                      <a:pt x="59059" y="24469"/>
                      <a:pt x="59728" y="24074"/>
                      <a:pt x="60214" y="23770"/>
                    </a:cubicBezTo>
                    <a:lnTo>
                      <a:pt x="60366" y="23648"/>
                    </a:lnTo>
                    <a:cubicBezTo>
                      <a:pt x="60822" y="23405"/>
                      <a:pt x="61339" y="23040"/>
                      <a:pt x="61855" y="22676"/>
                    </a:cubicBezTo>
                    <a:cubicBezTo>
                      <a:pt x="62889" y="21946"/>
                      <a:pt x="63770" y="21308"/>
                      <a:pt x="64561" y="20700"/>
                    </a:cubicBezTo>
                    <a:cubicBezTo>
                      <a:pt x="65442" y="20001"/>
                      <a:pt x="66293" y="19302"/>
                      <a:pt x="67144" y="18603"/>
                    </a:cubicBezTo>
                    <a:cubicBezTo>
                      <a:pt x="67600" y="18238"/>
                      <a:pt x="68026" y="17843"/>
                      <a:pt x="68482" y="17478"/>
                    </a:cubicBezTo>
                    <a:cubicBezTo>
                      <a:pt x="68542" y="17387"/>
                      <a:pt x="68664" y="17326"/>
                      <a:pt x="68725" y="17235"/>
                    </a:cubicBezTo>
                    <a:cubicBezTo>
                      <a:pt x="69120" y="16931"/>
                      <a:pt x="69606" y="16505"/>
                      <a:pt x="70032" y="15989"/>
                    </a:cubicBezTo>
                    <a:cubicBezTo>
                      <a:pt x="71065" y="14621"/>
                      <a:pt x="70974" y="12797"/>
                      <a:pt x="69880" y="11581"/>
                    </a:cubicBezTo>
                    <a:cubicBezTo>
                      <a:pt x="69394" y="11004"/>
                      <a:pt x="68694" y="10639"/>
                      <a:pt x="67965" y="10487"/>
                    </a:cubicBezTo>
                    <a:cubicBezTo>
                      <a:pt x="67742" y="10431"/>
                      <a:pt x="67514" y="10405"/>
                      <a:pt x="67287" y="10405"/>
                    </a:cubicBezTo>
                    <a:cubicBezTo>
                      <a:pt x="66646" y="10405"/>
                      <a:pt x="66003" y="10615"/>
                      <a:pt x="65442" y="10973"/>
                    </a:cubicBezTo>
                    <a:cubicBezTo>
                      <a:pt x="64895" y="11308"/>
                      <a:pt x="64439" y="11733"/>
                      <a:pt x="64135" y="12068"/>
                    </a:cubicBezTo>
                    <a:cubicBezTo>
                      <a:pt x="64014" y="12189"/>
                      <a:pt x="63953" y="12250"/>
                      <a:pt x="63831" y="12341"/>
                    </a:cubicBezTo>
                    <a:cubicBezTo>
                      <a:pt x="63466" y="12676"/>
                      <a:pt x="63102" y="12980"/>
                      <a:pt x="62737" y="13314"/>
                    </a:cubicBezTo>
                    <a:cubicBezTo>
                      <a:pt x="61977" y="13983"/>
                      <a:pt x="61187" y="14621"/>
                      <a:pt x="60366" y="15259"/>
                    </a:cubicBezTo>
                    <a:cubicBezTo>
                      <a:pt x="59606" y="15867"/>
                      <a:pt x="58785" y="16505"/>
                      <a:pt x="57934" y="17174"/>
                    </a:cubicBezTo>
                    <a:cubicBezTo>
                      <a:pt x="57509" y="17478"/>
                      <a:pt x="57053" y="17812"/>
                      <a:pt x="56597" y="18177"/>
                    </a:cubicBezTo>
                    <a:cubicBezTo>
                      <a:pt x="56536" y="18238"/>
                      <a:pt x="56445" y="18299"/>
                      <a:pt x="56384" y="18329"/>
                    </a:cubicBezTo>
                    <a:cubicBezTo>
                      <a:pt x="55928" y="18694"/>
                      <a:pt x="55381" y="19089"/>
                      <a:pt x="54895" y="19758"/>
                    </a:cubicBezTo>
                    <a:cubicBezTo>
                      <a:pt x="54439" y="20366"/>
                      <a:pt x="54226" y="21126"/>
                      <a:pt x="54256" y="21825"/>
                    </a:cubicBezTo>
                    <a:cubicBezTo>
                      <a:pt x="52889" y="20700"/>
                      <a:pt x="51399" y="19697"/>
                      <a:pt x="49819" y="18846"/>
                    </a:cubicBezTo>
                    <a:lnTo>
                      <a:pt x="49819" y="18846"/>
                    </a:lnTo>
                    <a:cubicBezTo>
                      <a:pt x="49994" y="18875"/>
                      <a:pt x="50171" y="18890"/>
                      <a:pt x="50347" y="18890"/>
                    </a:cubicBezTo>
                    <a:cubicBezTo>
                      <a:pt x="51265" y="18890"/>
                      <a:pt x="52160" y="18496"/>
                      <a:pt x="52797" y="17782"/>
                    </a:cubicBezTo>
                    <a:cubicBezTo>
                      <a:pt x="53497" y="17022"/>
                      <a:pt x="53983" y="16171"/>
                      <a:pt x="54408" y="15411"/>
                    </a:cubicBezTo>
                    <a:lnTo>
                      <a:pt x="54743" y="14834"/>
                    </a:lnTo>
                    <a:cubicBezTo>
                      <a:pt x="55016" y="14439"/>
                      <a:pt x="55290" y="13983"/>
                      <a:pt x="55533" y="13557"/>
                    </a:cubicBezTo>
                    <a:cubicBezTo>
                      <a:pt x="55594" y="13466"/>
                      <a:pt x="55655" y="13375"/>
                      <a:pt x="55685" y="13283"/>
                    </a:cubicBezTo>
                    <a:cubicBezTo>
                      <a:pt x="55959" y="12858"/>
                      <a:pt x="56354" y="12250"/>
                      <a:pt x="56567" y="11551"/>
                    </a:cubicBezTo>
                    <a:cubicBezTo>
                      <a:pt x="57023" y="10031"/>
                      <a:pt x="56293" y="8299"/>
                      <a:pt x="54864" y="7600"/>
                    </a:cubicBezTo>
                    <a:cubicBezTo>
                      <a:pt x="54591" y="7448"/>
                      <a:pt x="54287" y="7356"/>
                      <a:pt x="54013" y="7296"/>
                    </a:cubicBezTo>
                    <a:cubicBezTo>
                      <a:pt x="53792" y="7248"/>
                      <a:pt x="53568" y="7225"/>
                      <a:pt x="53345" y="7225"/>
                    </a:cubicBezTo>
                    <a:cubicBezTo>
                      <a:pt x="52437" y="7225"/>
                      <a:pt x="51548" y="7609"/>
                      <a:pt x="50913" y="8268"/>
                    </a:cubicBezTo>
                    <a:cubicBezTo>
                      <a:pt x="50487" y="8694"/>
                      <a:pt x="50275" y="9119"/>
                      <a:pt x="50123" y="9362"/>
                    </a:cubicBezTo>
                    <a:cubicBezTo>
                      <a:pt x="50062" y="9423"/>
                      <a:pt x="50062" y="9454"/>
                      <a:pt x="50031" y="9484"/>
                    </a:cubicBezTo>
                    <a:lnTo>
                      <a:pt x="49606" y="10183"/>
                    </a:lnTo>
                    <a:cubicBezTo>
                      <a:pt x="49393" y="10578"/>
                      <a:pt x="49120" y="11004"/>
                      <a:pt x="48907" y="11429"/>
                    </a:cubicBezTo>
                    <a:cubicBezTo>
                      <a:pt x="48785" y="11612"/>
                      <a:pt x="48664" y="11794"/>
                      <a:pt x="48603" y="12007"/>
                    </a:cubicBezTo>
                    <a:cubicBezTo>
                      <a:pt x="48177" y="12706"/>
                      <a:pt x="47721" y="13527"/>
                      <a:pt x="47326" y="14469"/>
                    </a:cubicBezTo>
                    <a:cubicBezTo>
                      <a:pt x="46840" y="15746"/>
                      <a:pt x="47235" y="17174"/>
                      <a:pt x="48177" y="18025"/>
                    </a:cubicBezTo>
                    <a:cubicBezTo>
                      <a:pt x="46810" y="17417"/>
                      <a:pt x="45351" y="16931"/>
                      <a:pt x="43892" y="16597"/>
                    </a:cubicBezTo>
                    <a:cubicBezTo>
                      <a:pt x="44378" y="16171"/>
                      <a:pt x="44743" y="15654"/>
                      <a:pt x="44986" y="14955"/>
                    </a:cubicBezTo>
                    <a:cubicBezTo>
                      <a:pt x="45533" y="13162"/>
                      <a:pt x="45624" y="11338"/>
                      <a:pt x="45715" y="9727"/>
                    </a:cubicBezTo>
                    <a:cubicBezTo>
                      <a:pt x="45715" y="9454"/>
                      <a:pt x="45746" y="9210"/>
                      <a:pt x="45746" y="8967"/>
                    </a:cubicBezTo>
                    <a:cubicBezTo>
                      <a:pt x="45867" y="7083"/>
                      <a:pt x="45898" y="5229"/>
                      <a:pt x="45867" y="3375"/>
                    </a:cubicBezTo>
                    <a:cubicBezTo>
                      <a:pt x="45837" y="1764"/>
                      <a:pt x="44651" y="365"/>
                      <a:pt x="43040" y="61"/>
                    </a:cubicBezTo>
                    <a:cubicBezTo>
                      <a:pt x="42737" y="1"/>
                      <a:pt x="42433" y="1"/>
                      <a:pt x="42129" y="1"/>
                    </a:cubicBez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524;p63">
                <a:extLst>
                  <a:ext uri="{FF2B5EF4-FFF2-40B4-BE49-F238E27FC236}">
                    <a16:creationId xmlns:a16="http://schemas.microsoft.com/office/drawing/2014/main" id="{559BD656-6344-37A3-A2AE-CC6403A9410D}"/>
                  </a:ext>
                </a:extLst>
              </p:cNvPr>
              <p:cNvSpPr/>
              <p:nvPr/>
            </p:nvSpPr>
            <p:spPr>
              <a:xfrm>
                <a:off x="11014150" y="11810575"/>
                <a:ext cx="295625" cy="229775"/>
              </a:xfrm>
              <a:custGeom>
                <a:avLst/>
                <a:gdLst/>
                <a:ahLst/>
                <a:cxnLst/>
                <a:rect l="l" t="t" r="r" b="b"/>
                <a:pathLst>
                  <a:path w="11825" h="9191" extrusionOk="0">
                    <a:moveTo>
                      <a:pt x="3654" y="1"/>
                    </a:moveTo>
                    <a:cubicBezTo>
                      <a:pt x="2425" y="1"/>
                      <a:pt x="1240" y="701"/>
                      <a:pt x="639" y="1851"/>
                    </a:cubicBezTo>
                    <a:cubicBezTo>
                      <a:pt x="0" y="3098"/>
                      <a:pt x="244" y="4617"/>
                      <a:pt x="1247" y="5681"/>
                    </a:cubicBezTo>
                    <a:cubicBezTo>
                      <a:pt x="1794" y="6259"/>
                      <a:pt x="2402" y="6593"/>
                      <a:pt x="2827" y="6836"/>
                    </a:cubicBezTo>
                    <a:lnTo>
                      <a:pt x="2979" y="6927"/>
                    </a:lnTo>
                    <a:lnTo>
                      <a:pt x="5137" y="8143"/>
                    </a:lnTo>
                    <a:cubicBezTo>
                      <a:pt x="5229" y="8174"/>
                      <a:pt x="5320" y="8265"/>
                      <a:pt x="5411" y="8295"/>
                    </a:cubicBezTo>
                    <a:cubicBezTo>
                      <a:pt x="5715" y="8508"/>
                      <a:pt x="6049" y="8690"/>
                      <a:pt x="6475" y="8873"/>
                    </a:cubicBezTo>
                    <a:cubicBezTo>
                      <a:pt x="6688" y="8994"/>
                      <a:pt x="6961" y="9055"/>
                      <a:pt x="7235" y="9116"/>
                    </a:cubicBezTo>
                    <a:cubicBezTo>
                      <a:pt x="7480" y="9166"/>
                      <a:pt x="7725" y="9190"/>
                      <a:pt x="7965" y="9190"/>
                    </a:cubicBezTo>
                    <a:cubicBezTo>
                      <a:pt x="9328" y="9190"/>
                      <a:pt x="10552" y="8411"/>
                      <a:pt x="11095" y="7171"/>
                    </a:cubicBezTo>
                    <a:cubicBezTo>
                      <a:pt x="11824" y="5529"/>
                      <a:pt x="11308" y="3705"/>
                      <a:pt x="9788" y="2733"/>
                    </a:cubicBezTo>
                    <a:cubicBezTo>
                      <a:pt x="9393" y="2490"/>
                      <a:pt x="9058" y="2307"/>
                      <a:pt x="8754" y="2155"/>
                    </a:cubicBezTo>
                    <a:cubicBezTo>
                      <a:pt x="8663" y="2125"/>
                      <a:pt x="8572" y="2064"/>
                      <a:pt x="8481" y="2003"/>
                    </a:cubicBezTo>
                    <a:lnTo>
                      <a:pt x="6110" y="757"/>
                    </a:lnTo>
                    <a:cubicBezTo>
                      <a:pt x="5715" y="514"/>
                      <a:pt x="5107" y="210"/>
                      <a:pt x="4347" y="58"/>
                    </a:cubicBezTo>
                    <a:lnTo>
                      <a:pt x="4256" y="58"/>
                    </a:lnTo>
                    <a:cubicBezTo>
                      <a:pt x="4056" y="20"/>
                      <a:pt x="3854" y="1"/>
                      <a:pt x="3654" y="1"/>
                    </a:cubicBez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525;p63">
                <a:extLst>
                  <a:ext uri="{FF2B5EF4-FFF2-40B4-BE49-F238E27FC236}">
                    <a16:creationId xmlns:a16="http://schemas.microsoft.com/office/drawing/2014/main" id="{4C47CFF7-1485-A250-FEE6-60D564C2EACE}"/>
                  </a:ext>
                </a:extLst>
              </p:cNvPr>
              <p:cNvSpPr/>
              <p:nvPr/>
            </p:nvSpPr>
            <p:spPr>
              <a:xfrm>
                <a:off x="11107625" y="11511125"/>
                <a:ext cx="322975" cy="287750"/>
              </a:xfrm>
              <a:custGeom>
                <a:avLst/>
                <a:gdLst/>
                <a:ahLst/>
                <a:cxnLst/>
                <a:rect l="l" t="t" r="r" b="b"/>
                <a:pathLst>
                  <a:path w="12919" h="11510" extrusionOk="0">
                    <a:moveTo>
                      <a:pt x="3612" y="1"/>
                    </a:moveTo>
                    <a:cubicBezTo>
                      <a:pt x="2517" y="1"/>
                      <a:pt x="1456" y="508"/>
                      <a:pt x="821" y="1398"/>
                    </a:cubicBezTo>
                    <a:cubicBezTo>
                      <a:pt x="61" y="2492"/>
                      <a:pt x="0" y="3860"/>
                      <a:pt x="669" y="5045"/>
                    </a:cubicBezTo>
                    <a:cubicBezTo>
                      <a:pt x="1125" y="5926"/>
                      <a:pt x="1854" y="6534"/>
                      <a:pt x="2371" y="6990"/>
                    </a:cubicBezTo>
                    <a:lnTo>
                      <a:pt x="3860" y="8267"/>
                    </a:lnTo>
                    <a:cubicBezTo>
                      <a:pt x="4134" y="8510"/>
                      <a:pt x="4377" y="8723"/>
                      <a:pt x="4620" y="8936"/>
                    </a:cubicBezTo>
                    <a:cubicBezTo>
                      <a:pt x="5319" y="9544"/>
                      <a:pt x="5988" y="10151"/>
                      <a:pt x="6718" y="10699"/>
                    </a:cubicBezTo>
                    <a:cubicBezTo>
                      <a:pt x="7174" y="11063"/>
                      <a:pt x="7690" y="11306"/>
                      <a:pt x="8268" y="11428"/>
                    </a:cubicBezTo>
                    <a:cubicBezTo>
                      <a:pt x="8518" y="11483"/>
                      <a:pt x="8767" y="11510"/>
                      <a:pt x="9013" y="11510"/>
                    </a:cubicBezTo>
                    <a:cubicBezTo>
                      <a:pt x="9989" y="11510"/>
                      <a:pt x="10907" y="11087"/>
                      <a:pt x="11611" y="10334"/>
                    </a:cubicBezTo>
                    <a:cubicBezTo>
                      <a:pt x="12918" y="8875"/>
                      <a:pt x="12766" y="6686"/>
                      <a:pt x="11338" y="5379"/>
                    </a:cubicBezTo>
                    <a:cubicBezTo>
                      <a:pt x="10669" y="4741"/>
                      <a:pt x="9940" y="4164"/>
                      <a:pt x="9271" y="3616"/>
                    </a:cubicBezTo>
                    <a:cubicBezTo>
                      <a:pt x="8997" y="3373"/>
                      <a:pt x="8724" y="3191"/>
                      <a:pt x="8511" y="2948"/>
                    </a:cubicBezTo>
                    <a:cubicBezTo>
                      <a:pt x="8511" y="2948"/>
                      <a:pt x="7447" y="2036"/>
                      <a:pt x="7143" y="1793"/>
                    </a:cubicBezTo>
                    <a:cubicBezTo>
                      <a:pt x="6900" y="1580"/>
                      <a:pt x="6657" y="1398"/>
                      <a:pt x="6444" y="1246"/>
                    </a:cubicBezTo>
                    <a:lnTo>
                      <a:pt x="6262" y="1094"/>
                    </a:lnTo>
                    <a:cubicBezTo>
                      <a:pt x="5958" y="881"/>
                      <a:pt x="5502" y="486"/>
                      <a:pt x="4863" y="273"/>
                    </a:cubicBezTo>
                    <a:cubicBezTo>
                      <a:pt x="4651" y="182"/>
                      <a:pt x="4468" y="91"/>
                      <a:pt x="4256" y="60"/>
                    </a:cubicBezTo>
                    <a:cubicBezTo>
                      <a:pt x="4042" y="20"/>
                      <a:pt x="3826" y="1"/>
                      <a:pt x="3612" y="1"/>
                    </a:cubicBez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 name="Google Shape;1526;p63">
              <a:extLst>
                <a:ext uri="{FF2B5EF4-FFF2-40B4-BE49-F238E27FC236}">
                  <a16:creationId xmlns:a16="http://schemas.microsoft.com/office/drawing/2014/main" id="{921B1E57-5E4A-1A88-5A78-3C9E48B57385}"/>
                </a:ext>
              </a:extLst>
            </p:cNvPr>
            <p:cNvGrpSpPr/>
            <p:nvPr/>
          </p:nvGrpSpPr>
          <p:grpSpPr>
            <a:xfrm>
              <a:off x="11076450" y="11182025"/>
              <a:ext cx="1835175" cy="2271375"/>
              <a:chOff x="11076450" y="11182025"/>
              <a:chExt cx="1835175" cy="2271375"/>
            </a:xfrm>
          </p:grpSpPr>
          <p:sp>
            <p:nvSpPr>
              <p:cNvPr id="5" name="Google Shape;1527;p63">
                <a:extLst>
                  <a:ext uri="{FF2B5EF4-FFF2-40B4-BE49-F238E27FC236}">
                    <a16:creationId xmlns:a16="http://schemas.microsoft.com/office/drawing/2014/main" id="{C3B77970-2ED9-FDD2-F8DC-8D825CCFF8C3}"/>
                  </a:ext>
                </a:extLst>
              </p:cNvPr>
              <p:cNvSpPr/>
              <p:nvPr/>
            </p:nvSpPr>
            <p:spPr>
              <a:xfrm>
                <a:off x="11340900" y="11574500"/>
                <a:ext cx="1229525" cy="1378900"/>
              </a:xfrm>
              <a:custGeom>
                <a:avLst/>
                <a:gdLst/>
                <a:ahLst/>
                <a:cxnLst/>
                <a:rect l="l" t="t" r="r" b="b"/>
                <a:pathLst>
                  <a:path w="49181" h="55156" extrusionOk="0">
                    <a:moveTo>
                      <a:pt x="23604" y="0"/>
                    </a:moveTo>
                    <a:cubicBezTo>
                      <a:pt x="12971" y="0"/>
                      <a:pt x="3433" y="7544"/>
                      <a:pt x="1216" y="18468"/>
                    </a:cubicBezTo>
                    <a:cubicBezTo>
                      <a:pt x="1" y="24456"/>
                      <a:pt x="1277" y="30352"/>
                      <a:pt x="4226" y="35155"/>
                    </a:cubicBezTo>
                    <a:cubicBezTo>
                      <a:pt x="5533" y="37283"/>
                      <a:pt x="6657" y="39471"/>
                      <a:pt x="7448" y="41842"/>
                    </a:cubicBezTo>
                    <a:cubicBezTo>
                      <a:pt x="8481" y="44881"/>
                      <a:pt x="9545" y="48833"/>
                      <a:pt x="9180" y="51690"/>
                    </a:cubicBezTo>
                    <a:lnTo>
                      <a:pt x="17843" y="53423"/>
                    </a:lnTo>
                    <a:lnTo>
                      <a:pt x="26506" y="55155"/>
                    </a:lnTo>
                    <a:cubicBezTo>
                      <a:pt x="27296" y="52389"/>
                      <a:pt x="29758" y="49167"/>
                      <a:pt x="31886" y="46736"/>
                    </a:cubicBezTo>
                    <a:cubicBezTo>
                      <a:pt x="33527" y="44881"/>
                      <a:pt x="35412" y="43240"/>
                      <a:pt x="37448" y="41781"/>
                    </a:cubicBezTo>
                    <a:cubicBezTo>
                      <a:pt x="42038" y="38529"/>
                      <a:pt x="45442" y="33544"/>
                      <a:pt x="46628" y="27586"/>
                    </a:cubicBezTo>
                    <a:cubicBezTo>
                      <a:pt x="49181" y="15155"/>
                      <a:pt x="41187" y="3088"/>
                      <a:pt x="28877" y="595"/>
                    </a:cubicBezTo>
                    <a:cubicBezTo>
                      <a:pt x="28725" y="565"/>
                      <a:pt x="28573" y="565"/>
                      <a:pt x="28481" y="534"/>
                    </a:cubicBezTo>
                    <a:cubicBezTo>
                      <a:pt x="28329" y="504"/>
                      <a:pt x="28177" y="443"/>
                      <a:pt x="28056" y="443"/>
                    </a:cubicBezTo>
                    <a:cubicBezTo>
                      <a:pt x="26562" y="144"/>
                      <a:pt x="25073" y="0"/>
                      <a:pt x="236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528;p63">
                <a:extLst>
                  <a:ext uri="{FF2B5EF4-FFF2-40B4-BE49-F238E27FC236}">
                    <a16:creationId xmlns:a16="http://schemas.microsoft.com/office/drawing/2014/main" id="{A9A94EC4-D748-9C52-EFC5-C06349E35EC2}"/>
                  </a:ext>
                </a:extLst>
              </p:cNvPr>
              <p:cNvSpPr/>
              <p:nvPr/>
            </p:nvSpPr>
            <p:spPr>
              <a:xfrm>
                <a:off x="11565825" y="12026725"/>
                <a:ext cx="715850" cy="667550"/>
              </a:xfrm>
              <a:custGeom>
                <a:avLst/>
                <a:gdLst/>
                <a:ahLst/>
                <a:cxnLst/>
                <a:rect l="l" t="t" r="r" b="b"/>
                <a:pathLst>
                  <a:path w="28634" h="26702" extrusionOk="0">
                    <a:moveTo>
                      <a:pt x="6019" y="1534"/>
                    </a:moveTo>
                    <a:cubicBezTo>
                      <a:pt x="6049" y="1534"/>
                      <a:pt x="6080" y="1564"/>
                      <a:pt x="6141" y="1564"/>
                    </a:cubicBezTo>
                    <a:cubicBezTo>
                      <a:pt x="6171" y="1564"/>
                      <a:pt x="6171" y="1594"/>
                      <a:pt x="6201" y="1594"/>
                    </a:cubicBezTo>
                    <a:cubicBezTo>
                      <a:pt x="6201" y="1625"/>
                      <a:pt x="6232" y="1625"/>
                      <a:pt x="6232" y="1686"/>
                    </a:cubicBezTo>
                    <a:cubicBezTo>
                      <a:pt x="6232" y="1686"/>
                      <a:pt x="6293" y="1838"/>
                      <a:pt x="6323" y="1868"/>
                    </a:cubicBezTo>
                    <a:lnTo>
                      <a:pt x="6323" y="1898"/>
                    </a:lnTo>
                    <a:lnTo>
                      <a:pt x="6323" y="2050"/>
                    </a:lnTo>
                    <a:lnTo>
                      <a:pt x="6323" y="2354"/>
                    </a:lnTo>
                    <a:lnTo>
                      <a:pt x="6323" y="2476"/>
                    </a:lnTo>
                    <a:lnTo>
                      <a:pt x="6323" y="2628"/>
                    </a:lnTo>
                    <a:cubicBezTo>
                      <a:pt x="6323" y="3114"/>
                      <a:pt x="6141" y="3601"/>
                      <a:pt x="5989" y="4117"/>
                    </a:cubicBezTo>
                    <a:cubicBezTo>
                      <a:pt x="5806" y="4725"/>
                      <a:pt x="5533" y="5364"/>
                      <a:pt x="5138" y="5880"/>
                    </a:cubicBezTo>
                    <a:cubicBezTo>
                      <a:pt x="5077" y="5667"/>
                      <a:pt x="4986" y="5485"/>
                      <a:pt x="4955" y="5212"/>
                    </a:cubicBezTo>
                    <a:cubicBezTo>
                      <a:pt x="4773" y="4300"/>
                      <a:pt x="4803" y="3297"/>
                      <a:pt x="5168" y="2476"/>
                    </a:cubicBezTo>
                    <a:cubicBezTo>
                      <a:pt x="5320" y="2081"/>
                      <a:pt x="5594" y="1716"/>
                      <a:pt x="5898" y="1564"/>
                    </a:cubicBezTo>
                    <a:cubicBezTo>
                      <a:pt x="5928" y="1534"/>
                      <a:pt x="5928" y="1534"/>
                      <a:pt x="6019" y="1534"/>
                    </a:cubicBezTo>
                    <a:close/>
                    <a:moveTo>
                      <a:pt x="22269" y="2380"/>
                    </a:moveTo>
                    <a:cubicBezTo>
                      <a:pt x="22432" y="2380"/>
                      <a:pt x="22594" y="2471"/>
                      <a:pt x="22706" y="2628"/>
                    </a:cubicBezTo>
                    <a:cubicBezTo>
                      <a:pt x="23253" y="3327"/>
                      <a:pt x="23193" y="4482"/>
                      <a:pt x="23010" y="5364"/>
                    </a:cubicBezTo>
                    <a:cubicBezTo>
                      <a:pt x="22767" y="6123"/>
                      <a:pt x="22402" y="6914"/>
                      <a:pt x="21916" y="7582"/>
                    </a:cubicBezTo>
                    <a:cubicBezTo>
                      <a:pt x="21825" y="7370"/>
                      <a:pt x="21794" y="7126"/>
                      <a:pt x="21764" y="6944"/>
                    </a:cubicBezTo>
                    <a:cubicBezTo>
                      <a:pt x="21642" y="6367"/>
                      <a:pt x="21551" y="5819"/>
                      <a:pt x="21491" y="5272"/>
                    </a:cubicBezTo>
                    <a:cubicBezTo>
                      <a:pt x="21399" y="4664"/>
                      <a:pt x="21278" y="4057"/>
                      <a:pt x="21399" y="3449"/>
                    </a:cubicBezTo>
                    <a:cubicBezTo>
                      <a:pt x="21491" y="2993"/>
                      <a:pt x="21673" y="2628"/>
                      <a:pt x="22098" y="2415"/>
                    </a:cubicBezTo>
                    <a:cubicBezTo>
                      <a:pt x="22154" y="2391"/>
                      <a:pt x="22212" y="2380"/>
                      <a:pt x="22269" y="2380"/>
                    </a:cubicBezTo>
                    <a:close/>
                    <a:moveTo>
                      <a:pt x="6084" y="0"/>
                    </a:moveTo>
                    <a:cubicBezTo>
                      <a:pt x="4870" y="0"/>
                      <a:pt x="4030" y="1284"/>
                      <a:pt x="3709" y="2354"/>
                    </a:cubicBezTo>
                    <a:cubicBezTo>
                      <a:pt x="3223" y="3844"/>
                      <a:pt x="3405" y="5455"/>
                      <a:pt x="4043" y="6944"/>
                    </a:cubicBezTo>
                    <a:cubicBezTo>
                      <a:pt x="3820" y="7045"/>
                      <a:pt x="3591" y="7096"/>
                      <a:pt x="3366" y="7096"/>
                    </a:cubicBezTo>
                    <a:cubicBezTo>
                      <a:pt x="2915" y="7096"/>
                      <a:pt x="2483" y="6893"/>
                      <a:pt x="2159" y="6488"/>
                    </a:cubicBezTo>
                    <a:cubicBezTo>
                      <a:pt x="1460" y="5607"/>
                      <a:pt x="1551" y="4512"/>
                      <a:pt x="1794" y="3479"/>
                    </a:cubicBezTo>
                    <a:cubicBezTo>
                      <a:pt x="2007" y="2841"/>
                      <a:pt x="2220" y="2202"/>
                      <a:pt x="2493" y="1594"/>
                    </a:cubicBezTo>
                    <a:cubicBezTo>
                      <a:pt x="2676" y="1168"/>
                      <a:pt x="2315" y="822"/>
                      <a:pt x="1956" y="822"/>
                    </a:cubicBezTo>
                    <a:cubicBezTo>
                      <a:pt x="1778" y="822"/>
                      <a:pt x="1601" y="907"/>
                      <a:pt x="1490" y="1108"/>
                    </a:cubicBezTo>
                    <a:cubicBezTo>
                      <a:pt x="761" y="2476"/>
                      <a:pt x="1" y="3996"/>
                      <a:pt x="274" y="5576"/>
                    </a:cubicBezTo>
                    <a:cubicBezTo>
                      <a:pt x="517" y="6914"/>
                      <a:pt x="1338" y="8190"/>
                      <a:pt x="2706" y="8555"/>
                    </a:cubicBezTo>
                    <a:cubicBezTo>
                      <a:pt x="2930" y="8614"/>
                      <a:pt x="3157" y="8641"/>
                      <a:pt x="3384" y="8641"/>
                    </a:cubicBezTo>
                    <a:cubicBezTo>
                      <a:pt x="3863" y="8641"/>
                      <a:pt x="4339" y="8518"/>
                      <a:pt x="4773" y="8312"/>
                    </a:cubicBezTo>
                    <a:cubicBezTo>
                      <a:pt x="5077" y="8768"/>
                      <a:pt x="5442" y="9224"/>
                      <a:pt x="5837" y="9558"/>
                    </a:cubicBezTo>
                    <a:cubicBezTo>
                      <a:pt x="7387" y="11048"/>
                      <a:pt x="9454" y="11838"/>
                      <a:pt x="11521" y="12203"/>
                    </a:cubicBezTo>
                    <a:cubicBezTo>
                      <a:pt x="11065" y="12658"/>
                      <a:pt x="10761" y="13297"/>
                      <a:pt x="10609" y="13965"/>
                    </a:cubicBezTo>
                    <a:cubicBezTo>
                      <a:pt x="10396" y="14969"/>
                      <a:pt x="10609" y="16063"/>
                      <a:pt x="11156" y="16914"/>
                    </a:cubicBezTo>
                    <a:cubicBezTo>
                      <a:pt x="11156" y="16944"/>
                      <a:pt x="11186" y="16944"/>
                      <a:pt x="11186" y="16975"/>
                    </a:cubicBezTo>
                    <a:cubicBezTo>
                      <a:pt x="10852" y="17066"/>
                      <a:pt x="10548" y="17127"/>
                      <a:pt x="10244" y="17248"/>
                    </a:cubicBezTo>
                    <a:cubicBezTo>
                      <a:pt x="9545" y="17431"/>
                      <a:pt x="8907" y="17704"/>
                      <a:pt x="8420" y="18221"/>
                    </a:cubicBezTo>
                    <a:cubicBezTo>
                      <a:pt x="7934" y="18798"/>
                      <a:pt x="7782" y="19589"/>
                      <a:pt x="8238" y="20257"/>
                    </a:cubicBezTo>
                    <a:cubicBezTo>
                      <a:pt x="8633" y="20804"/>
                      <a:pt x="9302" y="20926"/>
                      <a:pt x="9940" y="21078"/>
                    </a:cubicBezTo>
                    <a:cubicBezTo>
                      <a:pt x="10822" y="21260"/>
                      <a:pt x="11582" y="21960"/>
                      <a:pt x="12037" y="22780"/>
                    </a:cubicBezTo>
                    <a:cubicBezTo>
                      <a:pt x="12281" y="23297"/>
                      <a:pt x="12402" y="23783"/>
                      <a:pt x="12402" y="24361"/>
                    </a:cubicBezTo>
                    <a:lnTo>
                      <a:pt x="12402" y="24665"/>
                    </a:lnTo>
                    <a:cubicBezTo>
                      <a:pt x="12402" y="24817"/>
                      <a:pt x="12372" y="24969"/>
                      <a:pt x="12341" y="25060"/>
                    </a:cubicBezTo>
                    <a:cubicBezTo>
                      <a:pt x="12250" y="25455"/>
                      <a:pt x="12129" y="25637"/>
                      <a:pt x="12129" y="26093"/>
                    </a:cubicBezTo>
                    <a:cubicBezTo>
                      <a:pt x="12129" y="26445"/>
                      <a:pt x="12478" y="26701"/>
                      <a:pt x="12810" y="26701"/>
                    </a:cubicBezTo>
                    <a:cubicBezTo>
                      <a:pt x="12937" y="26701"/>
                      <a:pt x="13061" y="26664"/>
                      <a:pt x="13162" y="26580"/>
                    </a:cubicBezTo>
                    <a:cubicBezTo>
                      <a:pt x="13709" y="26215"/>
                      <a:pt x="13892" y="25607"/>
                      <a:pt x="13952" y="24999"/>
                    </a:cubicBezTo>
                    <a:cubicBezTo>
                      <a:pt x="14044" y="24391"/>
                      <a:pt x="13983" y="23814"/>
                      <a:pt x="13861" y="23206"/>
                    </a:cubicBezTo>
                    <a:cubicBezTo>
                      <a:pt x="13618" y="22142"/>
                      <a:pt x="13010" y="21169"/>
                      <a:pt x="12159" y="20440"/>
                    </a:cubicBezTo>
                    <a:cubicBezTo>
                      <a:pt x="11703" y="20045"/>
                      <a:pt x="11186" y="19741"/>
                      <a:pt x="10609" y="19558"/>
                    </a:cubicBezTo>
                    <a:cubicBezTo>
                      <a:pt x="10396" y="19497"/>
                      <a:pt x="10153" y="19437"/>
                      <a:pt x="9940" y="19376"/>
                    </a:cubicBezTo>
                    <a:cubicBezTo>
                      <a:pt x="9819" y="19346"/>
                      <a:pt x="9697" y="19346"/>
                      <a:pt x="9606" y="19285"/>
                    </a:cubicBezTo>
                    <a:lnTo>
                      <a:pt x="9515" y="19254"/>
                    </a:lnTo>
                    <a:cubicBezTo>
                      <a:pt x="9515" y="19224"/>
                      <a:pt x="9545" y="19224"/>
                      <a:pt x="9545" y="19224"/>
                    </a:cubicBezTo>
                    <a:cubicBezTo>
                      <a:pt x="9697" y="19072"/>
                      <a:pt x="9879" y="18950"/>
                      <a:pt x="10123" y="18890"/>
                    </a:cubicBezTo>
                    <a:cubicBezTo>
                      <a:pt x="10730" y="18646"/>
                      <a:pt x="11369" y="18464"/>
                      <a:pt x="11977" y="18342"/>
                    </a:cubicBezTo>
                    <a:cubicBezTo>
                      <a:pt x="12220" y="18312"/>
                      <a:pt x="12402" y="18282"/>
                      <a:pt x="12645" y="18221"/>
                    </a:cubicBezTo>
                    <a:cubicBezTo>
                      <a:pt x="13278" y="18559"/>
                      <a:pt x="14010" y="18727"/>
                      <a:pt x="14746" y="18727"/>
                    </a:cubicBezTo>
                    <a:cubicBezTo>
                      <a:pt x="15530" y="18727"/>
                      <a:pt x="16318" y="18536"/>
                      <a:pt x="16992" y="18160"/>
                    </a:cubicBezTo>
                    <a:cubicBezTo>
                      <a:pt x="17569" y="17856"/>
                      <a:pt x="17357" y="16914"/>
                      <a:pt x="16718" y="16792"/>
                    </a:cubicBezTo>
                    <a:cubicBezTo>
                      <a:pt x="15910" y="16638"/>
                      <a:pt x="15077" y="16557"/>
                      <a:pt x="14235" y="16557"/>
                    </a:cubicBezTo>
                    <a:cubicBezTo>
                      <a:pt x="13748" y="16557"/>
                      <a:pt x="13257" y="16585"/>
                      <a:pt x="12767" y="16640"/>
                    </a:cubicBezTo>
                    <a:cubicBezTo>
                      <a:pt x="12585" y="16488"/>
                      <a:pt x="12402" y="16306"/>
                      <a:pt x="12250" y="16063"/>
                    </a:cubicBezTo>
                    <a:cubicBezTo>
                      <a:pt x="11855" y="15485"/>
                      <a:pt x="11764" y="14817"/>
                      <a:pt x="11825" y="14178"/>
                    </a:cubicBezTo>
                    <a:cubicBezTo>
                      <a:pt x="11916" y="13449"/>
                      <a:pt x="12281" y="12871"/>
                      <a:pt x="12706" y="12294"/>
                    </a:cubicBezTo>
                    <a:cubicBezTo>
                      <a:pt x="13041" y="12355"/>
                      <a:pt x="13436" y="12355"/>
                      <a:pt x="13770" y="12385"/>
                    </a:cubicBezTo>
                    <a:cubicBezTo>
                      <a:pt x="13898" y="12388"/>
                      <a:pt x="14027" y="12389"/>
                      <a:pt x="14157" y="12389"/>
                    </a:cubicBezTo>
                    <a:cubicBezTo>
                      <a:pt x="16666" y="12389"/>
                      <a:pt x="19376" y="11819"/>
                      <a:pt x="21399" y="10288"/>
                    </a:cubicBezTo>
                    <a:cubicBezTo>
                      <a:pt x="21855" y="10926"/>
                      <a:pt x="22463" y="11503"/>
                      <a:pt x="23314" y="11899"/>
                    </a:cubicBezTo>
                    <a:cubicBezTo>
                      <a:pt x="23891" y="12148"/>
                      <a:pt x="24516" y="12302"/>
                      <a:pt x="25136" y="12302"/>
                    </a:cubicBezTo>
                    <a:cubicBezTo>
                      <a:pt x="25724" y="12302"/>
                      <a:pt x="26307" y="12163"/>
                      <a:pt x="26840" y="11838"/>
                    </a:cubicBezTo>
                    <a:cubicBezTo>
                      <a:pt x="28086" y="11108"/>
                      <a:pt x="28512" y="9680"/>
                      <a:pt x="28603" y="8312"/>
                    </a:cubicBezTo>
                    <a:cubicBezTo>
                      <a:pt x="28634" y="7643"/>
                      <a:pt x="28542" y="7005"/>
                      <a:pt x="28482" y="6336"/>
                    </a:cubicBezTo>
                    <a:cubicBezTo>
                      <a:pt x="28452" y="5957"/>
                      <a:pt x="28114" y="5605"/>
                      <a:pt x="27684" y="5605"/>
                    </a:cubicBezTo>
                    <a:cubicBezTo>
                      <a:pt x="27666" y="5605"/>
                      <a:pt x="27648" y="5606"/>
                      <a:pt x="27630" y="5607"/>
                    </a:cubicBezTo>
                    <a:cubicBezTo>
                      <a:pt x="27235" y="5667"/>
                      <a:pt x="26871" y="6032"/>
                      <a:pt x="26901" y="6458"/>
                    </a:cubicBezTo>
                    <a:cubicBezTo>
                      <a:pt x="27023" y="7430"/>
                      <a:pt x="27175" y="8616"/>
                      <a:pt x="26810" y="9528"/>
                    </a:cubicBezTo>
                    <a:cubicBezTo>
                      <a:pt x="26597" y="9953"/>
                      <a:pt x="26384" y="10288"/>
                      <a:pt x="26019" y="10531"/>
                    </a:cubicBezTo>
                    <a:cubicBezTo>
                      <a:pt x="25898" y="10561"/>
                      <a:pt x="26019" y="10531"/>
                      <a:pt x="25837" y="10592"/>
                    </a:cubicBezTo>
                    <a:cubicBezTo>
                      <a:pt x="25746" y="10622"/>
                      <a:pt x="25655" y="10683"/>
                      <a:pt x="25564" y="10713"/>
                    </a:cubicBezTo>
                    <a:cubicBezTo>
                      <a:pt x="25503" y="10713"/>
                      <a:pt x="25442" y="10713"/>
                      <a:pt x="25381" y="10744"/>
                    </a:cubicBezTo>
                    <a:lnTo>
                      <a:pt x="24986" y="10744"/>
                    </a:lnTo>
                    <a:cubicBezTo>
                      <a:pt x="24956" y="10744"/>
                      <a:pt x="24864" y="10744"/>
                      <a:pt x="24834" y="10713"/>
                    </a:cubicBezTo>
                    <a:cubicBezTo>
                      <a:pt x="24712" y="10713"/>
                      <a:pt x="24621" y="10683"/>
                      <a:pt x="24530" y="10622"/>
                    </a:cubicBezTo>
                    <a:cubicBezTo>
                      <a:pt x="24500" y="10622"/>
                      <a:pt x="24287" y="10561"/>
                      <a:pt x="24287" y="10561"/>
                    </a:cubicBezTo>
                    <a:cubicBezTo>
                      <a:pt x="24196" y="10531"/>
                      <a:pt x="24074" y="10470"/>
                      <a:pt x="23953" y="10409"/>
                    </a:cubicBezTo>
                    <a:cubicBezTo>
                      <a:pt x="23527" y="10227"/>
                      <a:pt x="23284" y="9984"/>
                      <a:pt x="22919" y="9649"/>
                    </a:cubicBezTo>
                    <a:cubicBezTo>
                      <a:pt x="22858" y="9528"/>
                      <a:pt x="22737" y="9406"/>
                      <a:pt x="22615" y="9224"/>
                    </a:cubicBezTo>
                    <a:cubicBezTo>
                      <a:pt x="23284" y="8494"/>
                      <a:pt x="23831" y="7674"/>
                      <a:pt x="24165" y="6762"/>
                    </a:cubicBezTo>
                    <a:cubicBezTo>
                      <a:pt x="24682" y="5516"/>
                      <a:pt x="24895" y="4057"/>
                      <a:pt x="24469" y="2719"/>
                    </a:cubicBezTo>
                    <a:cubicBezTo>
                      <a:pt x="24287" y="2081"/>
                      <a:pt x="23861" y="1443"/>
                      <a:pt x="23314" y="1108"/>
                    </a:cubicBezTo>
                    <a:cubicBezTo>
                      <a:pt x="22998" y="902"/>
                      <a:pt x="22640" y="804"/>
                      <a:pt x="22275" y="804"/>
                    </a:cubicBezTo>
                    <a:cubicBezTo>
                      <a:pt x="21939" y="804"/>
                      <a:pt x="21598" y="887"/>
                      <a:pt x="21278" y="1047"/>
                    </a:cubicBezTo>
                    <a:cubicBezTo>
                      <a:pt x="19819" y="1807"/>
                      <a:pt x="19728" y="3601"/>
                      <a:pt x="19880" y="5060"/>
                    </a:cubicBezTo>
                    <a:cubicBezTo>
                      <a:pt x="20032" y="6306"/>
                      <a:pt x="20244" y="7674"/>
                      <a:pt x="20670" y="8889"/>
                    </a:cubicBezTo>
                    <a:cubicBezTo>
                      <a:pt x="19302" y="9984"/>
                      <a:pt x="17539" y="10561"/>
                      <a:pt x="15776" y="10744"/>
                    </a:cubicBezTo>
                    <a:cubicBezTo>
                      <a:pt x="15214" y="10804"/>
                      <a:pt x="14644" y="10837"/>
                      <a:pt x="14073" y="10837"/>
                    </a:cubicBezTo>
                    <a:cubicBezTo>
                      <a:pt x="12359" y="10837"/>
                      <a:pt x="10632" y="10546"/>
                      <a:pt x="9059" y="9862"/>
                    </a:cubicBezTo>
                    <a:cubicBezTo>
                      <a:pt x="7812" y="9345"/>
                      <a:pt x="6749" y="8525"/>
                      <a:pt x="5989" y="7430"/>
                    </a:cubicBezTo>
                    <a:cubicBezTo>
                      <a:pt x="6080" y="7339"/>
                      <a:pt x="6201" y="7187"/>
                      <a:pt x="6323" y="7066"/>
                    </a:cubicBezTo>
                    <a:cubicBezTo>
                      <a:pt x="6779" y="6458"/>
                      <a:pt x="7113" y="5759"/>
                      <a:pt x="7387" y="5060"/>
                    </a:cubicBezTo>
                    <a:cubicBezTo>
                      <a:pt x="7600" y="4391"/>
                      <a:pt x="7843" y="3753"/>
                      <a:pt x="7964" y="3084"/>
                    </a:cubicBezTo>
                    <a:cubicBezTo>
                      <a:pt x="8147" y="1898"/>
                      <a:pt x="7904" y="439"/>
                      <a:pt x="6597" y="75"/>
                    </a:cubicBezTo>
                    <a:cubicBezTo>
                      <a:pt x="6419" y="24"/>
                      <a:pt x="6248" y="0"/>
                      <a:pt x="60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529;p63">
                <a:extLst>
                  <a:ext uri="{FF2B5EF4-FFF2-40B4-BE49-F238E27FC236}">
                    <a16:creationId xmlns:a16="http://schemas.microsoft.com/office/drawing/2014/main" id="{72CBABF5-4A0E-4030-5E7D-156A860D4A8A}"/>
                  </a:ext>
                </a:extLst>
              </p:cNvPr>
              <p:cNvSpPr/>
              <p:nvPr/>
            </p:nvSpPr>
            <p:spPr>
              <a:xfrm>
                <a:off x="11720850" y="12066575"/>
                <a:ext cx="25" cy="775"/>
              </a:xfrm>
              <a:custGeom>
                <a:avLst/>
                <a:gdLst/>
                <a:ahLst/>
                <a:cxnLst/>
                <a:rect l="l" t="t" r="r" b="b"/>
                <a:pathLst>
                  <a:path w="1" h="31" extrusionOk="0">
                    <a:moveTo>
                      <a:pt x="0" y="31"/>
                    </a:moveTo>
                    <a:cubicBezTo>
                      <a:pt x="0" y="0"/>
                      <a:pt x="0" y="0"/>
                      <a:pt x="0" y="31"/>
                    </a:cubicBezTo>
                    <a:lnTo>
                      <a:pt x="0" y="3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530;p63">
                <a:extLst>
                  <a:ext uri="{FF2B5EF4-FFF2-40B4-BE49-F238E27FC236}">
                    <a16:creationId xmlns:a16="http://schemas.microsoft.com/office/drawing/2014/main" id="{DFAA4AF9-C96A-3036-0712-3610FD6555F7}"/>
                  </a:ext>
                </a:extLst>
              </p:cNvPr>
              <p:cNvSpPr/>
              <p:nvPr/>
            </p:nvSpPr>
            <p:spPr>
              <a:xfrm>
                <a:off x="11575725" y="13027075"/>
                <a:ext cx="331325" cy="161675"/>
              </a:xfrm>
              <a:custGeom>
                <a:avLst/>
                <a:gdLst/>
                <a:ahLst/>
                <a:cxnLst/>
                <a:rect l="l" t="t" r="r" b="b"/>
                <a:pathLst>
                  <a:path w="13253" h="6467" extrusionOk="0">
                    <a:moveTo>
                      <a:pt x="760" y="0"/>
                    </a:moveTo>
                    <a:cubicBezTo>
                      <a:pt x="760" y="1"/>
                      <a:pt x="0" y="5168"/>
                      <a:pt x="5684" y="6292"/>
                    </a:cubicBezTo>
                    <a:cubicBezTo>
                      <a:pt x="6280" y="6413"/>
                      <a:pt x="6835" y="6467"/>
                      <a:pt x="7350" y="6467"/>
                    </a:cubicBezTo>
                    <a:cubicBezTo>
                      <a:pt x="11765" y="6467"/>
                      <a:pt x="13252" y="2493"/>
                      <a:pt x="13252" y="2493"/>
                    </a:cubicBezTo>
                    <a:lnTo>
                      <a:pt x="7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531;p63">
                <a:extLst>
                  <a:ext uri="{FF2B5EF4-FFF2-40B4-BE49-F238E27FC236}">
                    <a16:creationId xmlns:a16="http://schemas.microsoft.com/office/drawing/2014/main" id="{B06EB203-F49D-6BDC-9DEF-DC772CA03E93}"/>
                  </a:ext>
                </a:extLst>
              </p:cNvPr>
              <p:cNvSpPr/>
              <p:nvPr/>
            </p:nvSpPr>
            <p:spPr>
              <a:xfrm>
                <a:off x="11518725" y="12738325"/>
                <a:ext cx="593500" cy="206700"/>
              </a:xfrm>
              <a:custGeom>
                <a:avLst/>
                <a:gdLst/>
                <a:ahLst/>
                <a:cxnLst/>
                <a:rect l="l" t="t" r="r" b="b"/>
                <a:pathLst>
                  <a:path w="23740" h="8268" extrusionOk="0">
                    <a:moveTo>
                      <a:pt x="335" y="0"/>
                    </a:moveTo>
                    <a:lnTo>
                      <a:pt x="0" y="4711"/>
                    </a:lnTo>
                    <a:lnTo>
                      <a:pt x="22341" y="8268"/>
                    </a:lnTo>
                    <a:lnTo>
                      <a:pt x="23739" y="5198"/>
                    </a:lnTo>
                    <a:lnTo>
                      <a:pt x="3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532;p63">
                <a:extLst>
                  <a:ext uri="{FF2B5EF4-FFF2-40B4-BE49-F238E27FC236}">
                    <a16:creationId xmlns:a16="http://schemas.microsoft.com/office/drawing/2014/main" id="{AF23E173-B41B-4F17-1146-812DDC76EE39}"/>
                  </a:ext>
                </a:extLst>
              </p:cNvPr>
              <p:cNvSpPr/>
              <p:nvPr/>
            </p:nvSpPr>
            <p:spPr>
              <a:xfrm>
                <a:off x="11475400" y="12568850"/>
                <a:ext cx="750050" cy="360225"/>
              </a:xfrm>
              <a:custGeom>
                <a:avLst/>
                <a:gdLst/>
                <a:ahLst/>
                <a:cxnLst/>
                <a:rect l="l" t="t" r="r" b="b"/>
                <a:pathLst>
                  <a:path w="30002" h="14409" extrusionOk="0">
                    <a:moveTo>
                      <a:pt x="700" y="1"/>
                    </a:moveTo>
                    <a:lnTo>
                      <a:pt x="1" y="7904"/>
                    </a:lnTo>
                    <a:lnTo>
                      <a:pt x="26475" y="14408"/>
                    </a:lnTo>
                    <a:lnTo>
                      <a:pt x="30001" y="4348"/>
                    </a:lnTo>
                    <a:lnTo>
                      <a:pt x="70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533;p63">
                <a:extLst>
                  <a:ext uri="{FF2B5EF4-FFF2-40B4-BE49-F238E27FC236}">
                    <a16:creationId xmlns:a16="http://schemas.microsoft.com/office/drawing/2014/main" id="{55655F0F-FEF8-9702-FEBD-61FBC8799769}"/>
                  </a:ext>
                </a:extLst>
              </p:cNvPr>
              <p:cNvSpPr/>
              <p:nvPr/>
            </p:nvSpPr>
            <p:spPr>
              <a:xfrm>
                <a:off x="11546825" y="12935900"/>
                <a:ext cx="445325" cy="178575"/>
              </a:xfrm>
              <a:custGeom>
                <a:avLst/>
                <a:gdLst/>
                <a:ahLst/>
                <a:cxnLst/>
                <a:rect l="l" t="t" r="r" b="b"/>
                <a:pathLst>
                  <a:path w="17813" h="7143" extrusionOk="0">
                    <a:moveTo>
                      <a:pt x="244" y="0"/>
                    </a:moveTo>
                    <a:lnTo>
                      <a:pt x="1" y="3951"/>
                    </a:lnTo>
                    <a:lnTo>
                      <a:pt x="16019" y="7143"/>
                    </a:lnTo>
                    <a:lnTo>
                      <a:pt x="17813" y="3526"/>
                    </a:lnTo>
                    <a:lnTo>
                      <a:pt x="2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534;p63">
                <a:extLst>
                  <a:ext uri="{FF2B5EF4-FFF2-40B4-BE49-F238E27FC236}">
                    <a16:creationId xmlns:a16="http://schemas.microsoft.com/office/drawing/2014/main" id="{B8F80298-3A77-F4AB-6870-E30FCA339E89}"/>
                  </a:ext>
                </a:extLst>
              </p:cNvPr>
              <p:cNvSpPr/>
              <p:nvPr/>
            </p:nvSpPr>
            <p:spPr>
              <a:xfrm>
                <a:off x="11462475" y="12848500"/>
                <a:ext cx="645175" cy="243950"/>
              </a:xfrm>
              <a:custGeom>
                <a:avLst/>
                <a:gdLst/>
                <a:ahLst/>
                <a:cxnLst/>
                <a:rect l="l" t="t" r="r" b="b"/>
                <a:pathLst>
                  <a:path w="25807" h="9758" extrusionOk="0">
                    <a:moveTo>
                      <a:pt x="822" y="1"/>
                    </a:moveTo>
                    <a:lnTo>
                      <a:pt x="1" y="4013"/>
                    </a:lnTo>
                    <a:lnTo>
                      <a:pt x="23649" y="9758"/>
                    </a:lnTo>
                    <a:lnTo>
                      <a:pt x="25807" y="3770"/>
                    </a:lnTo>
                    <a:lnTo>
                      <a:pt x="8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535;p63">
                <a:extLst>
                  <a:ext uri="{FF2B5EF4-FFF2-40B4-BE49-F238E27FC236}">
                    <a16:creationId xmlns:a16="http://schemas.microsoft.com/office/drawing/2014/main" id="{F01C3BA2-9BE0-B9DF-848F-F981C63CF895}"/>
                  </a:ext>
                </a:extLst>
              </p:cNvPr>
              <p:cNvSpPr/>
              <p:nvPr/>
            </p:nvSpPr>
            <p:spPr>
              <a:xfrm>
                <a:off x="12032250" y="12810875"/>
                <a:ext cx="54225" cy="38800"/>
              </a:xfrm>
              <a:custGeom>
                <a:avLst/>
                <a:gdLst/>
                <a:ahLst/>
                <a:cxnLst/>
                <a:rect l="l" t="t" r="r" b="b"/>
                <a:pathLst>
                  <a:path w="2169" h="1552" extrusionOk="0">
                    <a:moveTo>
                      <a:pt x="1064" y="1"/>
                    </a:moveTo>
                    <a:cubicBezTo>
                      <a:pt x="220" y="1"/>
                      <a:pt x="1" y="1364"/>
                      <a:pt x="919" y="1536"/>
                    </a:cubicBezTo>
                    <a:cubicBezTo>
                      <a:pt x="975" y="1546"/>
                      <a:pt x="1030" y="1551"/>
                      <a:pt x="1082" y="1551"/>
                    </a:cubicBezTo>
                    <a:cubicBezTo>
                      <a:pt x="1952" y="1551"/>
                      <a:pt x="2169" y="188"/>
                      <a:pt x="1223" y="16"/>
                    </a:cubicBezTo>
                    <a:cubicBezTo>
                      <a:pt x="1168" y="6"/>
                      <a:pt x="1115" y="1"/>
                      <a:pt x="10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536;p63">
                <a:extLst>
                  <a:ext uri="{FF2B5EF4-FFF2-40B4-BE49-F238E27FC236}">
                    <a16:creationId xmlns:a16="http://schemas.microsoft.com/office/drawing/2014/main" id="{8BF389A0-5AB2-AB3C-A607-238CC331F663}"/>
                  </a:ext>
                </a:extLst>
              </p:cNvPr>
              <p:cNvSpPr/>
              <p:nvPr/>
            </p:nvSpPr>
            <p:spPr>
              <a:xfrm>
                <a:off x="12098775" y="12730125"/>
                <a:ext cx="59375" cy="43150"/>
              </a:xfrm>
              <a:custGeom>
                <a:avLst/>
                <a:gdLst/>
                <a:ahLst/>
                <a:cxnLst/>
                <a:rect l="l" t="t" r="r" b="b"/>
                <a:pathLst>
                  <a:path w="2375" h="1726" extrusionOk="0">
                    <a:moveTo>
                      <a:pt x="1178" y="1"/>
                    </a:moveTo>
                    <a:cubicBezTo>
                      <a:pt x="226" y="1"/>
                      <a:pt x="1" y="1526"/>
                      <a:pt x="1024" y="1696"/>
                    </a:cubicBezTo>
                    <a:cubicBezTo>
                      <a:pt x="1103" y="1716"/>
                      <a:pt x="1179" y="1725"/>
                      <a:pt x="1250" y="1725"/>
                    </a:cubicBezTo>
                    <a:cubicBezTo>
                      <a:pt x="2159" y="1725"/>
                      <a:pt x="2375" y="221"/>
                      <a:pt x="1388" y="24"/>
                    </a:cubicBezTo>
                    <a:cubicBezTo>
                      <a:pt x="1315" y="8"/>
                      <a:pt x="1245" y="1"/>
                      <a:pt x="11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37;p63">
                <a:extLst>
                  <a:ext uri="{FF2B5EF4-FFF2-40B4-BE49-F238E27FC236}">
                    <a16:creationId xmlns:a16="http://schemas.microsoft.com/office/drawing/2014/main" id="{691F3F35-5D3E-16A5-EEF5-77779316BE83}"/>
                  </a:ext>
                </a:extLst>
              </p:cNvPr>
              <p:cNvSpPr/>
              <p:nvPr/>
            </p:nvSpPr>
            <p:spPr>
              <a:xfrm>
                <a:off x="12027400" y="12735700"/>
                <a:ext cx="40325" cy="29575"/>
              </a:xfrm>
              <a:custGeom>
                <a:avLst/>
                <a:gdLst/>
                <a:ahLst/>
                <a:cxnLst/>
                <a:rect l="l" t="t" r="r" b="b"/>
                <a:pathLst>
                  <a:path w="1613" h="1183" extrusionOk="0">
                    <a:moveTo>
                      <a:pt x="771" y="0"/>
                    </a:moveTo>
                    <a:cubicBezTo>
                      <a:pt x="148" y="0"/>
                      <a:pt x="1" y="1026"/>
                      <a:pt x="657" y="1169"/>
                    </a:cubicBezTo>
                    <a:cubicBezTo>
                      <a:pt x="703" y="1178"/>
                      <a:pt x="748" y="1183"/>
                      <a:pt x="791" y="1183"/>
                    </a:cubicBezTo>
                    <a:cubicBezTo>
                      <a:pt x="1443" y="1183"/>
                      <a:pt x="1613" y="157"/>
                      <a:pt x="900" y="14"/>
                    </a:cubicBezTo>
                    <a:cubicBezTo>
                      <a:pt x="855" y="5"/>
                      <a:pt x="812" y="0"/>
                      <a:pt x="7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538;p63">
                <a:extLst>
                  <a:ext uri="{FF2B5EF4-FFF2-40B4-BE49-F238E27FC236}">
                    <a16:creationId xmlns:a16="http://schemas.microsoft.com/office/drawing/2014/main" id="{1C487896-511B-4928-C3FF-36E2E9303769}"/>
                  </a:ext>
                </a:extLst>
              </p:cNvPr>
              <p:cNvSpPr/>
              <p:nvPr/>
            </p:nvSpPr>
            <p:spPr>
              <a:xfrm>
                <a:off x="11949600" y="12789075"/>
                <a:ext cx="36150" cy="26400"/>
              </a:xfrm>
              <a:custGeom>
                <a:avLst/>
                <a:gdLst/>
                <a:ahLst/>
                <a:cxnLst/>
                <a:rect l="l" t="t" r="r" b="b"/>
                <a:pathLst>
                  <a:path w="1446" h="1056" extrusionOk="0">
                    <a:moveTo>
                      <a:pt x="768" y="1"/>
                    </a:moveTo>
                    <a:cubicBezTo>
                      <a:pt x="193" y="1"/>
                      <a:pt x="0" y="895"/>
                      <a:pt x="668" y="1040"/>
                    </a:cubicBezTo>
                    <a:cubicBezTo>
                      <a:pt x="710" y="1050"/>
                      <a:pt x="749" y="1055"/>
                      <a:pt x="787" y="1055"/>
                    </a:cubicBezTo>
                    <a:cubicBezTo>
                      <a:pt x="1301" y="1055"/>
                      <a:pt x="1445" y="148"/>
                      <a:pt x="851" y="7"/>
                    </a:cubicBezTo>
                    <a:cubicBezTo>
                      <a:pt x="822" y="3"/>
                      <a:pt x="794" y="1"/>
                      <a:pt x="7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539;p63">
                <a:extLst>
                  <a:ext uri="{FF2B5EF4-FFF2-40B4-BE49-F238E27FC236}">
                    <a16:creationId xmlns:a16="http://schemas.microsoft.com/office/drawing/2014/main" id="{6CE4E9CC-A81B-EB13-FE96-2FA3EC721D45}"/>
                  </a:ext>
                </a:extLst>
              </p:cNvPr>
              <p:cNvSpPr/>
              <p:nvPr/>
            </p:nvSpPr>
            <p:spPr>
              <a:xfrm>
                <a:off x="11526600" y="12906650"/>
                <a:ext cx="37800" cy="28650"/>
              </a:xfrm>
              <a:custGeom>
                <a:avLst/>
                <a:gdLst/>
                <a:ahLst/>
                <a:cxnLst/>
                <a:rect l="l" t="t" r="r" b="b"/>
                <a:pathLst>
                  <a:path w="1512" h="1146" extrusionOk="0">
                    <a:moveTo>
                      <a:pt x="744" y="1"/>
                    </a:moveTo>
                    <a:cubicBezTo>
                      <a:pt x="148" y="1"/>
                      <a:pt x="1" y="997"/>
                      <a:pt x="627" y="1140"/>
                    </a:cubicBezTo>
                    <a:cubicBezTo>
                      <a:pt x="657" y="1143"/>
                      <a:pt x="686" y="1145"/>
                      <a:pt x="714" y="1145"/>
                    </a:cubicBezTo>
                    <a:cubicBezTo>
                      <a:pt x="1371" y="1145"/>
                      <a:pt x="1512" y="161"/>
                      <a:pt x="871" y="15"/>
                    </a:cubicBezTo>
                    <a:cubicBezTo>
                      <a:pt x="827" y="5"/>
                      <a:pt x="784" y="1"/>
                      <a:pt x="7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540;p63">
                <a:extLst>
                  <a:ext uri="{FF2B5EF4-FFF2-40B4-BE49-F238E27FC236}">
                    <a16:creationId xmlns:a16="http://schemas.microsoft.com/office/drawing/2014/main" id="{EAB8FDDB-0881-B4AE-44F8-FCF059B883FB}"/>
                  </a:ext>
                </a:extLst>
              </p:cNvPr>
              <p:cNvSpPr/>
              <p:nvPr/>
            </p:nvSpPr>
            <p:spPr>
              <a:xfrm>
                <a:off x="11601800" y="12925875"/>
                <a:ext cx="35475" cy="30300"/>
              </a:xfrm>
              <a:custGeom>
                <a:avLst/>
                <a:gdLst/>
                <a:ahLst/>
                <a:cxnLst/>
                <a:rect l="l" t="t" r="r" b="b"/>
                <a:pathLst>
                  <a:path w="1419" h="1212" extrusionOk="0">
                    <a:moveTo>
                      <a:pt x="734" y="0"/>
                    </a:moveTo>
                    <a:cubicBezTo>
                      <a:pt x="363" y="0"/>
                      <a:pt x="0" y="396"/>
                      <a:pt x="142" y="766"/>
                    </a:cubicBezTo>
                    <a:cubicBezTo>
                      <a:pt x="142" y="827"/>
                      <a:pt x="142" y="827"/>
                      <a:pt x="173" y="857"/>
                    </a:cubicBezTo>
                    <a:cubicBezTo>
                      <a:pt x="265" y="1080"/>
                      <a:pt x="483" y="1212"/>
                      <a:pt x="700" y="1212"/>
                    </a:cubicBezTo>
                    <a:cubicBezTo>
                      <a:pt x="839" y="1212"/>
                      <a:pt x="978" y="1158"/>
                      <a:pt x="1085" y="1039"/>
                    </a:cubicBezTo>
                    <a:lnTo>
                      <a:pt x="1115" y="1009"/>
                    </a:lnTo>
                    <a:cubicBezTo>
                      <a:pt x="1419" y="675"/>
                      <a:pt x="1237" y="97"/>
                      <a:pt x="811" y="6"/>
                    </a:cubicBezTo>
                    <a:cubicBezTo>
                      <a:pt x="785" y="2"/>
                      <a:pt x="760" y="0"/>
                      <a:pt x="7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541;p63">
                <a:extLst>
                  <a:ext uri="{FF2B5EF4-FFF2-40B4-BE49-F238E27FC236}">
                    <a16:creationId xmlns:a16="http://schemas.microsoft.com/office/drawing/2014/main" id="{7353F716-EDC8-3457-8D49-09A12F1F9B7D}"/>
                  </a:ext>
                </a:extLst>
              </p:cNvPr>
              <p:cNvSpPr/>
              <p:nvPr/>
            </p:nvSpPr>
            <p:spPr>
              <a:xfrm>
                <a:off x="11572600" y="12880250"/>
                <a:ext cx="28875" cy="21775"/>
              </a:xfrm>
              <a:custGeom>
                <a:avLst/>
                <a:gdLst/>
                <a:ahLst/>
                <a:cxnLst/>
                <a:rect l="l" t="t" r="r" b="b"/>
                <a:pathLst>
                  <a:path w="1155" h="871" extrusionOk="0">
                    <a:moveTo>
                      <a:pt x="589" y="0"/>
                    </a:moveTo>
                    <a:cubicBezTo>
                      <a:pt x="111" y="0"/>
                      <a:pt x="0" y="743"/>
                      <a:pt x="490" y="858"/>
                    </a:cubicBezTo>
                    <a:cubicBezTo>
                      <a:pt x="524" y="866"/>
                      <a:pt x="557" y="870"/>
                      <a:pt x="588" y="870"/>
                    </a:cubicBezTo>
                    <a:cubicBezTo>
                      <a:pt x="1027" y="870"/>
                      <a:pt x="1154" y="121"/>
                      <a:pt x="672" y="7"/>
                    </a:cubicBezTo>
                    <a:cubicBezTo>
                      <a:pt x="643" y="2"/>
                      <a:pt x="616" y="0"/>
                      <a:pt x="5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42;p63">
                <a:extLst>
                  <a:ext uri="{FF2B5EF4-FFF2-40B4-BE49-F238E27FC236}">
                    <a16:creationId xmlns:a16="http://schemas.microsoft.com/office/drawing/2014/main" id="{D3D2EB02-103F-C96D-38C5-0429861EABB5}"/>
                  </a:ext>
                </a:extLst>
              </p:cNvPr>
              <p:cNvSpPr/>
              <p:nvPr/>
            </p:nvSpPr>
            <p:spPr>
              <a:xfrm>
                <a:off x="11495925" y="11643625"/>
                <a:ext cx="425850" cy="296225"/>
              </a:xfrm>
              <a:custGeom>
                <a:avLst/>
                <a:gdLst/>
                <a:ahLst/>
                <a:cxnLst/>
                <a:rect l="l" t="t" r="r" b="b"/>
                <a:pathLst>
                  <a:path w="17034" h="11849" extrusionOk="0">
                    <a:moveTo>
                      <a:pt x="13277" y="1"/>
                    </a:moveTo>
                    <a:cubicBezTo>
                      <a:pt x="12219" y="1"/>
                      <a:pt x="11101" y="220"/>
                      <a:pt x="10213" y="505"/>
                    </a:cubicBezTo>
                    <a:cubicBezTo>
                      <a:pt x="7751" y="1356"/>
                      <a:pt x="5502" y="2785"/>
                      <a:pt x="3739" y="4669"/>
                    </a:cubicBezTo>
                    <a:cubicBezTo>
                      <a:pt x="3162" y="5307"/>
                      <a:pt x="2128" y="6402"/>
                      <a:pt x="1459" y="7587"/>
                    </a:cubicBezTo>
                    <a:cubicBezTo>
                      <a:pt x="0" y="10019"/>
                      <a:pt x="1064" y="11721"/>
                      <a:pt x="3830" y="11842"/>
                    </a:cubicBezTo>
                    <a:cubicBezTo>
                      <a:pt x="3936" y="11847"/>
                      <a:pt x="4043" y="11849"/>
                      <a:pt x="4152" y="11849"/>
                    </a:cubicBezTo>
                    <a:cubicBezTo>
                      <a:pt x="8680" y="11849"/>
                      <a:pt x="15915" y="8170"/>
                      <a:pt x="16657" y="3332"/>
                    </a:cubicBezTo>
                    <a:cubicBezTo>
                      <a:pt x="17034" y="773"/>
                      <a:pt x="15263" y="1"/>
                      <a:pt x="132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543;p63">
                <a:extLst>
                  <a:ext uri="{FF2B5EF4-FFF2-40B4-BE49-F238E27FC236}">
                    <a16:creationId xmlns:a16="http://schemas.microsoft.com/office/drawing/2014/main" id="{A1A0F30A-813F-673E-254C-92984B440373}"/>
                  </a:ext>
                </a:extLst>
              </p:cNvPr>
              <p:cNvSpPr/>
              <p:nvPr/>
            </p:nvSpPr>
            <p:spPr>
              <a:xfrm>
                <a:off x="11998300" y="11648675"/>
                <a:ext cx="242350" cy="192600"/>
              </a:xfrm>
              <a:custGeom>
                <a:avLst/>
                <a:gdLst/>
                <a:ahLst/>
                <a:cxnLst/>
                <a:rect l="l" t="t" r="r" b="b"/>
                <a:pathLst>
                  <a:path w="9694" h="7704" extrusionOk="0">
                    <a:moveTo>
                      <a:pt x="2452" y="0"/>
                    </a:moveTo>
                    <a:cubicBezTo>
                      <a:pt x="1092" y="0"/>
                      <a:pt x="0" y="704"/>
                      <a:pt x="88" y="2157"/>
                    </a:cubicBezTo>
                    <a:cubicBezTo>
                      <a:pt x="88" y="2552"/>
                      <a:pt x="179" y="2947"/>
                      <a:pt x="392" y="3434"/>
                    </a:cubicBezTo>
                    <a:cubicBezTo>
                      <a:pt x="1262" y="5665"/>
                      <a:pt x="4066" y="7704"/>
                      <a:pt x="6565" y="7704"/>
                    </a:cubicBezTo>
                    <a:cubicBezTo>
                      <a:pt x="6686" y="7704"/>
                      <a:pt x="6807" y="7699"/>
                      <a:pt x="6927" y="7689"/>
                    </a:cubicBezTo>
                    <a:cubicBezTo>
                      <a:pt x="8964" y="7476"/>
                      <a:pt x="9693" y="5622"/>
                      <a:pt x="8812" y="3920"/>
                    </a:cubicBezTo>
                    <a:cubicBezTo>
                      <a:pt x="7961" y="2279"/>
                      <a:pt x="5742" y="941"/>
                      <a:pt x="4070" y="303"/>
                    </a:cubicBezTo>
                    <a:cubicBezTo>
                      <a:pt x="3526" y="102"/>
                      <a:pt x="2970" y="0"/>
                      <a:pt x="24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544;p63">
                <a:extLst>
                  <a:ext uri="{FF2B5EF4-FFF2-40B4-BE49-F238E27FC236}">
                    <a16:creationId xmlns:a16="http://schemas.microsoft.com/office/drawing/2014/main" id="{D07C43A2-9E67-E298-D3F8-3D387F546C2D}"/>
                  </a:ext>
                </a:extLst>
              </p:cNvPr>
              <p:cNvSpPr/>
              <p:nvPr/>
            </p:nvSpPr>
            <p:spPr>
              <a:xfrm>
                <a:off x="11129650" y="12365975"/>
                <a:ext cx="244725" cy="299425"/>
              </a:xfrm>
              <a:custGeom>
                <a:avLst/>
                <a:gdLst/>
                <a:ahLst/>
                <a:cxnLst/>
                <a:rect l="l" t="t" r="r" b="b"/>
                <a:pathLst>
                  <a:path w="9789" h="11977" extrusionOk="0">
                    <a:moveTo>
                      <a:pt x="1216" y="0"/>
                    </a:moveTo>
                    <a:cubicBezTo>
                      <a:pt x="1" y="2493"/>
                      <a:pt x="213" y="5472"/>
                      <a:pt x="1733" y="7782"/>
                    </a:cubicBezTo>
                    <a:cubicBezTo>
                      <a:pt x="3344" y="10092"/>
                      <a:pt x="6293" y="11429"/>
                      <a:pt x="9028" y="11976"/>
                    </a:cubicBezTo>
                    <a:cubicBezTo>
                      <a:pt x="9788" y="9393"/>
                      <a:pt x="9332" y="6444"/>
                      <a:pt x="7843" y="4195"/>
                    </a:cubicBezTo>
                    <a:cubicBezTo>
                      <a:pt x="6384" y="1915"/>
                      <a:pt x="3891" y="365"/>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545;p63">
                <a:extLst>
                  <a:ext uri="{FF2B5EF4-FFF2-40B4-BE49-F238E27FC236}">
                    <a16:creationId xmlns:a16="http://schemas.microsoft.com/office/drawing/2014/main" id="{B8A56C2F-E340-7C67-A20F-85025BC621A2}"/>
                  </a:ext>
                </a:extLst>
              </p:cNvPr>
              <p:cNvSpPr/>
              <p:nvPr/>
            </p:nvSpPr>
            <p:spPr>
              <a:xfrm>
                <a:off x="11076450" y="12156975"/>
                <a:ext cx="199875" cy="124775"/>
              </a:xfrm>
              <a:custGeom>
                <a:avLst/>
                <a:gdLst/>
                <a:ahLst/>
                <a:cxnLst/>
                <a:rect l="l" t="t" r="r" b="b"/>
                <a:pathLst>
                  <a:path w="7995" h="4991" extrusionOk="0">
                    <a:moveTo>
                      <a:pt x="5268" y="0"/>
                    </a:moveTo>
                    <a:cubicBezTo>
                      <a:pt x="4573" y="0"/>
                      <a:pt x="3874" y="151"/>
                      <a:pt x="3223" y="457"/>
                    </a:cubicBezTo>
                    <a:cubicBezTo>
                      <a:pt x="1673" y="1126"/>
                      <a:pt x="578" y="2859"/>
                      <a:pt x="1" y="4439"/>
                    </a:cubicBezTo>
                    <a:cubicBezTo>
                      <a:pt x="738" y="4808"/>
                      <a:pt x="1569" y="4990"/>
                      <a:pt x="2406" y="4990"/>
                    </a:cubicBezTo>
                    <a:cubicBezTo>
                      <a:pt x="3225" y="4990"/>
                      <a:pt x="4052" y="4816"/>
                      <a:pt x="4803" y="4470"/>
                    </a:cubicBezTo>
                    <a:cubicBezTo>
                      <a:pt x="6323" y="3801"/>
                      <a:pt x="7509" y="2464"/>
                      <a:pt x="7995" y="853"/>
                    </a:cubicBezTo>
                    <a:cubicBezTo>
                      <a:pt x="7184" y="288"/>
                      <a:pt x="6230" y="0"/>
                      <a:pt x="52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546;p63">
                <a:extLst>
                  <a:ext uri="{FF2B5EF4-FFF2-40B4-BE49-F238E27FC236}">
                    <a16:creationId xmlns:a16="http://schemas.microsoft.com/office/drawing/2014/main" id="{3763E551-934C-B9E3-E5EC-1F494BF2403F}"/>
                  </a:ext>
                </a:extLst>
              </p:cNvPr>
              <p:cNvSpPr/>
              <p:nvPr/>
            </p:nvSpPr>
            <p:spPr>
              <a:xfrm>
                <a:off x="12258100" y="12672925"/>
                <a:ext cx="199875" cy="124775"/>
              </a:xfrm>
              <a:custGeom>
                <a:avLst/>
                <a:gdLst/>
                <a:ahLst/>
                <a:cxnLst/>
                <a:rect l="l" t="t" r="r" b="b"/>
                <a:pathLst>
                  <a:path w="7995" h="4991" extrusionOk="0">
                    <a:moveTo>
                      <a:pt x="5268" y="1"/>
                    </a:moveTo>
                    <a:cubicBezTo>
                      <a:pt x="4572" y="1"/>
                      <a:pt x="3873" y="152"/>
                      <a:pt x="3222" y="458"/>
                    </a:cubicBezTo>
                    <a:cubicBezTo>
                      <a:pt x="1672" y="1127"/>
                      <a:pt x="547" y="2829"/>
                      <a:pt x="0" y="4440"/>
                    </a:cubicBezTo>
                    <a:cubicBezTo>
                      <a:pt x="737" y="4809"/>
                      <a:pt x="1568" y="4991"/>
                      <a:pt x="2405" y="4991"/>
                    </a:cubicBezTo>
                    <a:cubicBezTo>
                      <a:pt x="3225" y="4991"/>
                      <a:pt x="4051" y="4816"/>
                      <a:pt x="4803" y="4470"/>
                    </a:cubicBezTo>
                    <a:cubicBezTo>
                      <a:pt x="6323" y="3771"/>
                      <a:pt x="7508" y="2464"/>
                      <a:pt x="7994" y="853"/>
                    </a:cubicBezTo>
                    <a:cubicBezTo>
                      <a:pt x="7183" y="289"/>
                      <a:pt x="6229" y="1"/>
                      <a:pt x="52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547;p63">
                <a:extLst>
                  <a:ext uri="{FF2B5EF4-FFF2-40B4-BE49-F238E27FC236}">
                    <a16:creationId xmlns:a16="http://schemas.microsoft.com/office/drawing/2014/main" id="{D8ADA5A3-D676-27F2-D777-31C7530590BB}"/>
                  </a:ext>
                </a:extLst>
              </p:cNvPr>
              <p:cNvSpPr/>
              <p:nvPr/>
            </p:nvSpPr>
            <p:spPr>
              <a:xfrm>
                <a:off x="12483025" y="12438925"/>
                <a:ext cx="141350" cy="261425"/>
              </a:xfrm>
              <a:custGeom>
                <a:avLst/>
                <a:gdLst/>
                <a:ahLst/>
                <a:cxnLst/>
                <a:rect l="l" t="t" r="r" b="b"/>
                <a:pathLst>
                  <a:path w="5654" h="10457" extrusionOk="0">
                    <a:moveTo>
                      <a:pt x="2493" y="0"/>
                    </a:moveTo>
                    <a:cubicBezTo>
                      <a:pt x="851" y="1216"/>
                      <a:pt x="0" y="3222"/>
                      <a:pt x="244" y="5289"/>
                    </a:cubicBezTo>
                    <a:cubicBezTo>
                      <a:pt x="487" y="7326"/>
                      <a:pt x="2006" y="9210"/>
                      <a:pt x="3587" y="10456"/>
                    </a:cubicBezTo>
                    <a:cubicBezTo>
                      <a:pt x="4955" y="8997"/>
                      <a:pt x="5654" y="6961"/>
                      <a:pt x="5411" y="4985"/>
                    </a:cubicBezTo>
                    <a:cubicBezTo>
                      <a:pt x="5198" y="3009"/>
                      <a:pt x="4134" y="1155"/>
                      <a:pt x="24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548;p63">
                <a:extLst>
                  <a:ext uri="{FF2B5EF4-FFF2-40B4-BE49-F238E27FC236}">
                    <a16:creationId xmlns:a16="http://schemas.microsoft.com/office/drawing/2014/main" id="{89859302-9BA1-19A4-2957-8A00AF5D95F7}"/>
                  </a:ext>
                </a:extLst>
              </p:cNvPr>
              <p:cNvSpPr/>
              <p:nvPr/>
            </p:nvSpPr>
            <p:spPr>
              <a:xfrm>
                <a:off x="11085575" y="11878500"/>
                <a:ext cx="150475" cy="94250"/>
              </a:xfrm>
              <a:custGeom>
                <a:avLst/>
                <a:gdLst/>
                <a:ahLst/>
                <a:cxnLst/>
                <a:rect l="l" t="t" r="r" b="b"/>
                <a:pathLst>
                  <a:path w="6019" h="3770" extrusionOk="0">
                    <a:moveTo>
                      <a:pt x="729" y="0"/>
                    </a:moveTo>
                    <a:cubicBezTo>
                      <a:pt x="481" y="0"/>
                      <a:pt x="254" y="123"/>
                      <a:pt x="153" y="350"/>
                    </a:cubicBezTo>
                    <a:cubicBezTo>
                      <a:pt x="1" y="624"/>
                      <a:pt x="122" y="928"/>
                      <a:pt x="305" y="1140"/>
                    </a:cubicBezTo>
                    <a:cubicBezTo>
                      <a:pt x="609" y="1475"/>
                      <a:pt x="1034" y="1688"/>
                      <a:pt x="1399" y="1870"/>
                    </a:cubicBezTo>
                    <a:cubicBezTo>
                      <a:pt x="1794" y="2052"/>
                      <a:pt x="2128" y="2295"/>
                      <a:pt x="2524" y="2478"/>
                    </a:cubicBezTo>
                    <a:cubicBezTo>
                      <a:pt x="2858" y="2660"/>
                      <a:pt x="3223" y="2873"/>
                      <a:pt x="3587" y="3086"/>
                    </a:cubicBezTo>
                    <a:cubicBezTo>
                      <a:pt x="3952" y="3268"/>
                      <a:pt x="4286" y="3542"/>
                      <a:pt x="4682" y="3694"/>
                    </a:cubicBezTo>
                    <a:cubicBezTo>
                      <a:pt x="4784" y="3745"/>
                      <a:pt x="4900" y="3770"/>
                      <a:pt x="5019" y="3770"/>
                    </a:cubicBezTo>
                    <a:cubicBezTo>
                      <a:pt x="5324" y="3770"/>
                      <a:pt x="5645" y="3605"/>
                      <a:pt x="5776" y="3299"/>
                    </a:cubicBezTo>
                    <a:cubicBezTo>
                      <a:pt x="6019" y="2934"/>
                      <a:pt x="5867" y="2508"/>
                      <a:pt x="5442" y="2295"/>
                    </a:cubicBezTo>
                    <a:cubicBezTo>
                      <a:pt x="5077" y="2052"/>
                      <a:pt x="4712" y="1900"/>
                      <a:pt x="4378" y="1718"/>
                    </a:cubicBezTo>
                    <a:lnTo>
                      <a:pt x="3223" y="1110"/>
                    </a:lnTo>
                    <a:cubicBezTo>
                      <a:pt x="2858" y="928"/>
                      <a:pt x="2493" y="715"/>
                      <a:pt x="2128" y="533"/>
                    </a:cubicBezTo>
                    <a:cubicBezTo>
                      <a:pt x="1703" y="320"/>
                      <a:pt x="1338" y="77"/>
                      <a:pt x="882" y="16"/>
                    </a:cubicBezTo>
                    <a:cubicBezTo>
                      <a:pt x="831" y="6"/>
                      <a:pt x="779" y="0"/>
                      <a:pt x="7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549;p63">
                <a:extLst>
                  <a:ext uri="{FF2B5EF4-FFF2-40B4-BE49-F238E27FC236}">
                    <a16:creationId xmlns:a16="http://schemas.microsoft.com/office/drawing/2014/main" id="{CFB48C45-3420-54EA-73E4-69A56CAAB3DC}"/>
                  </a:ext>
                </a:extLst>
              </p:cNvPr>
              <p:cNvSpPr/>
              <p:nvPr/>
            </p:nvSpPr>
            <p:spPr>
              <a:xfrm>
                <a:off x="11174325" y="11578625"/>
                <a:ext cx="181050" cy="154500"/>
              </a:xfrm>
              <a:custGeom>
                <a:avLst/>
                <a:gdLst/>
                <a:ahLst/>
                <a:cxnLst/>
                <a:rect l="l" t="t" r="r" b="b"/>
                <a:pathLst>
                  <a:path w="7242" h="6180" extrusionOk="0">
                    <a:moveTo>
                      <a:pt x="857" y="0"/>
                    </a:moveTo>
                    <a:cubicBezTo>
                      <a:pt x="359" y="0"/>
                      <a:pt x="1" y="530"/>
                      <a:pt x="281" y="1038"/>
                    </a:cubicBezTo>
                    <a:cubicBezTo>
                      <a:pt x="584" y="1585"/>
                      <a:pt x="1162" y="2041"/>
                      <a:pt x="1618" y="2406"/>
                    </a:cubicBezTo>
                    <a:cubicBezTo>
                      <a:pt x="2074" y="2801"/>
                      <a:pt x="2530" y="3226"/>
                      <a:pt x="2986" y="3591"/>
                    </a:cubicBezTo>
                    <a:cubicBezTo>
                      <a:pt x="3898" y="4381"/>
                      <a:pt x="4809" y="5233"/>
                      <a:pt x="5752" y="5962"/>
                    </a:cubicBezTo>
                    <a:cubicBezTo>
                      <a:pt x="5936" y="6104"/>
                      <a:pt x="6141" y="6180"/>
                      <a:pt x="6341" y="6180"/>
                    </a:cubicBezTo>
                    <a:cubicBezTo>
                      <a:pt x="6568" y="6180"/>
                      <a:pt x="6789" y="6081"/>
                      <a:pt x="6968" y="5871"/>
                    </a:cubicBezTo>
                    <a:cubicBezTo>
                      <a:pt x="7241" y="5506"/>
                      <a:pt x="7211" y="4959"/>
                      <a:pt x="6876" y="4655"/>
                    </a:cubicBezTo>
                    <a:cubicBezTo>
                      <a:pt x="5965" y="3834"/>
                      <a:pt x="4992" y="3074"/>
                      <a:pt x="4080" y="2315"/>
                    </a:cubicBezTo>
                    <a:lnTo>
                      <a:pt x="2712" y="1160"/>
                    </a:lnTo>
                    <a:cubicBezTo>
                      <a:pt x="2499" y="977"/>
                      <a:pt x="2256" y="825"/>
                      <a:pt x="2043" y="643"/>
                    </a:cubicBezTo>
                    <a:cubicBezTo>
                      <a:pt x="1770" y="400"/>
                      <a:pt x="1496" y="187"/>
                      <a:pt x="1162" y="65"/>
                    </a:cubicBezTo>
                    <a:cubicBezTo>
                      <a:pt x="1057" y="20"/>
                      <a:pt x="954" y="0"/>
                      <a:pt x="8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550;p63">
                <a:extLst>
                  <a:ext uri="{FF2B5EF4-FFF2-40B4-BE49-F238E27FC236}">
                    <a16:creationId xmlns:a16="http://schemas.microsoft.com/office/drawing/2014/main" id="{10B07381-FF6D-A5CC-72B2-A09B11ADBEAD}"/>
                  </a:ext>
                </a:extLst>
              </p:cNvPr>
              <p:cNvSpPr/>
              <p:nvPr/>
            </p:nvSpPr>
            <p:spPr>
              <a:xfrm>
                <a:off x="11381925" y="11255025"/>
                <a:ext cx="200650" cy="310925"/>
              </a:xfrm>
              <a:custGeom>
                <a:avLst/>
                <a:gdLst/>
                <a:ahLst/>
                <a:cxnLst/>
                <a:rect l="l" t="t" r="r" b="b"/>
                <a:pathLst>
                  <a:path w="8026" h="12437" extrusionOk="0">
                    <a:moveTo>
                      <a:pt x="892" y="1"/>
                    </a:moveTo>
                    <a:cubicBezTo>
                      <a:pt x="736" y="1"/>
                      <a:pt x="582" y="42"/>
                      <a:pt x="457" y="122"/>
                    </a:cubicBezTo>
                    <a:cubicBezTo>
                      <a:pt x="92" y="395"/>
                      <a:pt x="1" y="851"/>
                      <a:pt x="244" y="1246"/>
                    </a:cubicBezTo>
                    <a:cubicBezTo>
                      <a:pt x="2402" y="4924"/>
                      <a:pt x="4500" y="8632"/>
                      <a:pt x="6870" y="12189"/>
                    </a:cubicBezTo>
                    <a:cubicBezTo>
                      <a:pt x="7006" y="12344"/>
                      <a:pt x="7203" y="12437"/>
                      <a:pt x="7400" y="12437"/>
                    </a:cubicBezTo>
                    <a:cubicBezTo>
                      <a:pt x="7511" y="12437"/>
                      <a:pt x="7622" y="12407"/>
                      <a:pt x="7722" y="12341"/>
                    </a:cubicBezTo>
                    <a:cubicBezTo>
                      <a:pt x="7995" y="12128"/>
                      <a:pt x="8025" y="11793"/>
                      <a:pt x="7873" y="11520"/>
                    </a:cubicBezTo>
                    <a:cubicBezTo>
                      <a:pt x="5928" y="7720"/>
                      <a:pt x="3740" y="4043"/>
                      <a:pt x="1551" y="365"/>
                    </a:cubicBezTo>
                    <a:cubicBezTo>
                      <a:pt x="1418" y="117"/>
                      <a:pt x="1153" y="1"/>
                      <a:pt x="8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551;p63">
                <a:extLst>
                  <a:ext uri="{FF2B5EF4-FFF2-40B4-BE49-F238E27FC236}">
                    <a16:creationId xmlns:a16="http://schemas.microsoft.com/office/drawing/2014/main" id="{23DFBA19-7FE4-1675-4EA7-B133CA3896B6}"/>
                  </a:ext>
                </a:extLst>
              </p:cNvPr>
              <p:cNvSpPr/>
              <p:nvPr/>
            </p:nvSpPr>
            <p:spPr>
              <a:xfrm>
                <a:off x="11743650" y="11316650"/>
                <a:ext cx="61700" cy="174700"/>
              </a:xfrm>
              <a:custGeom>
                <a:avLst/>
                <a:gdLst/>
                <a:ahLst/>
                <a:cxnLst/>
                <a:rect l="l" t="t" r="r" b="b"/>
                <a:pathLst>
                  <a:path w="2468" h="6988" extrusionOk="0">
                    <a:moveTo>
                      <a:pt x="773" y="0"/>
                    </a:moveTo>
                    <a:cubicBezTo>
                      <a:pt x="712" y="0"/>
                      <a:pt x="647" y="9"/>
                      <a:pt x="578" y="27"/>
                    </a:cubicBezTo>
                    <a:cubicBezTo>
                      <a:pt x="152" y="88"/>
                      <a:pt x="0" y="483"/>
                      <a:pt x="92" y="848"/>
                    </a:cubicBezTo>
                    <a:cubicBezTo>
                      <a:pt x="547" y="2824"/>
                      <a:pt x="912" y="4800"/>
                      <a:pt x="1520" y="6714"/>
                    </a:cubicBezTo>
                    <a:cubicBezTo>
                      <a:pt x="1608" y="6903"/>
                      <a:pt x="1790" y="6988"/>
                      <a:pt x="1968" y="6988"/>
                    </a:cubicBezTo>
                    <a:cubicBezTo>
                      <a:pt x="2221" y="6988"/>
                      <a:pt x="2468" y="6817"/>
                      <a:pt x="2432" y="6532"/>
                    </a:cubicBezTo>
                    <a:cubicBezTo>
                      <a:pt x="2219" y="4496"/>
                      <a:pt x="1794" y="2520"/>
                      <a:pt x="1368" y="605"/>
                    </a:cubicBezTo>
                    <a:cubicBezTo>
                      <a:pt x="1317" y="270"/>
                      <a:pt x="1112" y="0"/>
                      <a:pt x="7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552;p63">
                <a:extLst>
                  <a:ext uri="{FF2B5EF4-FFF2-40B4-BE49-F238E27FC236}">
                    <a16:creationId xmlns:a16="http://schemas.microsoft.com/office/drawing/2014/main" id="{707B48AA-2974-416B-7D52-B2B9B211ABB2}"/>
                  </a:ext>
                </a:extLst>
              </p:cNvPr>
              <p:cNvSpPr/>
              <p:nvPr/>
            </p:nvSpPr>
            <p:spPr>
              <a:xfrm>
                <a:off x="12030875" y="11182025"/>
                <a:ext cx="50200" cy="298700"/>
              </a:xfrm>
              <a:custGeom>
                <a:avLst/>
                <a:gdLst/>
                <a:ahLst/>
                <a:cxnLst/>
                <a:rect l="l" t="t" r="r" b="b"/>
                <a:pathLst>
                  <a:path w="2008" h="11948" extrusionOk="0">
                    <a:moveTo>
                      <a:pt x="1149" y="0"/>
                    </a:moveTo>
                    <a:cubicBezTo>
                      <a:pt x="1131" y="0"/>
                      <a:pt x="1113" y="1"/>
                      <a:pt x="1095" y="2"/>
                    </a:cubicBezTo>
                    <a:cubicBezTo>
                      <a:pt x="639" y="63"/>
                      <a:pt x="335" y="428"/>
                      <a:pt x="335" y="884"/>
                    </a:cubicBezTo>
                    <a:cubicBezTo>
                      <a:pt x="366" y="2616"/>
                      <a:pt x="366" y="4409"/>
                      <a:pt x="305" y="6172"/>
                    </a:cubicBezTo>
                    <a:cubicBezTo>
                      <a:pt x="274" y="6993"/>
                      <a:pt x="214" y="7874"/>
                      <a:pt x="153" y="8726"/>
                    </a:cubicBezTo>
                    <a:cubicBezTo>
                      <a:pt x="62" y="9637"/>
                      <a:pt x="1" y="10549"/>
                      <a:pt x="62" y="11461"/>
                    </a:cubicBezTo>
                    <a:cubicBezTo>
                      <a:pt x="93" y="11788"/>
                      <a:pt x="332" y="11948"/>
                      <a:pt x="586" y="11948"/>
                    </a:cubicBezTo>
                    <a:cubicBezTo>
                      <a:pt x="827" y="11948"/>
                      <a:pt x="1083" y="11803"/>
                      <a:pt x="1186" y="11522"/>
                    </a:cubicBezTo>
                    <a:cubicBezTo>
                      <a:pt x="1733" y="9789"/>
                      <a:pt x="1794" y="7874"/>
                      <a:pt x="1855" y="6142"/>
                    </a:cubicBezTo>
                    <a:cubicBezTo>
                      <a:pt x="1977" y="4349"/>
                      <a:pt x="2007" y="2555"/>
                      <a:pt x="1977" y="762"/>
                    </a:cubicBezTo>
                    <a:cubicBezTo>
                      <a:pt x="1977" y="325"/>
                      <a:pt x="1558" y="0"/>
                      <a:pt x="1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553;p63">
                <a:extLst>
                  <a:ext uri="{FF2B5EF4-FFF2-40B4-BE49-F238E27FC236}">
                    <a16:creationId xmlns:a16="http://schemas.microsoft.com/office/drawing/2014/main" id="{40DB17FA-8F53-54CE-4E8B-D03C5EF2FB8C}"/>
                  </a:ext>
                </a:extLst>
              </p:cNvPr>
              <p:cNvSpPr/>
              <p:nvPr/>
            </p:nvSpPr>
            <p:spPr>
              <a:xfrm>
                <a:off x="12245175" y="11361600"/>
                <a:ext cx="108700" cy="158500"/>
              </a:xfrm>
              <a:custGeom>
                <a:avLst/>
                <a:gdLst/>
                <a:ahLst/>
                <a:cxnLst/>
                <a:rect l="l" t="t" r="r" b="b"/>
                <a:pathLst>
                  <a:path w="4348" h="6340" extrusionOk="0">
                    <a:moveTo>
                      <a:pt x="3544" y="1"/>
                    </a:moveTo>
                    <a:cubicBezTo>
                      <a:pt x="3344" y="1"/>
                      <a:pt x="3156" y="82"/>
                      <a:pt x="3040" y="236"/>
                    </a:cubicBezTo>
                    <a:cubicBezTo>
                      <a:pt x="2858" y="418"/>
                      <a:pt x="2736" y="691"/>
                      <a:pt x="2584" y="965"/>
                    </a:cubicBezTo>
                    <a:cubicBezTo>
                      <a:pt x="2463" y="1178"/>
                      <a:pt x="2311" y="1421"/>
                      <a:pt x="2219" y="1634"/>
                    </a:cubicBezTo>
                    <a:cubicBezTo>
                      <a:pt x="1976" y="2059"/>
                      <a:pt x="1703" y="2485"/>
                      <a:pt x="1490" y="2910"/>
                    </a:cubicBezTo>
                    <a:cubicBezTo>
                      <a:pt x="1004" y="3761"/>
                      <a:pt x="456" y="4613"/>
                      <a:pt x="122" y="5524"/>
                    </a:cubicBezTo>
                    <a:cubicBezTo>
                      <a:pt x="1" y="5798"/>
                      <a:pt x="31" y="6041"/>
                      <a:pt x="304" y="6254"/>
                    </a:cubicBezTo>
                    <a:cubicBezTo>
                      <a:pt x="399" y="6313"/>
                      <a:pt x="503" y="6340"/>
                      <a:pt x="606" y="6340"/>
                    </a:cubicBezTo>
                    <a:cubicBezTo>
                      <a:pt x="766" y="6340"/>
                      <a:pt x="923" y="6274"/>
                      <a:pt x="1034" y="6163"/>
                    </a:cubicBezTo>
                    <a:cubicBezTo>
                      <a:pt x="1703" y="5403"/>
                      <a:pt x="2219" y="4461"/>
                      <a:pt x="2736" y="3579"/>
                    </a:cubicBezTo>
                    <a:cubicBezTo>
                      <a:pt x="3010" y="3154"/>
                      <a:pt x="3283" y="2758"/>
                      <a:pt x="3496" y="2302"/>
                    </a:cubicBezTo>
                    <a:cubicBezTo>
                      <a:pt x="3770" y="1847"/>
                      <a:pt x="4104" y="1391"/>
                      <a:pt x="4286" y="874"/>
                    </a:cubicBezTo>
                    <a:cubicBezTo>
                      <a:pt x="4347" y="540"/>
                      <a:pt x="4165" y="205"/>
                      <a:pt x="3891" y="84"/>
                    </a:cubicBezTo>
                    <a:cubicBezTo>
                      <a:pt x="3780" y="28"/>
                      <a:pt x="3660" y="1"/>
                      <a:pt x="354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554;p63">
                <a:extLst>
                  <a:ext uri="{FF2B5EF4-FFF2-40B4-BE49-F238E27FC236}">
                    <a16:creationId xmlns:a16="http://schemas.microsoft.com/office/drawing/2014/main" id="{7B2E1286-C69D-7A2B-CF79-94E5BA8320AD}"/>
                  </a:ext>
                </a:extLst>
              </p:cNvPr>
              <p:cNvSpPr/>
              <p:nvPr/>
            </p:nvSpPr>
            <p:spPr>
              <a:xfrm>
                <a:off x="12419175" y="11441400"/>
                <a:ext cx="285000" cy="226700"/>
              </a:xfrm>
              <a:custGeom>
                <a:avLst/>
                <a:gdLst/>
                <a:ahLst/>
                <a:cxnLst/>
                <a:rect l="l" t="t" r="r" b="b"/>
                <a:pathLst>
                  <a:path w="11400" h="9068" extrusionOk="0">
                    <a:moveTo>
                      <a:pt x="10556" y="1"/>
                    </a:moveTo>
                    <a:cubicBezTo>
                      <a:pt x="10409" y="1"/>
                      <a:pt x="10258" y="40"/>
                      <a:pt x="10123" y="114"/>
                    </a:cubicBezTo>
                    <a:cubicBezTo>
                      <a:pt x="9667" y="417"/>
                      <a:pt x="9272" y="873"/>
                      <a:pt x="8846" y="1238"/>
                    </a:cubicBezTo>
                    <a:lnTo>
                      <a:pt x="7722" y="2241"/>
                    </a:lnTo>
                    <a:cubicBezTo>
                      <a:pt x="6931" y="2940"/>
                      <a:pt x="6111" y="3609"/>
                      <a:pt x="5290" y="4278"/>
                    </a:cubicBezTo>
                    <a:cubicBezTo>
                      <a:pt x="4439" y="4916"/>
                      <a:pt x="3649" y="5554"/>
                      <a:pt x="2767" y="6193"/>
                    </a:cubicBezTo>
                    <a:cubicBezTo>
                      <a:pt x="2372" y="6497"/>
                      <a:pt x="1916" y="6861"/>
                      <a:pt x="1491" y="7196"/>
                    </a:cubicBezTo>
                    <a:cubicBezTo>
                      <a:pt x="1065" y="7530"/>
                      <a:pt x="609" y="7834"/>
                      <a:pt x="275" y="8260"/>
                    </a:cubicBezTo>
                    <a:cubicBezTo>
                      <a:pt x="0" y="8589"/>
                      <a:pt x="246" y="9067"/>
                      <a:pt x="655" y="9067"/>
                    </a:cubicBezTo>
                    <a:cubicBezTo>
                      <a:pt x="699" y="9067"/>
                      <a:pt x="744" y="9062"/>
                      <a:pt x="791" y="9050"/>
                    </a:cubicBezTo>
                    <a:cubicBezTo>
                      <a:pt x="1339" y="8898"/>
                      <a:pt x="1794" y="8594"/>
                      <a:pt x="2250" y="8320"/>
                    </a:cubicBezTo>
                    <a:cubicBezTo>
                      <a:pt x="2706" y="8047"/>
                      <a:pt x="3162" y="7743"/>
                      <a:pt x="3588" y="7439"/>
                    </a:cubicBezTo>
                    <a:cubicBezTo>
                      <a:pt x="4439" y="6831"/>
                      <a:pt x="5320" y="6193"/>
                      <a:pt x="6141" y="5554"/>
                    </a:cubicBezTo>
                    <a:cubicBezTo>
                      <a:pt x="6992" y="4916"/>
                      <a:pt x="7843" y="4217"/>
                      <a:pt x="8634" y="3487"/>
                    </a:cubicBezTo>
                    <a:cubicBezTo>
                      <a:pt x="9029" y="3123"/>
                      <a:pt x="9454" y="2788"/>
                      <a:pt x="9880" y="2393"/>
                    </a:cubicBezTo>
                    <a:cubicBezTo>
                      <a:pt x="10244" y="2059"/>
                      <a:pt x="10761" y="1724"/>
                      <a:pt x="11065" y="1299"/>
                    </a:cubicBezTo>
                    <a:cubicBezTo>
                      <a:pt x="11369" y="995"/>
                      <a:pt x="11400" y="569"/>
                      <a:pt x="11126" y="265"/>
                    </a:cubicBezTo>
                    <a:cubicBezTo>
                      <a:pt x="10981" y="85"/>
                      <a:pt x="10772" y="1"/>
                      <a:pt x="105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555;p63">
                <a:extLst>
                  <a:ext uri="{FF2B5EF4-FFF2-40B4-BE49-F238E27FC236}">
                    <a16:creationId xmlns:a16="http://schemas.microsoft.com/office/drawing/2014/main" id="{E6390C1D-8065-AC07-96AA-0F40B0AC7723}"/>
                  </a:ext>
                </a:extLst>
              </p:cNvPr>
              <p:cNvSpPr/>
              <p:nvPr/>
            </p:nvSpPr>
            <p:spPr>
              <a:xfrm>
                <a:off x="12536225" y="11777875"/>
                <a:ext cx="194550" cy="59650"/>
              </a:xfrm>
              <a:custGeom>
                <a:avLst/>
                <a:gdLst/>
                <a:ahLst/>
                <a:cxnLst/>
                <a:rect l="l" t="t" r="r" b="b"/>
                <a:pathLst>
                  <a:path w="7782" h="2386" extrusionOk="0">
                    <a:moveTo>
                      <a:pt x="6760" y="0"/>
                    </a:moveTo>
                    <a:cubicBezTo>
                      <a:pt x="6393" y="0"/>
                      <a:pt x="6003" y="111"/>
                      <a:pt x="5654" y="181"/>
                    </a:cubicBezTo>
                    <a:cubicBezTo>
                      <a:pt x="5076" y="302"/>
                      <a:pt x="4499" y="393"/>
                      <a:pt x="3952" y="484"/>
                    </a:cubicBezTo>
                    <a:cubicBezTo>
                      <a:pt x="3344" y="606"/>
                      <a:pt x="2766" y="728"/>
                      <a:pt x="2158" y="849"/>
                    </a:cubicBezTo>
                    <a:cubicBezTo>
                      <a:pt x="1550" y="940"/>
                      <a:pt x="973" y="1062"/>
                      <a:pt x="426" y="1366"/>
                    </a:cubicBezTo>
                    <a:cubicBezTo>
                      <a:pt x="0" y="1609"/>
                      <a:pt x="152" y="2278"/>
                      <a:pt x="608" y="2369"/>
                    </a:cubicBezTo>
                    <a:cubicBezTo>
                      <a:pt x="724" y="2381"/>
                      <a:pt x="840" y="2386"/>
                      <a:pt x="956" y="2386"/>
                    </a:cubicBezTo>
                    <a:cubicBezTo>
                      <a:pt x="1448" y="2386"/>
                      <a:pt x="1940" y="2297"/>
                      <a:pt x="2432" y="2247"/>
                    </a:cubicBezTo>
                    <a:cubicBezTo>
                      <a:pt x="2979" y="2156"/>
                      <a:pt x="3556" y="2065"/>
                      <a:pt x="4134" y="1943"/>
                    </a:cubicBezTo>
                    <a:cubicBezTo>
                      <a:pt x="4711" y="1822"/>
                      <a:pt x="5259" y="1761"/>
                      <a:pt x="5836" y="1640"/>
                    </a:cubicBezTo>
                    <a:cubicBezTo>
                      <a:pt x="6110" y="1609"/>
                      <a:pt x="6414" y="1548"/>
                      <a:pt x="6687" y="1488"/>
                    </a:cubicBezTo>
                    <a:cubicBezTo>
                      <a:pt x="7113" y="1396"/>
                      <a:pt x="7417" y="1305"/>
                      <a:pt x="7629" y="940"/>
                    </a:cubicBezTo>
                    <a:cubicBezTo>
                      <a:pt x="7781" y="758"/>
                      <a:pt x="7721" y="393"/>
                      <a:pt x="7508" y="241"/>
                    </a:cubicBezTo>
                    <a:cubicBezTo>
                      <a:pt x="7288" y="61"/>
                      <a:pt x="7030" y="0"/>
                      <a:pt x="67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556;p63">
                <a:extLst>
                  <a:ext uri="{FF2B5EF4-FFF2-40B4-BE49-F238E27FC236}">
                    <a16:creationId xmlns:a16="http://schemas.microsoft.com/office/drawing/2014/main" id="{1A6B8A25-CC5D-831B-C01A-C82F7C24888D}"/>
                  </a:ext>
                </a:extLst>
              </p:cNvPr>
              <p:cNvSpPr/>
              <p:nvPr/>
            </p:nvSpPr>
            <p:spPr>
              <a:xfrm>
                <a:off x="12596250" y="12048600"/>
                <a:ext cx="315375" cy="67125"/>
              </a:xfrm>
              <a:custGeom>
                <a:avLst/>
                <a:gdLst/>
                <a:ahLst/>
                <a:cxnLst/>
                <a:rect l="l" t="t" r="r" b="b"/>
                <a:pathLst>
                  <a:path w="12615" h="2685" extrusionOk="0">
                    <a:moveTo>
                      <a:pt x="11430" y="0"/>
                    </a:moveTo>
                    <a:cubicBezTo>
                      <a:pt x="11098" y="0"/>
                      <a:pt x="10756" y="63"/>
                      <a:pt x="10426" y="81"/>
                    </a:cubicBezTo>
                    <a:cubicBezTo>
                      <a:pt x="9940" y="112"/>
                      <a:pt x="9484" y="203"/>
                      <a:pt x="8997" y="264"/>
                    </a:cubicBezTo>
                    <a:lnTo>
                      <a:pt x="6019" y="598"/>
                    </a:lnTo>
                    <a:cubicBezTo>
                      <a:pt x="5076" y="719"/>
                      <a:pt x="4104" y="841"/>
                      <a:pt x="3131" y="963"/>
                    </a:cubicBezTo>
                    <a:cubicBezTo>
                      <a:pt x="2645" y="1023"/>
                      <a:pt x="2189" y="1054"/>
                      <a:pt x="1702" y="1145"/>
                    </a:cubicBezTo>
                    <a:cubicBezTo>
                      <a:pt x="1247" y="1206"/>
                      <a:pt x="487" y="1267"/>
                      <a:pt x="183" y="1662"/>
                    </a:cubicBezTo>
                    <a:cubicBezTo>
                      <a:pt x="0" y="1905"/>
                      <a:pt x="0" y="2239"/>
                      <a:pt x="213" y="2422"/>
                    </a:cubicBezTo>
                    <a:cubicBezTo>
                      <a:pt x="450" y="2640"/>
                      <a:pt x="775" y="2684"/>
                      <a:pt x="1102" y="2684"/>
                    </a:cubicBezTo>
                    <a:cubicBezTo>
                      <a:pt x="1320" y="2684"/>
                      <a:pt x="1538" y="2665"/>
                      <a:pt x="1733" y="2665"/>
                    </a:cubicBezTo>
                    <a:cubicBezTo>
                      <a:pt x="2219" y="2634"/>
                      <a:pt x="2736" y="2574"/>
                      <a:pt x="3192" y="2543"/>
                    </a:cubicBezTo>
                    <a:cubicBezTo>
                      <a:pt x="4165" y="2422"/>
                      <a:pt x="5168" y="2361"/>
                      <a:pt x="6140" y="2239"/>
                    </a:cubicBezTo>
                    <a:lnTo>
                      <a:pt x="9028" y="1935"/>
                    </a:lnTo>
                    <a:cubicBezTo>
                      <a:pt x="9514" y="1905"/>
                      <a:pt x="9970" y="1814"/>
                      <a:pt x="10487" y="1783"/>
                    </a:cubicBezTo>
                    <a:cubicBezTo>
                      <a:pt x="11004" y="1723"/>
                      <a:pt x="11703" y="1753"/>
                      <a:pt x="12159" y="1419"/>
                    </a:cubicBezTo>
                    <a:cubicBezTo>
                      <a:pt x="12554" y="1115"/>
                      <a:pt x="12615" y="355"/>
                      <a:pt x="12067" y="112"/>
                    </a:cubicBezTo>
                    <a:cubicBezTo>
                      <a:pt x="11863" y="27"/>
                      <a:pt x="11648" y="0"/>
                      <a:pt x="114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557;p63">
                <a:extLst>
                  <a:ext uri="{FF2B5EF4-FFF2-40B4-BE49-F238E27FC236}">
                    <a16:creationId xmlns:a16="http://schemas.microsoft.com/office/drawing/2014/main" id="{A7898A38-BC15-1EB6-B77F-84B340B4049A}"/>
                  </a:ext>
                </a:extLst>
              </p:cNvPr>
              <p:cNvSpPr/>
              <p:nvPr/>
            </p:nvSpPr>
            <p:spPr>
              <a:xfrm>
                <a:off x="12597925" y="12305925"/>
                <a:ext cx="207325" cy="111825"/>
              </a:xfrm>
              <a:custGeom>
                <a:avLst/>
                <a:gdLst/>
                <a:ahLst/>
                <a:cxnLst/>
                <a:rect l="l" t="t" r="r" b="b"/>
                <a:pathLst>
                  <a:path w="8293" h="4473" extrusionOk="0">
                    <a:moveTo>
                      <a:pt x="539" y="0"/>
                    </a:moveTo>
                    <a:cubicBezTo>
                      <a:pt x="81" y="0"/>
                      <a:pt x="0" y="616"/>
                      <a:pt x="268" y="913"/>
                    </a:cubicBezTo>
                    <a:cubicBezTo>
                      <a:pt x="724" y="1369"/>
                      <a:pt x="1392" y="1642"/>
                      <a:pt x="1970" y="1946"/>
                    </a:cubicBezTo>
                    <a:cubicBezTo>
                      <a:pt x="2517" y="2220"/>
                      <a:pt x="3064" y="2524"/>
                      <a:pt x="3611" y="2767"/>
                    </a:cubicBezTo>
                    <a:cubicBezTo>
                      <a:pt x="4736" y="3314"/>
                      <a:pt x="5891" y="3953"/>
                      <a:pt x="7016" y="4408"/>
                    </a:cubicBezTo>
                    <a:cubicBezTo>
                      <a:pt x="7127" y="4451"/>
                      <a:pt x="7243" y="4472"/>
                      <a:pt x="7357" y="4472"/>
                    </a:cubicBezTo>
                    <a:cubicBezTo>
                      <a:pt x="7646" y="4472"/>
                      <a:pt x="7918" y="4336"/>
                      <a:pt x="8049" y="4074"/>
                    </a:cubicBezTo>
                    <a:cubicBezTo>
                      <a:pt x="8292" y="3649"/>
                      <a:pt x="8140" y="3193"/>
                      <a:pt x="7745" y="3010"/>
                    </a:cubicBezTo>
                    <a:cubicBezTo>
                      <a:pt x="7168" y="2706"/>
                      <a:pt x="6560" y="2433"/>
                      <a:pt x="5952" y="2159"/>
                    </a:cubicBezTo>
                    <a:cubicBezTo>
                      <a:pt x="5405" y="1916"/>
                      <a:pt x="4827" y="1642"/>
                      <a:pt x="4219" y="1369"/>
                    </a:cubicBezTo>
                    <a:cubicBezTo>
                      <a:pt x="3642" y="1095"/>
                      <a:pt x="3034" y="852"/>
                      <a:pt x="2456" y="609"/>
                    </a:cubicBezTo>
                    <a:cubicBezTo>
                      <a:pt x="1848" y="335"/>
                      <a:pt x="1240" y="31"/>
                      <a:pt x="572" y="1"/>
                    </a:cubicBezTo>
                    <a:cubicBezTo>
                      <a:pt x="560" y="0"/>
                      <a:pt x="549" y="0"/>
                      <a:pt x="5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558;p63">
                <a:extLst>
                  <a:ext uri="{FF2B5EF4-FFF2-40B4-BE49-F238E27FC236}">
                    <a16:creationId xmlns:a16="http://schemas.microsoft.com/office/drawing/2014/main" id="{DFA1551D-790A-C1E7-5E40-365BEE0EB872}"/>
                  </a:ext>
                </a:extLst>
              </p:cNvPr>
              <p:cNvSpPr/>
              <p:nvPr/>
            </p:nvSpPr>
            <p:spPr>
              <a:xfrm>
                <a:off x="11119025" y="12798550"/>
                <a:ext cx="183900" cy="156350"/>
              </a:xfrm>
              <a:custGeom>
                <a:avLst/>
                <a:gdLst/>
                <a:ahLst/>
                <a:cxnLst/>
                <a:rect l="l" t="t" r="r" b="b"/>
                <a:pathLst>
                  <a:path w="7356" h="6254" extrusionOk="0">
                    <a:moveTo>
                      <a:pt x="3435" y="0"/>
                    </a:moveTo>
                    <a:cubicBezTo>
                      <a:pt x="3260" y="0"/>
                      <a:pt x="3085" y="8"/>
                      <a:pt x="2918" y="23"/>
                    </a:cubicBezTo>
                    <a:cubicBezTo>
                      <a:pt x="2462" y="53"/>
                      <a:pt x="2037" y="205"/>
                      <a:pt x="1672" y="388"/>
                    </a:cubicBezTo>
                    <a:cubicBezTo>
                      <a:pt x="1277" y="570"/>
                      <a:pt x="973" y="843"/>
                      <a:pt x="730" y="1147"/>
                    </a:cubicBezTo>
                    <a:cubicBezTo>
                      <a:pt x="456" y="1512"/>
                      <a:pt x="274" y="1877"/>
                      <a:pt x="152" y="2272"/>
                    </a:cubicBezTo>
                    <a:cubicBezTo>
                      <a:pt x="30" y="2637"/>
                      <a:pt x="0" y="3093"/>
                      <a:pt x="30" y="3549"/>
                    </a:cubicBezTo>
                    <a:cubicBezTo>
                      <a:pt x="61" y="3822"/>
                      <a:pt x="122" y="4035"/>
                      <a:pt x="182" y="4309"/>
                    </a:cubicBezTo>
                    <a:cubicBezTo>
                      <a:pt x="274" y="4582"/>
                      <a:pt x="365" y="4856"/>
                      <a:pt x="486" y="5068"/>
                    </a:cubicBezTo>
                    <a:cubicBezTo>
                      <a:pt x="608" y="5342"/>
                      <a:pt x="760" y="5555"/>
                      <a:pt x="912" y="5768"/>
                    </a:cubicBezTo>
                    <a:cubicBezTo>
                      <a:pt x="1094" y="5950"/>
                      <a:pt x="1277" y="6132"/>
                      <a:pt x="1489" y="6254"/>
                    </a:cubicBezTo>
                    <a:lnTo>
                      <a:pt x="4559" y="5798"/>
                    </a:lnTo>
                    <a:cubicBezTo>
                      <a:pt x="4468" y="5281"/>
                      <a:pt x="4438" y="4825"/>
                      <a:pt x="4377" y="4339"/>
                    </a:cubicBezTo>
                    <a:cubicBezTo>
                      <a:pt x="4316" y="3853"/>
                      <a:pt x="4255" y="3397"/>
                      <a:pt x="4164" y="2910"/>
                    </a:cubicBezTo>
                    <a:lnTo>
                      <a:pt x="2736" y="3002"/>
                    </a:lnTo>
                    <a:lnTo>
                      <a:pt x="2857" y="4157"/>
                    </a:lnTo>
                    <a:lnTo>
                      <a:pt x="2462" y="4187"/>
                    </a:lnTo>
                    <a:cubicBezTo>
                      <a:pt x="2401" y="4126"/>
                      <a:pt x="2310" y="4005"/>
                      <a:pt x="2280" y="3883"/>
                    </a:cubicBezTo>
                    <a:cubicBezTo>
                      <a:pt x="2219" y="3731"/>
                      <a:pt x="2189" y="3609"/>
                      <a:pt x="2189" y="3518"/>
                    </a:cubicBezTo>
                    <a:cubicBezTo>
                      <a:pt x="2189" y="3306"/>
                      <a:pt x="2189" y="3154"/>
                      <a:pt x="2280" y="3002"/>
                    </a:cubicBezTo>
                    <a:cubicBezTo>
                      <a:pt x="2341" y="2850"/>
                      <a:pt x="2432" y="2758"/>
                      <a:pt x="2553" y="2637"/>
                    </a:cubicBezTo>
                    <a:cubicBezTo>
                      <a:pt x="2645" y="2515"/>
                      <a:pt x="2766" y="2454"/>
                      <a:pt x="2918" y="2363"/>
                    </a:cubicBezTo>
                    <a:cubicBezTo>
                      <a:pt x="3070" y="2333"/>
                      <a:pt x="3252" y="2242"/>
                      <a:pt x="3404" y="2242"/>
                    </a:cubicBezTo>
                    <a:cubicBezTo>
                      <a:pt x="3678" y="2242"/>
                      <a:pt x="3921" y="2242"/>
                      <a:pt x="4134" y="2333"/>
                    </a:cubicBezTo>
                    <a:cubicBezTo>
                      <a:pt x="4377" y="2394"/>
                      <a:pt x="4559" y="2515"/>
                      <a:pt x="4711" y="2667"/>
                    </a:cubicBezTo>
                    <a:cubicBezTo>
                      <a:pt x="4894" y="2819"/>
                      <a:pt x="5015" y="2971"/>
                      <a:pt x="5137" y="3214"/>
                    </a:cubicBezTo>
                    <a:cubicBezTo>
                      <a:pt x="5228" y="3427"/>
                      <a:pt x="5289" y="3670"/>
                      <a:pt x="5319" y="3944"/>
                    </a:cubicBezTo>
                    <a:cubicBezTo>
                      <a:pt x="5350" y="4126"/>
                      <a:pt x="5350" y="4309"/>
                      <a:pt x="5350" y="4491"/>
                    </a:cubicBezTo>
                    <a:cubicBezTo>
                      <a:pt x="5350" y="4704"/>
                      <a:pt x="5319" y="4886"/>
                      <a:pt x="5259" y="5068"/>
                    </a:cubicBezTo>
                    <a:lnTo>
                      <a:pt x="7143" y="5008"/>
                    </a:lnTo>
                    <a:cubicBezTo>
                      <a:pt x="7204" y="4886"/>
                      <a:pt x="7265" y="4734"/>
                      <a:pt x="7295" y="4582"/>
                    </a:cubicBezTo>
                    <a:cubicBezTo>
                      <a:pt x="7325" y="4430"/>
                      <a:pt x="7356" y="4278"/>
                      <a:pt x="7356" y="4126"/>
                    </a:cubicBezTo>
                    <a:lnTo>
                      <a:pt x="7356" y="3670"/>
                    </a:lnTo>
                    <a:cubicBezTo>
                      <a:pt x="7356" y="3518"/>
                      <a:pt x="7325" y="3366"/>
                      <a:pt x="7325" y="3214"/>
                    </a:cubicBezTo>
                    <a:cubicBezTo>
                      <a:pt x="7295" y="2819"/>
                      <a:pt x="7204" y="2485"/>
                      <a:pt x="7052" y="2181"/>
                    </a:cubicBezTo>
                    <a:cubicBezTo>
                      <a:pt x="6900" y="1877"/>
                      <a:pt x="6748" y="1603"/>
                      <a:pt x="6535" y="1330"/>
                    </a:cubicBezTo>
                    <a:cubicBezTo>
                      <a:pt x="6292" y="1117"/>
                      <a:pt x="6079" y="874"/>
                      <a:pt x="5806" y="692"/>
                    </a:cubicBezTo>
                    <a:cubicBezTo>
                      <a:pt x="5532" y="509"/>
                      <a:pt x="5228" y="357"/>
                      <a:pt x="4924" y="236"/>
                    </a:cubicBezTo>
                    <a:cubicBezTo>
                      <a:pt x="4620" y="114"/>
                      <a:pt x="4286" y="53"/>
                      <a:pt x="3952" y="23"/>
                    </a:cubicBezTo>
                    <a:cubicBezTo>
                      <a:pt x="3784" y="8"/>
                      <a:pt x="3610" y="0"/>
                      <a:pt x="34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559;p63">
                <a:extLst>
                  <a:ext uri="{FF2B5EF4-FFF2-40B4-BE49-F238E27FC236}">
                    <a16:creationId xmlns:a16="http://schemas.microsoft.com/office/drawing/2014/main" id="{930A2A97-F41B-4EE8-0297-7B5CF80A8557}"/>
                  </a:ext>
                </a:extLst>
              </p:cNvPr>
              <p:cNvSpPr/>
              <p:nvPr/>
            </p:nvSpPr>
            <p:spPr>
              <a:xfrm>
                <a:off x="11144850" y="12933600"/>
                <a:ext cx="196075" cy="188475"/>
              </a:xfrm>
              <a:custGeom>
                <a:avLst/>
                <a:gdLst/>
                <a:ahLst/>
                <a:cxnLst/>
                <a:rect l="l" t="t" r="r" b="b"/>
                <a:pathLst>
                  <a:path w="7843" h="7539" extrusionOk="0">
                    <a:moveTo>
                      <a:pt x="5715" y="2554"/>
                    </a:moveTo>
                    <a:cubicBezTo>
                      <a:pt x="5776" y="2584"/>
                      <a:pt x="5806" y="2676"/>
                      <a:pt x="5837" y="2706"/>
                    </a:cubicBezTo>
                    <a:cubicBezTo>
                      <a:pt x="5867" y="2736"/>
                      <a:pt x="5867" y="2797"/>
                      <a:pt x="5928" y="2858"/>
                    </a:cubicBezTo>
                    <a:cubicBezTo>
                      <a:pt x="5958" y="3010"/>
                      <a:pt x="5988" y="3132"/>
                      <a:pt x="5988" y="3253"/>
                    </a:cubicBezTo>
                    <a:cubicBezTo>
                      <a:pt x="5988" y="3405"/>
                      <a:pt x="5958" y="3466"/>
                      <a:pt x="5928" y="3588"/>
                    </a:cubicBezTo>
                    <a:cubicBezTo>
                      <a:pt x="5867" y="3709"/>
                      <a:pt x="5806" y="3770"/>
                      <a:pt x="5715" y="3861"/>
                    </a:cubicBezTo>
                    <a:cubicBezTo>
                      <a:pt x="5624" y="3922"/>
                      <a:pt x="5502" y="4013"/>
                      <a:pt x="5381" y="4043"/>
                    </a:cubicBezTo>
                    <a:cubicBezTo>
                      <a:pt x="5229" y="4104"/>
                      <a:pt x="5077" y="4104"/>
                      <a:pt x="4955" y="4104"/>
                    </a:cubicBezTo>
                    <a:cubicBezTo>
                      <a:pt x="4803" y="4074"/>
                      <a:pt x="4681" y="4043"/>
                      <a:pt x="4590" y="3952"/>
                    </a:cubicBezTo>
                    <a:cubicBezTo>
                      <a:pt x="4469" y="3891"/>
                      <a:pt x="4347" y="3770"/>
                      <a:pt x="4286" y="3648"/>
                    </a:cubicBezTo>
                    <a:cubicBezTo>
                      <a:pt x="4165" y="3527"/>
                      <a:pt x="4104" y="3375"/>
                      <a:pt x="4043" y="3284"/>
                    </a:cubicBezTo>
                    <a:lnTo>
                      <a:pt x="4013" y="3162"/>
                    </a:lnTo>
                    <a:lnTo>
                      <a:pt x="5715" y="2554"/>
                    </a:lnTo>
                    <a:close/>
                    <a:moveTo>
                      <a:pt x="6140" y="1"/>
                    </a:moveTo>
                    <a:cubicBezTo>
                      <a:pt x="5806" y="122"/>
                      <a:pt x="5472" y="274"/>
                      <a:pt x="5107" y="396"/>
                    </a:cubicBezTo>
                    <a:cubicBezTo>
                      <a:pt x="4773" y="548"/>
                      <a:pt x="4438" y="639"/>
                      <a:pt x="4104" y="791"/>
                    </a:cubicBezTo>
                    <a:lnTo>
                      <a:pt x="2037" y="1612"/>
                    </a:lnTo>
                    <a:lnTo>
                      <a:pt x="1" y="2402"/>
                    </a:lnTo>
                    <a:lnTo>
                      <a:pt x="791" y="4347"/>
                    </a:lnTo>
                    <a:lnTo>
                      <a:pt x="2675" y="3648"/>
                    </a:lnTo>
                    <a:lnTo>
                      <a:pt x="2919" y="4195"/>
                    </a:lnTo>
                    <a:lnTo>
                      <a:pt x="1277" y="5654"/>
                    </a:lnTo>
                    <a:lnTo>
                      <a:pt x="2493" y="7539"/>
                    </a:lnTo>
                    <a:lnTo>
                      <a:pt x="3952" y="5715"/>
                    </a:lnTo>
                    <a:cubicBezTo>
                      <a:pt x="4134" y="5867"/>
                      <a:pt x="4317" y="5958"/>
                      <a:pt x="4499" y="6050"/>
                    </a:cubicBezTo>
                    <a:cubicBezTo>
                      <a:pt x="4712" y="6110"/>
                      <a:pt x="4894" y="6171"/>
                      <a:pt x="5077" y="6202"/>
                    </a:cubicBezTo>
                    <a:cubicBezTo>
                      <a:pt x="5259" y="6202"/>
                      <a:pt x="5502" y="6202"/>
                      <a:pt x="5685" y="6171"/>
                    </a:cubicBezTo>
                    <a:cubicBezTo>
                      <a:pt x="5867" y="6141"/>
                      <a:pt x="6110" y="6080"/>
                      <a:pt x="6323" y="5989"/>
                    </a:cubicBezTo>
                    <a:cubicBezTo>
                      <a:pt x="6718" y="5837"/>
                      <a:pt x="6961" y="5624"/>
                      <a:pt x="7296" y="5290"/>
                    </a:cubicBezTo>
                    <a:cubicBezTo>
                      <a:pt x="7508" y="5016"/>
                      <a:pt x="7660" y="4712"/>
                      <a:pt x="7751" y="4408"/>
                    </a:cubicBezTo>
                    <a:cubicBezTo>
                      <a:pt x="7812" y="4074"/>
                      <a:pt x="7843" y="3739"/>
                      <a:pt x="7812" y="3375"/>
                    </a:cubicBezTo>
                    <a:cubicBezTo>
                      <a:pt x="7782" y="3040"/>
                      <a:pt x="7691" y="2706"/>
                      <a:pt x="7539" y="2372"/>
                    </a:cubicBezTo>
                    <a:cubicBezTo>
                      <a:pt x="7478" y="2129"/>
                      <a:pt x="7356" y="1946"/>
                      <a:pt x="7296" y="1703"/>
                    </a:cubicBezTo>
                    <a:cubicBezTo>
                      <a:pt x="7204" y="1490"/>
                      <a:pt x="7083" y="1308"/>
                      <a:pt x="6992" y="1095"/>
                    </a:cubicBezTo>
                    <a:cubicBezTo>
                      <a:pt x="6870" y="913"/>
                      <a:pt x="6748" y="730"/>
                      <a:pt x="6596" y="548"/>
                    </a:cubicBezTo>
                    <a:cubicBezTo>
                      <a:pt x="6444" y="335"/>
                      <a:pt x="6292" y="183"/>
                      <a:pt x="6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560;p63">
                <a:extLst>
                  <a:ext uri="{FF2B5EF4-FFF2-40B4-BE49-F238E27FC236}">
                    <a16:creationId xmlns:a16="http://schemas.microsoft.com/office/drawing/2014/main" id="{D2D5CBA9-ED00-A3B1-28BA-8D19BE1814CA}"/>
                  </a:ext>
                </a:extLst>
              </p:cNvPr>
              <p:cNvSpPr/>
              <p:nvPr/>
            </p:nvSpPr>
            <p:spPr>
              <a:xfrm>
                <a:off x="11219325" y="13053675"/>
                <a:ext cx="206700" cy="186200"/>
              </a:xfrm>
              <a:custGeom>
                <a:avLst/>
                <a:gdLst/>
                <a:ahLst/>
                <a:cxnLst/>
                <a:rect l="l" t="t" r="r" b="b"/>
                <a:pathLst>
                  <a:path w="8268" h="7448" extrusionOk="0">
                    <a:moveTo>
                      <a:pt x="5532" y="0"/>
                    </a:moveTo>
                    <a:lnTo>
                      <a:pt x="0" y="4256"/>
                    </a:lnTo>
                    <a:lnTo>
                      <a:pt x="2706" y="7447"/>
                    </a:lnTo>
                    <a:cubicBezTo>
                      <a:pt x="2979" y="7265"/>
                      <a:pt x="3283" y="7022"/>
                      <a:pt x="3557" y="6839"/>
                    </a:cubicBezTo>
                    <a:cubicBezTo>
                      <a:pt x="3861" y="6657"/>
                      <a:pt x="4104" y="6414"/>
                      <a:pt x="4408" y="6231"/>
                    </a:cubicBezTo>
                    <a:lnTo>
                      <a:pt x="3891" y="5593"/>
                    </a:lnTo>
                    <a:lnTo>
                      <a:pt x="3131" y="4620"/>
                    </a:lnTo>
                    <a:lnTo>
                      <a:pt x="3709" y="4225"/>
                    </a:lnTo>
                    <a:lnTo>
                      <a:pt x="4651" y="5320"/>
                    </a:lnTo>
                    <a:lnTo>
                      <a:pt x="5867" y="4438"/>
                    </a:lnTo>
                    <a:lnTo>
                      <a:pt x="4955" y="3344"/>
                    </a:lnTo>
                    <a:lnTo>
                      <a:pt x="5441" y="3010"/>
                    </a:lnTo>
                    <a:lnTo>
                      <a:pt x="6809" y="4529"/>
                    </a:lnTo>
                    <a:cubicBezTo>
                      <a:pt x="7022" y="4317"/>
                      <a:pt x="7295" y="4165"/>
                      <a:pt x="7538" y="3982"/>
                    </a:cubicBezTo>
                    <a:cubicBezTo>
                      <a:pt x="7751" y="3800"/>
                      <a:pt x="7994" y="3648"/>
                      <a:pt x="8268" y="3465"/>
                    </a:cubicBezTo>
                    <a:lnTo>
                      <a:pt x="553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561;p63">
                <a:extLst>
                  <a:ext uri="{FF2B5EF4-FFF2-40B4-BE49-F238E27FC236}">
                    <a16:creationId xmlns:a16="http://schemas.microsoft.com/office/drawing/2014/main" id="{4A7BECB4-5EC2-E5E0-3859-5C0341A38A43}"/>
                  </a:ext>
                </a:extLst>
              </p:cNvPr>
              <p:cNvSpPr/>
              <p:nvPr/>
            </p:nvSpPr>
            <p:spPr>
              <a:xfrm>
                <a:off x="11312775" y="13129650"/>
                <a:ext cx="196100" cy="197600"/>
              </a:xfrm>
              <a:custGeom>
                <a:avLst/>
                <a:gdLst/>
                <a:ahLst/>
                <a:cxnLst/>
                <a:rect l="l" t="t" r="r" b="b"/>
                <a:pathLst>
                  <a:path w="7844" h="7904" extrusionOk="0">
                    <a:moveTo>
                      <a:pt x="4256" y="1"/>
                    </a:moveTo>
                    <a:lnTo>
                      <a:pt x="1" y="5503"/>
                    </a:lnTo>
                    <a:lnTo>
                      <a:pt x="3405" y="7904"/>
                    </a:lnTo>
                    <a:lnTo>
                      <a:pt x="4104" y="7113"/>
                    </a:lnTo>
                    <a:lnTo>
                      <a:pt x="4773" y="6293"/>
                    </a:lnTo>
                    <a:lnTo>
                      <a:pt x="4104" y="5806"/>
                    </a:lnTo>
                    <a:lnTo>
                      <a:pt x="3162" y="5077"/>
                    </a:lnTo>
                    <a:lnTo>
                      <a:pt x="3618" y="4560"/>
                    </a:lnTo>
                    <a:lnTo>
                      <a:pt x="4773" y="5381"/>
                    </a:lnTo>
                    <a:lnTo>
                      <a:pt x="5776" y="4256"/>
                    </a:lnTo>
                    <a:lnTo>
                      <a:pt x="4591" y="3405"/>
                    </a:lnTo>
                    <a:lnTo>
                      <a:pt x="5016" y="2949"/>
                    </a:lnTo>
                    <a:lnTo>
                      <a:pt x="6718" y="4104"/>
                    </a:lnTo>
                    <a:lnTo>
                      <a:pt x="7296" y="3405"/>
                    </a:lnTo>
                    <a:lnTo>
                      <a:pt x="7843" y="2737"/>
                    </a:lnTo>
                    <a:lnTo>
                      <a:pt x="42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562;p63">
                <a:extLst>
                  <a:ext uri="{FF2B5EF4-FFF2-40B4-BE49-F238E27FC236}">
                    <a16:creationId xmlns:a16="http://schemas.microsoft.com/office/drawing/2014/main" id="{6FB94C59-586B-D72A-F625-788D6DA073A5}"/>
                  </a:ext>
                </a:extLst>
              </p:cNvPr>
              <p:cNvSpPr/>
              <p:nvPr/>
            </p:nvSpPr>
            <p:spPr>
              <a:xfrm>
                <a:off x="11432100" y="13195775"/>
                <a:ext cx="218100" cy="208225"/>
              </a:xfrm>
              <a:custGeom>
                <a:avLst/>
                <a:gdLst/>
                <a:ahLst/>
                <a:cxnLst/>
                <a:rect l="l" t="t" r="r" b="b"/>
                <a:pathLst>
                  <a:path w="8724" h="8329" extrusionOk="0">
                    <a:moveTo>
                      <a:pt x="2736" y="0"/>
                    </a:moveTo>
                    <a:lnTo>
                      <a:pt x="0" y="6262"/>
                    </a:lnTo>
                    <a:lnTo>
                      <a:pt x="2037" y="7082"/>
                    </a:lnTo>
                    <a:lnTo>
                      <a:pt x="3587" y="3830"/>
                    </a:lnTo>
                    <a:lnTo>
                      <a:pt x="3496" y="7599"/>
                    </a:lnTo>
                    <a:lnTo>
                      <a:pt x="5927" y="8329"/>
                    </a:lnTo>
                    <a:lnTo>
                      <a:pt x="8724" y="2402"/>
                    </a:lnTo>
                    <a:lnTo>
                      <a:pt x="6535" y="1642"/>
                    </a:lnTo>
                    <a:lnTo>
                      <a:pt x="5259" y="4651"/>
                    </a:lnTo>
                    <a:lnTo>
                      <a:pt x="5015" y="791"/>
                    </a:lnTo>
                    <a:lnTo>
                      <a:pt x="27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563;p63">
                <a:extLst>
                  <a:ext uri="{FF2B5EF4-FFF2-40B4-BE49-F238E27FC236}">
                    <a16:creationId xmlns:a16="http://schemas.microsoft.com/office/drawing/2014/main" id="{B6FF88A8-033B-1B5C-CEE4-94D2D5CB1BAF}"/>
                  </a:ext>
                </a:extLst>
              </p:cNvPr>
              <p:cNvSpPr/>
              <p:nvPr/>
            </p:nvSpPr>
            <p:spPr>
              <a:xfrm>
                <a:off x="11663100" y="13261875"/>
                <a:ext cx="142875" cy="184675"/>
              </a:xfrm>
              <a:custGeom>
                <a:avLst/>
                <a:gdLst/>
                <a:ahLst/>
                <a:cxnLst/>
                <a:rect l="l" t="t" r="r" b="b"/>
                <a:pathLst>
                  <a:path w="5715" h="7387" extrusionOk="0">
                    <a:moveTo>
                      <a:pt x="1247" y="1"/>
                    </a:moveTo>
                    <a:lnTo>
                      <a:pt x="0" y="6840"/>
                    </a:lnTo>
                    <a:lnTo>
                      <a:pt x="4134" y="7387"/>
                    </a:lnTo>
                    <a:lnTo>
                      <a:pt x="4377" y="6384"/>
                    </a:lnTo>
                    <a:lnTo>
                      <a:pt x="4590" y="5350"/>
                    </a:lnTo>
                    <a:lnTo>
                      <a:pt x="3769" y="5198"/>
                    </a:lnTo>
                    <a:lnTo>
                      <a:pt x="2584" y="4986"/>
                    </a:lnTo>
                    <a:lnTo>
                      <a:pt x="2736" y="4317"/>
                    </a:lnTo>
                    <a:lnTo>
                      <a:pt x="4165" y="4499"/>
                    </a:lnTo>
                    <a:lnTo>
                      <a:pt x="4529" y="3071"/>
                    </a:lnTo>
                    <a:lnTo>
                      <a:pt x="3101" y="2828"/>
                    </a:lnTo>
                    <a:lnTo>
                      <a:pt x="3253" y="2220"/>
                    </a:lnTo>
                    <a:lnTo>
                      <a:pt x="5320" y="2463"/>
                    </a:lnTo>
                    <a:cubicBezTo>
                      <a:pt x="5411" y="2159"/>
                      <a:pt x="5441" y="1885"/>
                      <a:pt x="5502" y="1581"/>
                    </a:cubicBezTo>
                    <a:cubicBezTo>
                      <a:pt x="5593" y="1308"/>
                      <a:pt x="5624" y="1004"/>
                      <a:pt x="5715" y="700"/>
                    </a:cubicBezTo>
                    <a:lnTo>
                      <a:pt x="12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564;p63">
                <a:extLst>
                  <a:ext uri="{FF2B5EF4-FFF2-40B4-BE49-F238E27FC236}">
                    <a16:creationId xmlns:a16="http://schemas.microsoft.com/office/drawing/2014/main" id="{178275CE-9487-1096-A2F8-FAA87C7FD690}"/>
                  </a:ext>
                </a:extLst>
              </p:cNvPr>
              <p:cNvSpPr/>
              <p:nvPr/>
            </p:nvSpPr>
            <p:spPr>
              <a:xfrm>
                <a:off x="11799875" y="13278600"/>
                <a:ext cx="162650" cy="174800"/>
              </a:xfrm>
              <a:custGeom>
                <a:avLst/>
                <a:gdLst/>
                <a:ahLst/>
                <a:cxnLst/>
                <a:rect l="l" t="t" r="r" b="b"/>
                <a:pathLst>
                  <a:path w="6506" h="6992" extrusionOk="0">
                    <a:moveTo>
                      <a:pt x="2463" y="0"/>
                    </a:moveTo>
                    <a:lnTo>
                      <a:pt x="31" y="152"/>
                    </a:lnTo>
                    <a:lnTo>
                      <a:pt x="1" y="6991"/>
                    </a:lnTo>
                    <a:lnTo>
                      <a:pt x="1" y="6991"/>
                    </a:lnTo>
                    <a:lnTo>
                      <a:pt x="2159" y="6961"/>
                    </a:lnTo>
                    <a:lnTo>
                      <a:pt x="2311" y="3374"/>
                    </a:lnTo>
                    <a:lnTo>
                      <a:pt x="3739" y="6870"/>
                    </a:lnTo>
                    <a:lnTo>
                      <a:pt x="6262" y="6627"/>
                    </a:lnTo>
                    <a:lnTo>
                      <a:pt x="6505" y="31"/>
                    </a:lnTo>
                    <a:lnTo>
                      <a:pt x="4226" y="152"/>
                    </a:lnTo>
                    <a:lnTo>
                      <a:pt x="4226" y="3466"/>
                    </a:lnTo>
                    <a:lnTo>
                      <a:pt x="246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565;p63">
                <a:extLst>
                  <a:ext uri="{FF2B5EF4-FFF2-40B4-BE49-F238E27FC236}">
                    <a16:creationId xmlns:a16="http://schemas.microsoft.com/office/drawing/2014/main" id="{B67DA218-07C0-544A-050E-F91443410A18}"/>
                  </a:ext>
                </a:extLst>
              </p:cNvPr>
              <p:cNvSpPr/>
              <p:nvPr/>
            </p:nvSpPr>
            <p:spPr>
              <a:xfrm>
                <a:off x="11958700" y="13248200"/>
                <a:ext cx="139850" cy="196075"/>
              </a:xfrm>
              <a:custGeom>
                <a:avLst/>
                <a:gdLst/>
                <a:ahLst/>
                <a:cxnLst/>
                <a:rect l="l" t="t" r="r" b="b"/>
                <a:pathLst>
                  <a:path w="5594" h="7843" extrusionOk="0">
                    <a:moveTo>
                      <a:pt x="4377" y="1"/>
                    </a:moveTo>
                    <a:lnTo>
                      <a:pt x="0" y="1034"/>
                    </a:lnTo>
                    <a:lnTo>
                      <a:pt x="1551" y="7843"/>
                    </a:lnTo>
                    <a:lnTo>
                      <a:pt x="5593" y="6718"/>
                    </a:lnTo>
                    <a:cubicBezTo>
                      <a:pt x="5532" y="6384"/>
                      <a:pt x="5472" y="6049"/>
                      <a:pt x="5380" y="5685"/>
                    </a:cubicBezTo>
                    <a:cubicBezTo>
                      <a:pt x="5350" y="5350"/>
                      <a:pt x="5289" y="5016"/>
                      <a:pt x="5198" y="4682"/>
                    </a:cubicBezTo>
                    <a:lnTo>
                      <a:pt x="4377" y="4894"/>
                    </a:lnTo>
                    <a:lnTo>
                      <a:pt x="3192" y="5198"/>
                    </a:lnTo>
                    <a:lnTo>
                      <a:pt x="3070" y="4530"/>
                    </a:lnTo>
                    <a:lnTo>
                      <a:pt x="4469" y="4104"/>
                    </a:lnTo>
                    <a:lnTo>
                      <a:pt x="4225" y="2615"/>
                    </a:lnTo>
                    <a:lnTo>
                      <a:pt x="2797" y="2949"/>
                    </a:lnTo>
                    <a:lnTo>
                      <a:pt x="2706" y="2371"/>
                    </a:lnTo>
                    <a:lnTo>
                      <a:pt x="4681" y="1764"/>
                    </a:lnTo>
                    <a:cubicBezTo>
                      <a:pt x="4620" y="1460"/>
                      <a:pt x="4590" y="1186"/>
                      <a:pt x="4529" y="882"/>
                    </a:cubicBezTo>
                    <a:cubicBezTo>
                      <a:pt x="4469" y="609"/>
                      <a:pt x="4408" y="305"/>
                      <a:pt x="43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566;p63">
                <a:extLst>
                  <a:ext uri="{FF2B5EF4-FFF2-40B4-BE49-F238E27FC236}">
                    <a16:creationId xmlns:a16="http://schemas.microsoft.com/office/drawing/2014/main" id="{3A3A95CA-5D0D-D81D-A9DB-235B85F33DD2}"/>
                  </a:ext>
                </a:extLst>
              </p:cNvPr>
              <p:cNvSpPr/>
              <p:nvPr/>
            </p:nvSpPr>
            <p:spPr>
              <a:xfrm>
                <a:off x="12062800" y="13206675"/>
                <a:ext cx="195325" cy="200375"/>
              </a:xfrm>
              <a:custGeom>
                <a:avLst/>
                <a:gdLst/>
                <a:ahLst/>
                <a:cxnLst/>
                <a:rect l="l" t="t" r="r" b="b"/>
                <a:pathLst>
                  <a:path w="7813" h="8015" extrusionOk="0">
                    <a:moveTo>
                      <a:pt x="3192" y="1844"/>
                    </a:moveTo>
                    <a:cubicBezTo>
                      <a:pt x="3314" y="1844"/>
                      <a:pt x="3435" y="1844"/>
                      <a:pt x="3557" y="1905"/>
                    </a:cubicBezTo>
                    <a:cubicBezTo>
                      <a:pt x="3618" y="1935"/>
                      <a:pt x="3739" y="1996"/>
                      <a:pt x="3800" y="2087"/>
                    </a:cubicBezTo>
                    <a:cubicBezTo>
                      <a:pt x="3891" y="2148"/>
                      <a:pt x="3952" y="2270"/>
                      <a:pt x="4043" y="2391"/>
                    </a:cubicBezTo>
                    <a:cubicBezTo>
                      <a:pt x="4104" y="2543"/>
                      <a:pt x="4165" y="2695"/>
                      <a:pt x="4104" y="2847"/>
                    </a:cubicBezTo>
                    <a:cubicBezTo>
                      <a:pt x="4104" y="2999"/>
                      <a:pt x="4074" y="3121"/>
                      <a:pt x="3982" y="3212"/>
                    </a:cubicBezTo>
                    <a:cubicBezTo>
                      <a:pt x="3922" y="3364"/>
                      <a:pt x="3830" y="3455"/>
                      <a:pt x="3739" y="3577"/>
                    </a:cubicBezTo>
                    <a:lnTo>
                      <a:pt x="3374" y="3789"/>
                    </a:lnTo>
                    <a:lnTo>
                      <a:pt x="3283" y="3820"/>
                    </a:lnTo>
                    <a:lnTo>
                      <a:pt x="2523" y="2209"/>
                    </a:lnTo>
                    <a:cubicBezTo>
                      <a:pt x="2554" y="2148"/>
                      <a:pt x="2615" y="2118"/>
                      <a:pt x="2675" y="2087"/>
                    </a:cubicBezTo>
                    <a:cubicBezTo>
                      <a:pt x="2706" y="2057"/>
                      <a:pt x="2736" y="1996"/>
                      <a:pt x="2827" y="1966"/>
                    </a:cubicBezTo>
                    <a:cubicBezTo>
                      <a:pt x="2979" y="1905"/>
                      <a:pt x="3101" y="1844"/>
                      <a:pt x="3192" y="1844"/>
                    </a:cubicBezTo>
                    <a:close/>
                    <a:moveTo>
                      <a:pt x="3840" y="0"/>
                    </a:moveTo>
                    <a:cubicBezTo>
                      <a:pt x="3645" y="0"/>
                      <a:pt x="3449" y="15"/>
                      <a:pt x="3253" y="51"/>
                    </a:cubicBezTo>
                    <a:cubicBezTo>
                      <a:pt x="2858" y="142"/>
                      <a:pt x="2554" y="263"/>
                      <a:pt x="2219" y="446"/>
                    </a:cubicBezTo>
                    <a:cubicBezTo>
                      <a:pt x="1976" y="567"/>
                      <a:pt x="1794" y="689"/>
                      <a:pt x="1612" y="780"/>
                    </a:cubicBezTo>
                    <a:cubicBezTo>
                      <a:pt x="1429" y="902"/>
                      <a:pt x="1216" y="1054"/>
                      <a:pt x="1034" y="1175"/>
                    </a:cubicBezTo>
                    <a:cubicBezTo>
                      <a:pt x="852" y="1266"/>
                      <a:pt x="669" y="1418"/>
                      <a:pt x="517" y="1570"/>
                    </a:cubicBezTo>
                    <a:cubicBezTo>
                      <a:pt x="365" y="1722"/>
                      <a:pt x="153" y="1874"/>
                      <a:pt x="1" y="2087"/>
                    </a:cubicBezTo>
                    <a:cubicBezTo>
                      <a:pt x="153" y="2422"/>
                      <a:pt x="365" y="2725"/>
                      <a:pt x="517" y="3060"/>
                    </a:cubicBezTo>
                    <a:cubicBezTo>
                      <a:pt x="669" y="3394"/>
                      <a:pt x="852" y="3698"/>
                      <a:pt x="1004" y="4063"/>
                    </a:cubicBezTo>
                    <a:cubicBezTo>
                      <a:pt x="1338" y="4732"/>
                      <a:pt x="1642" y="5370"/>
                      <a:pt x="1976" y="6039"/>
                    </a:cubicBezTo>
                    <a:cubicBezTo>
                      <a:pt x="2341" y="6707"/>
                      <a:pt x="2645" y="7346"/>
                      <a:pt x="2979" y="8014"/>
                    </a:cubicBezTo>
                    <a:lnTo>
                      <a:pt x="4803" y="7011"/>
                    </a:lnTo>
                    <a:lnTo>
                      <a:pt x="3922" y="5188"/>
                    </a:lnTo>
                    <a:lnTo>
                      <a:pt x="4469" y="4884"/>
                    </a:lnTo>
                    <a:lnTo>
                      <a:pt x="6080" y="6373"/>
                    </a:lnTo>
                    <a:lnTo>
                      <a:pt x="7812" y="4975"/>
                    </a:lnTo>
                    <a:lnTo>
                      <a:pt x="5837" y="3668"/>
                    </a:lnTo>
                    <a:cubicBezTo>
                      <a:pt x="5928" y="3485"/>
                      <a:pt x="6019" y="3273"/>
                      <a:pt x="6080" y="3060"/>
                    </a:cubicBezTo>
                    <a:cubicBezTo>
                      <a:pt x="6171" y="2877"/>
                      <a:pt x="6201" y="2695"/>
                      <a:pt x="6201" y="2513"/>
                    </a:cubicBezTo>
                    <a:cubicBezTo>
                      <a:pt x="6201" y="2300"/>
                      <a:pt x="6201" y="2087"/>
                      <a:pt x="6140" y="1905"/>
                    </a:cubicBezTo>
                    <a:cubicBezTo>
                      <a:pt x="6049" y="1662"/>
                      <a:pt x="5958" y="1479"/>
                      <a:pt x="5867" y="1236"/>
                    </a:cubicBezTo>
                    <a:cubicBezTo>
                      <a:pt x="5685" y="902"/>
                      <a:pt x="5441" y="628"/>
                      <a:pt x="5168" y="415"/>
                    </a:cubicBezTo>
                    <a:cubicBezTo>
                      <a:pt x="4925" y="233"/>
                      <a:pt x="4621" y="51"/>
                      <a:pt x="4256" y="20"/>
                    </a:cubicBezTo>
                    <a:cubicBezTo>
                      <a:pt x="4117" y="8"/>
                      <a:pt x="3979" y="0"/>
                      <a:pt x="3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567;p63">
                <a:extLst>
                  <a:ext uri="{FF2B5EF4-FFF2-40B4-BE49-F238E27FC236}">
                    <a16:creationId xmlns:a16="http://schemas.microsoft.com/office/drawing/2014/main" id="{5A7B2A5F-D217-D8E1-2653-633D0F6864D0}"/>
                  </a:ext>
                </a:extLst>
              </p:cNvPr>
              <p:cNvSpPr/>
              <p:nvPr/>
            </p:nvSpPr>
            <p:spPr>
              <a:xfrm>
                <a:off x="12209450" y="13103825"/>
                <a:ext cx="174800" cy="189225"/>
              </a:xfrm>
              <a:custGeom>
                <a:avLst/>
                <a:gdLst/>
                <a:ahLst/>
                <a:cxnLst/>
                <a:rect l="l" t="t" r="r" b="b"/>
                <a:pathLst>
                  <a:path w="6992" h="7569" extrusionOk="0">
                    <a:moveTo>
                      <a:pt x="2676" y="0"/>
                    </a:moveTo>
                    <a:cubicBezTo>
                      <a:pt x="2554" y="31"/>
                      <a:pt x="2433" y="92"/>
                      <a:pt x="2281" y="152"/>
                    </a:cubicBezTo>
                    <a:cubicBezTo>
                      <a:pt x="2129" y="244"/>
                      <a:pt x="1977" y="304"/>
                      <a:pt x="1855" y="396"/>
                    </a:cubicBezTo>
                    <a:cubicBezTo>
                      <a:pt x="1733" y="456"/>
                      <a:pt x="1581" y="548"/>
                      <a:pt x="1490" y="639"/>
                    </a:cubicBezTo>
                    <a:cubicBezTo>
                      <a:pt x="1369" y="760"/>
                      <a:pt x="1247" y="882"/>
                      <a:pt x="1126" y="943"/>
                    </a:cubicBezTo>
                    <a:cubicBezTo>
                      <a:pt x="852" y="1216"/>
                      <a:pt x="639" y="1490"/>
                      <a:pt x="487" y="1794"/>
                    </a:cubicBezTo>
                    <a:cubicBezTo>
                      <a:pt x="305" y="2098"/>
                      <a:pt x="183" y="2402"/>
                      <a:pt x="92" y="2706"/>
                    </a:cubicBezTo>
                    <a:cubicBezTo>
                      <a:pt x="31" y="3040"/>
                      <a:pt x="1" y="3344"/>
                      <a:pt x="1" y="3678"/>
                    </a:cubicBezTo>
                    <a:cubicBezTo>
                      <a:pt x="1" y="4043"/>
                      <a:pt x="62" y="4377"/>
                      <a:pt x="153" y="4681"/>
                    </a:cubicBezTo>
                    <a:cubicBezTo>
                      <a:pt x="214" y="5016"/>
                      <a:pt x="366" y="5320"/>
                      <a:pt x="518" y="5624"/>
                    </a:cubicBezTo>
                    <a:cubicBezTo>
                      <a:pt x="670" y="5928"/>
                      <a:pt x="913" y="6201"/>
                      <a:pt x="1126" y="6475"/>
                    </a:cubicBezTo>
                    <a:cubicBezTo>
                      <a:pt x="1430" y="6809"/>
                      <a:pt x="1825" y="7083"/>
                      <a:pt x="2189" y="7265"/>
                    </a:cubicBezTo>
                    <a:cubicBezTo>
                      <a:pt x="2615" y="7447"/>
                      <a:pt x="3010" y="7539"/>
                      <a:pt x="3405" y="7569"/>
                    </a:cubicBezTo>
                    <a:cubicBezTo>
                      <a:pt x="3831" y="7569"/>
                      <a:pt x="4226" y="7539"/>
                      <a:pt x="4621" y="7387"/>
                    </a:cubicBezTo>
                    <a:cubicBezTo>
                      <a:pt x="5016" y="7235"/>
                      <a:pt x="5381" y="6991"/>
                      <a:pt x="5746" y="6687"/>
                    </a:cubicBezTo>
                    <a:cubicBezTo>
                      <a:pt x="5898" y="6536"/>
                      <a:pt x="6080" y="6353"/>
                      <a:pt x="6232" y="6110"/>
                    </a:cubicBezTo>
                    <a:cubicBezTo>
                      <a:pt x="6384" y="5897"/>
                      <a:pt x="6536" y="5654"/>
                      <a:pt x="6658" y="5441"/>
                    </a:cubicBezTo>
                    <a:cubicBezTo>
                      <a:pt x="6749" y="5168"/>
                      <a:pt x="6840" y="4955"/>
                      <a:pt x="6901" y="4681"/>
                    </a:cubicBezTo>
                    <a:cubicBezTo>
                      <a:pt x="6992" y="4408"/>
                      <a:pt x="6992" y="4134"/>
                      <a:pt x="6992" y="3921"/>
                    </a:cubicBezTo>
                    <a:lnTo>
                      <a:pt x="4743" y="1399"/>
                    </a:lnTo>
                    <a:lnTo>
                      <a:pt x="3709" y="2432"/>
                    </a:lnTo>
                    <a:lnTo>
                      <a:pt x="2676" y="3466"/>
                    </a:lnTo>
                    <a:lnTo>
                      <a:pt x="3648" y="4560"/>
                    </a:lnTo>
                    <a:lnTo>
                      <a:pt x="4499" y="3800"/>
                    </a:lnTo>
                    <a:lnTo>
                      <a:pt x="4743" y="4104"/>
                    </a:lnTo>
                    <a:cubicBezTo>
                      <a:pt x="4712" y="4225"/>
                      <a:pt x="4651" y="4347"/>
                      <a:pt x="4591" y="4438"/>
                    </a:cubicBezTo>
                    <a:cubicBezTo>
                      <a:pt x="4560" y="4560"/>
                      <a:pt x="4439" y="4681"/>
                      <a:pt x="4347" y="4742"/>
                    </a:cubicBezTo>
                    <a:cubicBezTo>
                      <a:pt x="4256" y="4864"/>
                      <a:pt x="4104" y="4955"/>
                      <a:pt x="3952" y="4985"/>
                    </a:cubicBezTo>
                    <a:cubicBezTo>
                      <a:pt x="3876" y="5001"/>
                      <a:pt x="3800" y="5008"/>
                      <a:pt x="3724" y="5008"/>
                    </a:cubicBezTo>
                    <a:cubicBezTo>
                      <a:pt x="3648" y="5008"/>
                      <a:pt x="3572" y="5001"/>
                      <a:pt x="3496" y="4985"/>
                    </a:cubicBezTo>
                    <a:cubicBezTo>
                      <a:pt x="3344" y="4985"/>
                      <a:pt x="3223" y="4894"/>
                      <a:pt x="3071" y="4833"/>
                    </a:cubicBezTo>
                    <a:cubicBezTo>
                      <a:pt x="2919" y="4742"/>
                      <a:pt x="2797" y="4651"/>
                      <a:pt x="2676" y="4529"/>
                    </a:cubicBezTo>
                    <a:cubicBezTo>
                      <a:pt x="2493" y="4347"/>
                      <a:pt x="2372" y="4134"/>
                      <a:pt x="2311" y="3921"/>
                    </a:cubicBezTo>
                    <a:cubicBezTo>
                      <a:pt x="2220" y="3739"/>
                      <a:pt x="2189" y="3496"/>
                      <a:pt x="2220" y="3283"/>
                    </a:cubicBezTo>
                    <a:cubicBezTo>
                      <a:pt x="2220" y="3040"/>
                      <a:pt x="2311" y="2858"/>
                      <a:pt x="2433" y="2614"/>
                    </a:cubicBezTo>
                    <a:cubicBezTo>
                      <a:pt x="2524" y="2432"/>
                      <a:pt x="2676" y="2250"/>
                      <a:pt x="2889" y="2067"/>
                    </a:cubicBezTo>
                    <a:lnTo>
                      <a:pt x="3344" y="1703"/>
                    </a:lnTo>
                    <a:cubicBezTo>
                      <a:pt x="3496" y="1611"/>
                      <a:pt x="3648" y="1520"/>
                      <a:pt x="3831" y="1459"/>
                    </a:cubicBezTo>
                    <a:lnTo>
                      <a:pt x="267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568;p63">
                <a:extLst>
                  <a:ext uri="{FF2B5EF4-FFF2-40B4-BE49-F238E27FC236}">
                    <a16:creationId xmlns:a16="http://schemas.microsoft.com/office/drawing/2014/main" id="{59D259BB-3863-0AAF-FC97-8F62A1091047}"/>
                  </a:ext>
                </a:extLst>
              </p:cNvPr>
              <p:cNvSpPr/>
              <p:nvPr/>
            </p:nvSpPr>
            <p:spPr>
              <a:xfrm>
                <a:off x="12282400" y="12980725"/>
                <a:ext cx="186200" cy="199875"/>
              </a:xfrm>
              <a:custGeom>
                <a:avLst/>
                <a:gdLst/>
                <a:ahLst/>
                <a:cxnLst/>
                <a:rect l="l" t="t" r="r" b="b"/>
                <a:pathLst>
                  <a:path w="7448" h="7995" extrusionOk="0">
                    <a:moveTo>
                      <a:pt x="3496" y="0"/>
                    </a:moveTo>
                    <a:lnTo>
                      <a:pt x="2037" y="1824"/>
                    </a:lnTo>
                    <a:lnTo>
                      <a:pt x="3071" y="4013"/>
                    </a:lnTo>
                    <a:lnTo>
                      <a:pt x="1156" y="3131"/>
                    </a:lnTo>
                    <a:lnTo>
                      <a:pt x="1" y="5350"/>
                    </a:lnTo>
                    <a:lnTo>
                      <a:pt x="3740" y="6262"/>
                    </a:lnTo>
                    <a:lnTo>
                      <a:pt x="6171" y="7994"/>
                    </a:lnTo>
                    <a:lnTo>
                      <a:pt x="7448" y="6110"/>
                    </a:lnTo>
                    <a:lnTo>
                      <a:pt x="5016" y="4286"/>
                    </a:lnTo>
                    <a:lnTo>
                      <a:pt x="34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0" name="Google Shape;1520;p63">
            <a:extLst>
              <a:ext uri="{FF2B5EF4-FFF2-40B4-BE49-F238E27FC236}">
                <a16:creationId xmlns:a16="http://schemas.microsoft.com/office/drawing/2014/main" id="{03BAD26B-7E8A-0C2D-8E79-A3F8F1162EF9}"/>
              </a:ext>
            </a:extLst>
          </p:cNvPr>
          <p:cNvSpPr txBox="1">
            <a:spLocks/>
          </p:cNvSpPr>
          <p:nvPr/>
        </p:nvSpPr>
        <p:spPr>
          <a:xfrm>
            <a:off x="2141343" y="1078458"/>
            <a:ext cx="6743616" cy="1558820"/>
          </a:xfrm>
          <a:prstGeom prst="rect">
            <a:avLst/>
          </a:prstGeom>
          <a:noFill/>
          <a:ln>
            <a:noFill/>
          </a:ln>
        </p:spPr>
        <p:txBody>
          <a:bodyPr spcFirstLastPara="1" wrap="square" lIns="274300" tIns="228600" rIns="91425" bIns="91425" anchor="ctr" anchorCtr="0">
            <a:noAutofit/>
          </a:bodyPr>
          <a:lstStyle/>
          <a:p>
            <a:pPr marL="0" marR="0" lvl="0" indent="0" algn="ctr" defTabSz="914400" rtl="0" eaLnBrk="1" fontAlgn="auto" latinLnBrk="0" hangingPunct="1">
              <a:lnSpc>
                <a:spcPct val="80000"/>
              </a:lnSpc>
              <a:spcBef>
                <a:spcPts val="0"/>
              </a:spcBef>
              <a:spcAft>
                <a:spcPts val="0"/>
              </a:spcAft>
              <a:buClr>
                <a:schemeClr val="accent6"/>
              </a:buClr>
              <a:buSzPts val="4500"/>
              <a:buFont typeface="Lilita One"/>
              <a:buNone/>
              <a:tabLst/>
              <a:defRPr/>
            </a:pPr>
            <a:r>
              <a:rPr lang="en-GB" sz="4500" dirty="0" err="1">
                <a:solidFill>
                  <a:schemeClr val="accent5"/>
                </a:solidFill>
                <a:latin typeface="UTM Facebook K&amp;T" pitchFamily="18" charset="0"/>
                <a:cs typeface="Lilita One"/>
              </a:rPr>
              <a:t>Xây</a:t>
            </a:r>
            <a:r>
              <a:rPr lang="en-GB" sz="4500" dirty="0">
                <a:solidFill>
                  <a:schemeClr val="accent5"/>
                </a:solidFill>
                <a:latin typeface="UTM Facebook K&amp;T" pitchFamily="18" charset="0"/>
                <a:cs typeface="Lilita One"/>
              </a:rPr>
              <a:t> </a:t>
            </a:r>
            <a:r>
              <a:rPr lang="en-GB" sz="4500" dirty="0" err="1">
                <a:solidFill>
                  <a:schemeClr val="accent5"/>
                </a:solidFill>
                <a:latin typeface="UTM Facebook K&amp;T" pitchFamily="18" charset="0"/>
                <a:cs typeface="Lilita One"/>
              </a:rPr>
              <a:t>dựng</a:t>
            </a:r>
            <a:r>
              <a:rPr lang="en-GB" sz="4500" dirty="0">
                <a:solidFill>
                  <a:schemeClr val="accent5"/>
                </a:solidFill>
                <a:latin typeface="UTM Facebook K&amp;T" pitchFamily="18" charset="0"/>
                <a:cs typeface="Lilita One"/>
              </a:rPr>
              <a:t> </a:t>
            </a:r>
            <a:r>
              <a:rPr lang="en-GB" sz="4500" dirty="0" err="1">
                <a:solidFill>
                  <a:schemeClr val="accent5"/>
                </a:solidFill>
                <a:latin typeface="UTM Facebook K&amp;T" pitchFamily="18" charset="0"/>
                <a:cs typeface="Lilita One"/>
              </a:rPr>
              <a:t>Chương</a:t>
            </a:r>
            <a:r>
              <a:rPr lang="en-GB" sz="4500" dirty="0">
                <a:solidFill>
                  <a:schemeClr val="accent5"/>
                </a:solidFill>
                <a:latin typeface="UTM Facebook K&amp;T" pitchFamily="18" charset="0"/>
                <a:cs typeface="Lilita One"/>
              </a:rPr>
              <a:t> </a:t>
            </a:r>
            <a:r>
              <a:rPr lang="en-GB" sz="4500" dirty="0" err="1">
                <a:solidFill>
                  <a:schemeClr val="accent5"/>
                </a:solidFill>
                <a:latin typeface="UTM Facebook K&amp;T" pitchFamily="18" charset="0"/>
                <a:cs typeface="Lilita One"/>
              </a:rPr>
              <a:t>trình</a:t>
            </a:r>
            <a:r>
              <a:rPr lang="en-GB" sz="4500" dirty="0">
                <a:solidFill>
                  <a:schemeClr val="accent5"/>
                </a:solidFill>
                <a:latin typeface="UTM Facebook K&amp;T" pitchFamily="18" charset="0"/>
                <a:cs typeface="Lilita One"/>
              </a:rPr>
              <a:t> </a:t>
            </a:r>
            <a:r>
              <a:rPr lang="en-GB" sz="4500" dirty="0" err="1">
                <a:solidFill>
                  <a:schemeClr val="accent5"/>
                </a:solidFill>
                <a:latin typeface="UTM Facebook K&amp;T" pitchFamily="18" charset="0"/>
                <a:cs typeface="Lilita One"/>
              </a:rPr>
              <a:t>tập</a:t>
            </a:r>
            <a:r>
              <a:rPr lang="en-GB" sz="4500" dirty="0">
                <a:solidFill>
                  <a:schemeClr val="accent5"/>
                </a:solidFill>
                <a:latin typeface="UTM Facebook K&amp;T" pitchFamily="18" charset="0"/>
                <a:cs typeface="Lilita One"/>
              </a:rPr>
              <a:t> </a:t>
            </a:r>
            <a:r>
              <a:rPr lang="en-GB" sz="4500" dirty="0" err="1">
                <a:solidFill>
                  <a:schemeClr val="accent5"/>
                </a:solidFill>
                <a:latin typeface="UTM Facebook K&amp;T" pitchFamily="18" charset="0"/>
                <a:cs typeface="Lilita One"/>
              </a:rPr>
              <a:t>huấn</a:t>
            </a:r>
            <a:r>
              <a:rPr lang="en-GB" sz="4500" dirty="0">
                <a:solidFill>
                  <a:schemeClr val="accent5"/>
                </a:solidFill>
                <a:latin typeface="UTM Facebook K&amp;T" pitchFamily="18" charset="0"/>
                <a:cs typeface="Lilita One"/>
              </a:rPr>
              <a:t> </a:t>
            </a:r>
            <a:r>
              <a:rPr lang="en-GB" sz="4500" dirty="0" err="1">
                <a:solidFill>
                  <a:schemeClr val="accent5"/>
                </a:solidFill>
                <a:latin typeface="UTM Facebook K&amp;T" pitchFamily="18" charset="0"/>
                <a:cs typeface="Lilita One"/>
              </a:rPr>
              <a:t>cho</a:t>
            </a:r>
            <a:r>
              <a:rPr lang="en-GB" sz="4500" dirty="0">
                <a:solidFill>
                  <a:schemeClr val="accent5"/>
                </a:solidFill>
                <a:latin typeface="UTM Facebook K&amp;T" pitchFamily="18" charset="0"/>
                <a:cs typeface="Lilita One"/>
              </a:rPr>
              <a:t> </a:t>
            </a:r>
            <a:r>
              <a:rPr lang="en-GB" sz="4500" dirty="0" err="1">
                <a:solidFill>
                  <a:schemeClr val="accent5"/>
                </a:solidFill>
                <a:latin typeface="UTM Facebook K&amp;T" pitchFamily="18" charset="0"/>
                <a:cs typeface="Lilita One"/>
              </a:rPr>
              <a:t>người</a:t>
            </a:r>
            <a:r>
              <a:rPr lang="en-GB" sz="4500" dirty="0">
                <a:solidFill>
                  <a:schemeClr val="accent5"/>
                </a:solidFill>
                <a:latin typeface="UTM Facebook K&amp;T" pitchFamily="18" charset="0"/>
                <a:cs typeface="Lilita One"/>
              </a:rPr>
              <a:t> </a:t>
            </a:r>
            <a:r>
              <a:rPr lang="en-GB" sz="4500" dirty="0" err="1">
                <a:solidFill>
                  <a:schemeClr val="accent5"/>
                </a:solidFill>
                <a:latin typeface="UTM Facebook K&amp;T" pitchFamily="18" charset="0"/>
                <a:cs typeface="Lilita One"/>
              </a:rPr>
              <a:t>nông</a:t>
            </a:r>
            <a:r>
              <a:rPr lang="en-GB" sz="4500" dirty="0">
                <a:solidFill>
                  <a:schemeClr val="accent5"/>
                </a:solidFill>
                <a:latin typeface="UTM Facebook K&amp;T" pitchFamily="18" charset="0"/>
                <a:cs typeface="Lilita One"/>
              </a:rPr>
              <a:t> </a:t>
            </a:r>
            <a:r>
              <a:rPr lang="en-GB" sz="4500" dirty="0" err="1">
                <a:solidFill>
                  <a:schemeClr val="accent5"/>
                </a:solidFill>
                <a:latin typeface="UTM Facebook K&amp;T" pitchFamily="18" charset="0"/>
                <a:cs typeface="Lilita One"/>
              </a:rPr>
              <a:t>dân</a:t>
            </a:r>
            <a:endParaRPr lang="vi-VN" sz="4500" dirty="0">
              <a:solidFill>
                <a:schemeClr val="accent5"/>
              </a:solidFill>
              <a:cs typeface="Lilita One"/>
              <a:sym typeface="Lilita One"/>
            </a:endParaRPr>
          </a:p>
        </p:txBody>
      </p:sp>
      <p:sp>
        <p:nvSpPr>
          <p:cNvPr id="51" name="TextBox 50"/>
          <p:cNvSpPr txBox="1"/>
          <p:nvPr/>
        </p:nvSpPr>
        <p:spPr>
          <a:xfrm>
            <a:off x="1375646" y="3090109"/>
            <a:ext cx="7724081" cy="1292662"/>
          </a:xfrm>
          <a:prstGeom prst="rect">
            <a:avLst/>
          </a:prstGeom>
          <a:noFill/>
        </p:spPr>
        <p:txBody>
          <a:bodyPr wrap="square" rtlCol="0">
            <a:spAutoFit/>
          </a:bodyPr>
          <a:lstStyle/>
          <a:p>
            <a:pPr algn="ctr"/>
            <a:r>
              <a:rPr lang="en-US" sz="2600" dirty="0">
                <a:solidFill>
                  <a:srgbClr val="FF0000"/>
                </a:solidFill>
                <a:latin typeface="Times New Roman" panose="02020603050405020304" pitchFamily="18" charset="0"/>
                <a:cs typeface="Times New Roman" panose="02020603050405020304" pitchFamily="18" charset="0"/>
              </a:rPr>
              <a:t>Chia </a:t>
            </a:r>
            <a:r>
              <a:rPr lang="en-US" sz="2600" dirty="0" err="1">
                <a:solidFill>
                  <a:srgbClr val="FF0000"/>
                </a:solidFill>
                <a:latin typeface="Times New Roman" panose="02020603050405020304" pitchFamily="18" charset="0"/>
                <a:cs typeface="Times New Roman" panose="02020603050405020304" pitchFamily="18" charset="0"/>
              </a:rPr>
              <a:t>lớp</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làm</a:t>
            </a:r>
            <a:r>
              <a:rPr lang="en-US" sz="2600" dirty="0">
                <a:solidFill>
                  <a:srgbClr val="FF0000"/>
                </a:solidFill>
                <a:latin typeface="Times New Roman" panose="02020603050405020304" pitchFamily="18" charset="0"/>
                <a:cs typeface="Times New Roman" panose="02020603050405020304" pitchFamily="18" charset="0"/>
              </a:rPr>
              <a:t> 3 </a:t>
            </a:r>
            <a:r>
              <a:rPr lang="en-US" sz="2600" dirty="0" err="1">
                <a:solidFill>
                  <a:srgbClr val="FF0000"/>
                </a:solidFill>
                <a:latin typeface="Times New Roman" panose="02020603050405020304" pitchFamily="18" charset="0"/>
                <a:cs typeface="Times New Roman" panose="02020603050405020304" pitchFamily="18" charset="0"/>
              </a:rPr>
              <a:t>nhóm</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Mỗi</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nhóm</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lựa</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chọn</a:t>
            </a:r>
            <a:r>
              <a:rPr lang="en-US" sz="2600" dirty="0">
                <a:solidFill>
                  <a:srgbClr val="FF0000"/>
                </a:solidFill>
                <a:latin typeface="Times New Roman" panose="02020603050405020304" pitchFamily="18" charset="0"/>
                <a:cs typeface="Times New Roman" panose="02020603050405020304" pitchFamily="18" charset="0"/>
              </a:rPr>
              <a:t> 01 </a:t>
            </a:r>
            <a:r>
              <a:rPr lang="en-US" sz="2600" dirty="0" err="1">
                <a:solidFill>
                  <a:srgbClr val="FF0000"/>
                </a:solidFill>
                <a:latin typeface="Times New Roman" panose="02020603050405020304" pitchFamily="18" charset="0"/>
                <a:cs typeface="Times New Roman" panose="02020603050405020304" pitchFamily="18" charset="0"/>
              </a:rPr>
              <a:t>nội</a:t>
            </a:r>
            <a:r>
              <a:rPr lang="en-US" sz="2600" dirty="0">
                <a:solidFill>
                  <a:srgbClr val="FF0000"/>
                </a:solidFill>
                <a:latin typeface="Times New Roman" panose="02020603050405020304" pitchFamily="18" charset="0"/>
                <a:cs typeface="Times New Roman" panose="02020603050405020304" pitchFamily="18" charset="0"/>
              </a:rPr>
              <a:t> dung </a:t>
            </a:r>
            <a:r>
              <a:rPr lang="en-US" sz="2600" dirty="0" err="1">
                <a:solidFill>
                  <a:srgbClr val="FF0000"/>
                </a:solidFill>
                <a:latin typeface="Times New Roman" panose="02020603050405020304" pitchFamily="18" charset="0"/>
                <a:cs typeface="Times New Roman" panose="02020603050405020304" pitchFamily="18" charset="0"/>
              </a:rPr>
              <a:t>tập</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huấn</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cho</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nông</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dân</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dựa</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trên</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nội</a:t>
            </a:r>
            <a:r>
              <a:rPr lang="en-US" sz="2600" dirty="0">
                <a:solidFill>
                  <a:srgbClr val="FF0000"/>
                </a:solidFill>
                <a:latin typeface="Times New Roman" panose="02020603050405020304" pitchFamily="18" charset="0"/>
                <a:cs typeface="Times New Roman" panose="02020603050405020304" pitchFamily="18" charset="0"/>
              </a:rPr>
              <a:t> dung </a:t>
            </a:r>
            <a:r>
              <a:rPr lang="en-US" sz="2600" dirty="0" err="1">
                <a:solidFill>
                  <a:srgbClr val="FF0000"/>
                </a:solidFill>
                <a:latin typeface="Times New Roman" panose="02020603050405020304" pitchFamily="18" charset="0"/>
                <a:cs typeface="Times New Roman" panose="02020603050405020304" pitchFamily="18" charset="0"/>
              </a:rPr>
              <a:t>đó</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xây</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dựng</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chương</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trình</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tập</a:t>
            </a:r>
            <a:r>
              <a:rPr lang="en-US" sz="2600" dirty="0">
                <a:solidFill>
                  <a:srgbClr val="FF0000"/>
                </a:solidFill>
                <a:latin typeface="Times New Roman" panose="02020603050405020304" pitchFamily="18" charset="0"/>
                <a:cs typeface="Times New Roman" panose="02020603050405020304" pitchFamily="18" charset="0"/>
              </a:rPr>
              <a:t> </a:t>
            </a:r>
            <a:r>
              <a:rPr lang="en-US" sz="2600" dirty="0" err="1">
                <a:solidFill>
                  <a:srgbClr val="FF0000"/>
                </a:solidFill>
                <a:latin typeface="Times New Roman" panose="02020603050405020304" pitchFamily="18" charset="0"/>
                <a:cs typeface="Times New Roman" panose="02020603050405020304" pitchFamily="18" charset="0"/>
              </a:rPr>
              <a:t>huấn</a:t>
            </a:r>
            <a:r>
              <a:rPr lang="en-US" sz="2600" dirty="0">
                <a:solidFill>
                  <a:srgbClr val="FF0000"/>
                </a:solidFill>
                <a:latin typeface="Times New Roman" panose="02020603050405020304" pitchFamily="18" charset="0"/>
                <a:cs typeface="Times New Roman" panose="02020603050405020304" pitchFamily="18" charset="0"/>
              </a:rPr>
              <a:t>  </a:t>
            </a:r>
          </a:p>
        </p:txBody>
      </p:sp>
      <p:sp>
        <p:nvSpPr>
          <p:cNvPr id="52" name="TextBox 51"/>
          <p:cNvSpPr txBox="1"/>
          <p:nvPr/>
        </p:nvSpPr>
        <p:spPr>
          <a:xfrm>
            <a:off x="1119158" y="145473"/>
            <a:ext cx="6964969" cy="707886"/>
          </a:xfrm>
          <a:prstGeom prst="rect">
            <a:avLst/>
          </a:prstGeom>
          <a:noFill/>
        </p:spPr>
        <p:txBody>
          <a:bodyPr wrap="square" rtlCol="0">
            <a:spAutoFit/>
          </a:bodyPr>
          <a:lstStyle/>
          <a:p>
            <a:pPr algn="ctr"/>
            <a:r>
              <a:rPr lang="en-US" sz="4000" b="1" dirty="0" err="1">
                <a:solidFill>
                  <a:schemeClr val="bg1"/>
                </a:solidFill>
                <a:latin typeface="Times New Roman" panose="02020603050405020304" pitchFamily="18" charset="0"/>
                <a:ea typeface="Lilita One"/>
                <a:cs typeface="Times New Roman" panose="02020603050405020304" pitchFamily="18" charset="0"/>
                <a:sym typeface="Lilita One"/>
              </a:rPr>
              <a:t>Thực</a:t>
            </a:r>
            <a:r>
              <a:rPr lang="en-US" sz="4000" b="1" dirty="0">
                <a:solidFill>
                  <a:schemeClr val="bg1"/>
                </a:solidFill>
                <a:latin typeface="Times New Roman" panose="02020603050405020304" pitchFamily="18" charset="0"/>
                <a:ea typeface="Lilita One"/>
                <a:cs typeface="Times New Roman" panose="02020603050405020304" pitchFamily="18" charset="0"/>
                <a:sym typeface="Lilita One"/>
              </a:rPr>
              <a:t> </a:t>
            </a:r>
            <a:r>
              <a:rPr lang="en-US" sz="4000" b="1" dirty="0" err="1">
                <a:solidFill>
                  <a:schemeClr val="bg1"/>
                </a:solidFill>
                <a:latin typeface="Times New Roman" panose="02020603050405020304" pitchFamily="18" charset="0"/>
                <a:ea typeface="Lilita One"/>
                <a:cs typeface="Times New Roman" panose="02020603050405020304" pitchFamily="18" charset="0"/>
                <a:sym typeface="Lilita One"/>
              </a:rPr>
              <a:t>hành</a:t>
            </a:r>
            <a:r>
              <a:rPr lang="en-US" sz="4000" b="1" dirty="0">
                <a:solidFill>
                  <a:schemeClr val="bg1"/>
                </a:solidFill>
                <a:latin typeface="Times New Roman" panose="02020603050405020304" pitchFamily="18" charset="0"/>
                <a:ea typeface="Lilita One"/>
                <a:cs typeface="Times New Roman" panose="02020603050405020304" pitchFamily="18" charset="0"/>
                <a:sym typeface="Lilita One"/>
              </a:rPr>
              <a:t> 2</a:t>
            </a:r>
            <a:r>
              <a:rPr lang="en-US" dirty="0">
                <a:solidFill>
                  <a:schemeClr val="accent5"/>
                </a:solidFill>
                <a:latin typeface="UTM Facebook K&amp;T" pitchFamily="18" charset="0"/>
                <a:ea typeface="Lilita One"/>
                <a:cs typeface="Lilita One"/>
                <a:sym typeface="Lilita One"/>
              </a:rPr>
              <a:t>:</a:t>
            </a:r>
            <a:endParaRPr lang="en-US" dirty="0"/>
          </a:p>
        </p:txBody>
      </p:sp>
    </p:spTree>
    <p:extLst>
      <p:ext uri="{BB962C8B-B14F-4D97-AF65-F5344CB8AC3E}">
        <p14:creationId xmlns:p14="http://schemas.microsoft.com/office/powerpoint/2010/main" val="1227774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1521;p63">
            <a:extLst>
              <a:ext uri="{FF2B5EF4-FFF2-40B4-BE49-F238E27FC236}">
                <a16:creationId xmlns:a16="http://schemas.microsoft.com/office/drawing/2014/main" id="{202B3AE2-E6FA-EEFB-A979-1249F27F203E}"/>
              </a:ext>
            </a:extLst>
          </p:cNvPr>
          <p:cNvGrpSpPr/>
          <p:nvPr/>
        </p:nvGrpSpPr>
        <p:grpSpPr>
          <a:xfrm>
            <a:off x="642911" y="928677"/>
            <a:ext cx="1857388" cy="2357453"/>
            <a:chOff x="10998200" y="11115950"/>
            <a:chExt cx="1977250" cy="2411150"/>
          </a:xfrm>
        </p:grpSpPr>
        <p:grpSp>
          <p:nvGrpSpPr>
            <p:cNvPr id="3" name="Google Shape;1522;p63">
              <a:extLst>
                <a:ext uri="{FF2B5EF4-FFF2-40B4-BE49-F238E27FC236}">
                  <a16:creationId xmlns:a16="http://schemas.microsoft.com/office/drawing/2014/main" id="{CB226E9C-A13D-441D-4609-4FA6E55D5402}"/>
                </a:ext>
              </a:extLst>
            </p:cNvPr>
            <p:cNvGrpSpPr/>
            <p:nvPr/>
          </p:nvGrpSpPr>
          <p:grpSpPr>
            <a:xfrm>
              <a:off x="10998200" y="11115950"/>
              <a:ext cx="1977250" cy="2411150"/>
              <a:chOff x="10998200" y="11115950"/>
              <a:chExt cx="1977250" cy="2411150"/>
            </a:xfrm>
          </p:grpSpPr>
          <p:sp>
            <p:nvSpPr>
              <p:cNvPr id="47" name="Google Shape;1523;p63">
                <a:extLst>
                  <a:ext uri="{FF2B5EF4-FFF2-40B4-BE49-F238E27FC236}">
                    <a16:creationId xmlns:a16="http://schemas.microsoft.com/office/drawing/2014/main" id="{A923D650-57D0-11CA-46E5-2BDB84A524F4}"/>
                  </a:ext>
                </a:extLst>
              </p:cNvPr>
              <p:cNvSpPr/>
              <p:nvPr/>
            </p:nvSpPr>
            <p:spPr>
              <a:xfrm>
                <a:off x="10998200" y="11115950"/>
                <a:ext cx="1977250" cy="2411150"/>
              </a:xfrm>
              <a:custGeom>
                <a:avLst/>
                <a:gdLst/>
                <a:ahLst/>
                <a:cxnLst/>
                <a:rect l="l" t="t" r="r" b="b"/>
                <a:pathLst>
                  <a:path w="79090" h="96446" extrusionOk="0">
                    <a:moveTo>
                      <a:pt x="12250" y="46080"/>
                    </a:moveTo>
                    <a:cubicBezTo>
                      <a:pt x="12493" y="47570"/>
                      <a:pt x="12918" y="49059"/>
                      <a:pt x="13465" y="50488"/>
                    </a:cubicBezTo>
                    <a:cubicBezTo>
                      <a:pt x="12402" y="49515"/>
                      <a:pt x="11186" y="48755"/>
                      <a:pt x="9848" y="48178"/>
                    </a:cubicBezTo>
                    <a:cubicBezTo>
                      <a:pt x="10760" y="47630"/>
                      <a:pt x="11551" y="46931"/>
                      <a:pt x="12250" y="46080"/>
                    </a:cubicBezTo>
                    <a:close/>
                    <a:moveTo>
                      <a:pt x="42129" y="1"/>
                    </a:moveTo>
                    <a:cubicBezTo>
                      <a:pt x="40274" y="92"/>
                      <a:pt x="38876" y="1703"/>
                      <a:pt x="38907" y="3557"/>
                    </a:cubicBezTo>
                    <a:cubicBezTo>
                      <a:pt x="38937" y="5350"/>
                      <a:pt x="38937" y="7052"/>
                      <a:pt x="38876" y="8694"/>
                    </a:cubicBezTo>
                    <a:cubicBezTo>
                      <a:pt x="38846" y="9484"/>
                      <a:pt x="38785" y="10335"/>
                      <a:pt x="38755" y="11156"/>
                    </a:cubicBezTo>
                    <a:lnTo>
                      <a:pt x="38755" y="11429"/>
                    </a:lnTo>
                    <a:cubicBezTo>
                      <a:pt x="38663" y="12341"/>
                      <a:pt x="38633" y="13253"/>
                      <a:pt x="38663" y="14287"/>
                    </a:cubicBezTo>
                    <a:cubicBezTo>
                      <a:pt x="38724" y="14803"/>
                      <a:pt x="38876" y="15350"/>
                      <a:pt x="39150" y="15746"/>
                    </a:cubicBezTo>
                    <a:cubicBezTo>
                      <a:pt x="38495" y="15708"/>
                      <a:pt x="37851" y="15686"/>
                      <a:pt x="37217" y="15686"/>
                    </a:cubicBezTo>
                    <a:cubicBezTo>
                      <a:pt x="36321" y="15686"/>
                      <a:pt x="35445" y="15730"/>
                      <a:pt x="34590" y="15837"/>
                    </a:cubicBezTo>
                    <a:cubicBezTo>
                      <a:pt x="34773" y="15350"/>
                      <a:pt x="34864" y="14803"/>
                      <a:pt x="34803" y="14287"/>
                    </a:cubicBezTo>
                    <a:cubicBezTo>
                      <a:pt x="34621" y="12493"/>
                      <a:pt x="34226" y="10730"/>
                      <a:pt x="33891" y="9028"/>
                    </a:cubicBezTo>
                    <a:cubicBezTo>
                      <a:pt x="33800" y="8724"/>
                      <a:pt x="33770" y="8390"/>
                      <a:pt x="33709" y="8086"/>
                    </a:cubicBezTo>
                    <a:cubicBezTo>
                      <a:pt x="33435" y="6718"/>
                      <a:pt x="32402" y="5654"/>
                      <a:pt x="31065" y="5381"/>
                    </a:cubicBezTo>
                    <a:cubicBezTo>
                      <a:pt x="30867" y="5350"/>
                      <a:pt x="30654" y="5335"/>
                      <a:pt x="30434" y="5335"/>
                    </a:cubicBezTo>
                    <a:cubicBezTo>
                      <a:pt x="30213" y="5335"/>
                      <a:pt x="29986" y="5350"/>
                      <a:pt x="29758" y="5381"/>
                    </a:cubicBezTo>
                    <a:cubicBezTo>
                      <a:pt x="28876" y="5563"/>
                      <a:pt x="28116" y="6080"/>
                      <a:pt x="27630" y="6840"/>
                    </a:cubicBezTo>
                    <a:cubicBezTo>
                      <a:pt x="27113" y="7600"/>
                      <a:pt x="26961" y="8542"/>
                      <a:pt x="27174" y="9454"/>
                    </a:cubicBezTo>
                    <a:cubicBezTo>
                      <a:pt x="27235" y="9758"/>
                      <a:pt x="27326" y="10062"/>
                      <a:pt x="27356" y="10396"/>
                    </a:cubicBezTo>
                    <a:cubicBezTo>
                      <a:pt x="27721" y="12068"/>
                      <a:pt x="28116" y="13831"/>
                      <a:pt x="28633" y="15563"/>
                    </a:cubicBezTo>
                    <a:cubicBezTo>
                      <a:pt x="28785" y="16110"/>
                      <a:pt x="29089" y="16505"/>
                      <a:pt x="29484" y="16901"/>
                    </a:cubicBezTo>
                    <a:cubicBezTo>
                      <a:pt x="28147" y="17326"/>
                      <a:pt x="26900" y="17843"/>
                      <a:pt x="25654" y="18451"/>
                    </a:cubicBezTo>
                    <a:cubicBezTo>
                      <a:pt x="25928" y="17660"/>
                      <a:pt x="25837" y="16749"/>
                      <a:pt x="25411" y="15898"/>
                    </a:cubicBezTo>
                    <a:cubicBezTo>
                      <a:pt x="23830" y="12767"/>
                      <a:pt x="22037" y="9666"/>
                      <a:pt x="20304" y="6718"/>
                    </a:cubicBezTo>
                    <a:cubicBezTo>
                      <a:pt x="19879" y="5989"/>
                      <a:pt x="19453" y="5320"/>
                      <a:pt x="19028" y="4590"/>
                    </a:cubicBezTo>
                    <a:cubicBezTo>
                      <a:pt x="18542" y="3739"/>
                      <a:pt x="17721" y="3192"/>
                      <a:pt x="16748" y="2979"/>
                    </a:cubicBezTo>
                    <a:cubicBezTo>
                      <a:pt x="16518" y="2933"/>
                      <a:pt x="16285" y="2911"/>
                      <a:pt x="16055" y="2911"/>
                    </a:cubicBezTo>
                    <a:cubicBezTo>
                      <a:pt x="15372" y="2911"/>
                      <a:pt x="14702" y="3110"/>
                      <a:pt x="14134" y="3496"/>
                    </a:cubicBezTo>
                    <a:cubicBezTo>
                      <a:pt x="12614" y="4499"/>
                      <a:pt x="12128" y="6566"/>
                      <a:pt x="13070" y="8207"/>
                    </a:cubicBezTo>
                    <a:cubicBezTo>
                      <a:pt x="13496" y="8907"/>
                      <a:pt x="13921" y="9606"/>
                      <a:pt x="14317" y="10335"/>
                    </a:cubicBezTo>
                    <a:cubicBezTo>
                      <a:pt x="16079" y="13283"/>
                      <a:pt x="17873" y="16353"/>
                      <a:pt x="19788" y="19302"/>
                    </a:cubicBezTo>
                    <a:cubicBezTo>
                      <a:pt x="20304" y="20001"/>
                      <a:pt x="21004" y="20518"/>
                      <a:pt x="21885" y="20670"/>
                    </a:cubicBezTo>
                    <a:cubicBezTo>
                      <a:pt x="21915" y="20670"/>
                      <a:pt x="22007" y="20670"/>
                      <a:pt x="22037" y="20700"/>
                    </a:cubicBezTo>
                    <a:cubicBezTo>
                      <a:pt x="17113" y="24347"/>
                      <a:pt x="13405" y="29819"/>
                      <a:pt x="12128" y="36323"/>
                    </a:cubicBezTo>
                    <a:cubicBezTo>
                      <a:pt x="11885" y="37478"/>
                      <a:pt x="11733" y="38664"/>
                      <a:pt x="11672" y="39849"/>
                    </a:cubicBezTo>
                    <a:cubicBezTo>
                      <a:pt x="11064" y="39515"/>
                      <a:pt x="10365" y="39272"/>
                      <a:pt x="9696" y="39150"/>
                    </a:cubicBezTo>
                    <a:cubicBezTo>
                      <a:pt x="9228" y="39058"/>
                      <a:pt x="8751" y="39014"/>
                      <a:pt x="8275" y="39014"/>
                    </a:cubicBezTo>
                    <a:cubicBezTo>
                      <a:pt x="7176" y="39014"/>
                      <a:pt x="6082" y="39252"/>
                      <a:pt x="5107" y="39697"/>
                    </a:cubicBezTo>
                    <a:cubicBezTo>
                      <a:pt x="2371" y="40943"/>
                      <a:pt x="1034" y="43679"/>
                      <a:pt x="456" y="45199"/>
                    </a:cubicBezTo>
                    <a:cubicBezTo>
                      <a:pt x="0" y="46506"/>
                      <a:pt x="578" y="47934"/>
                      <a:pt x="1824" y="48542"/>
                    </a:cubicBezTo>
                    <a:cubicBezTo>
                      <a:pt x="2432" y="48816"/>
                      <a:pt x="3070" y="49029"/>
                      <a:pt x="3739" y="49181"/>
                    </a:cubicBezTo>
                    <a:lnTo>
                      <a:pt x="3769" y="49181"/>
                    </a:lnTo>
                    <a:cubicBezTo>
                      <a:pt x="2280" y="52463"/>
                      <a:pt x="2614" y="56293"/>
                      <a:pt x="4651" y="59333"/>
                    </a:cubicBezTo>
                    <a:cubicBezTo>
                      <a:pt x="6991" y="62859"/>
                      <a:pt x="11186" y="64166"/>
                      <a:pt x="13465" y="64622"/>
                    </a:cubicBezTo>
                    <a:lnTo>
                      <a:pt x="13617" y="64652"/>
                    </a:lnTo>
                    <a:cubicBezTo>
                      <a:pt x="13795" y="64689"/>
                      <a:pt x="13972" y="64707"/>
                      <a:pt x="14147" y="64707"/>
                    </a:cubicBezTo>
                    <a:cubicBezTo>
                      <a:pt x="15112" y="64707"/>
                      <a:pt x="16007" y="64159"/>
                      <a:pt x="16444" y="63284"/>
                    </a:cubicBezTo>
                    <a:lnTo>
                      <a:pt x="16444" y="63284"/>
                    </a:lnTo>
                    <a:lnTo>
                      <a:pt x="16231" y="65868"/>
                    </a:lnTo>
                    <a:cubicBezTo>
                      <a:pt x="16140" y="66658"/>
                      <a:pt x="16414" y="67418"/>
                      <a:pt x="16961" y="67965"/>
                    </a:cubicBezTo>
                    <a:cubicBezTo>
                      <a:pt x="16748" y="68239"/>
                      <a:pt x="16657" y="68543"/>
                      <a:pt x="16566" y="68877"/>
                    </a:cubicBezTo>
                    <a:lnTo>
                      <a:pt x="15776" y="72889"/>
                    </a:lnTo>
                    <a:cubicBezTo>
                      <a:pt x="15502" y="74318"/>
                      <a:pt x="16383" y="75686"/>
                      <a:pt x="17751" y="76020"/>
                    </a:cubicBezTo>
                    <a:lnTo>
                      <a:pt x="19119" y="76354"/>
                    </a:lnTo>
                    <a:lnTo>
                      <a:pt x="19119" y="76689"/>
                    </a:lnTo>
                    <a:cubicBezTo>
                      <a:pt x="19028" y="78026"/>
                      <a:pt x="19940" y="79211"/>
                      <a:pt x="21247" y="79485"/>
                    </a:cubicBezTo>
                    <a:cubicBezTo>
                      <a:pt x="21399" y="80032"/>
                      <a:pt x="21612" y="80610"/>
                      <a:pt x="21915" y="81187"/>
                    </a:cubicBezTo>
                    <a:lnTo>
                      <a:pt x="21581" y="81066"/>
                    </a:lnTo>
                    <a:lnTo>
                      <a:pt x="18481" y="78786"/>
                    </a:lnTo>
                    <a:lnTo>
                      <a:pt x="16140" y="75929"/>
                    </a:lnTo>
                    <a:lnTo>
                      <a:pt x="16049" y="75838"/>
                    </a:lnTo>
                    <a:cubicBezTo>
                      <a:pt x="15958" y="75290"/>
                      <a:pt x="15806" y="74774"/>
                      <a:pt x="15624" y="74257"/>
                    </a:cubicBezTo>
                    <a:cubicBezTo>
                      <a:pt x="15502" y="74014"/>
                      <a:pt x="15380" y="73740"/>
                      <a:pt x="15289" y="73497"/>
                    </a:cubicBezTo>
                    <a:cubicBezTo>
                      <a:pt x="15168" y="73254"/>
                      <a:pt x="15016" y="72980"/>
                      <a:pt x="14864" y="72707"/>
                    </a:cubicBezTo>
                    <a:cubicBezTo>
                      <a:pt x="14772" y="72616"/>
                      <a:pt x="14712" y="72464"/>
                      <a:pt x="14620" y="72342"/>
                    </a:cubicBezTo>
                    <a:cubicBezTo>
                      <a:pt x="14681" y="72190"/>
                      <a:pt x="14681" y="71977"/>
                      <a:pt x="14681" y="71856"/>
                    </a:cubicBezTo>
                    <a:cubicBezTo>
                      <a:pt x="14681" y="71582"/>
                      <a:pt x="14712" y="71339"/>
                      <a:pt x="14681" y="71096"/>
                    </a:cubicBezTo>
                    <a:cubicBezTo>
                      <a:pt x="14681" y="70853"/>
                      <a:pt x="14620" y="70670"/>
                      <a:pt x="14620" y="70427"/>
                    </a:cubicBezTo>
                    <a:cubicBezTo>
                      <a:pt x="14560" y="69789"/>
                      <a:pt x="14408" y="69211"/>
                      <a:pt x="14165" y="68634"/>
                    </a:cubicBezTo>
                    <a:cubicBezTo>
                      <a:pt x="13952" y="68117"/>
                      <a:pt x="13648" y="67570"/>
                      <a:pt x="13253" y="67175"/>
                    </a:cubicBezTo>
                    <a:cubicBezTo>
                      <a:pt x="12888" y="66719"/>
                      <a:pt x="12462" y="66324"/>
                      <a:pt x="12006" y="66020"/>
                    </a:cubicBezTo>
                    <a:cubicBezTo>
                      <a:pt x="11551" y="65716"/>
                      <a:pt x="11064" y="65442"/>
                      <a:pt x="10578" y="65260"/>
                    </a:cubicBezTo>
                    <a:cubicBezTo>
                      <a:pt x="10213" y="65138"/>
                      <a:pt x="9879" y="65047"/>
                      <a:pt x="9514" y="64956"/>
                    </a:cubicBezTo>
                    <a:cubicBezTo>
                      <a:pt x="9301" y="64926"/>
                      <a:pt x="9149" y="64895"/>
                      <a:pt x="8967" y="64895"/>
                    </a:cubicBezTo>
                    <a:cubicBezTo>
                      <a:pt x="8709" y="64850"/>
                      <a:pt x="8435" y="64827"/>
                      <a:pt x="8154" y="64827"/>
                    </a:cubicBezTo>
                    <a:cubicBezTo>
                      <a:pt x="7873" y="64827"/>
                      <a:pt x="7584" y="64850"/>
                      <a:pt x="7295" y="64895"/>
                    </a:cubicBezTo>
                    <a:cubicBezTo>
                      <a:pt x="6505" y="64956"/>
                      <a:pt x="5745" y="65199"/>
                      <a:pt x="5046" y="65564"/>
                    </a:cubicBezTo>
                    <a:cubicBezTo>
                      <a:pt x="4377" y="65959"/>
                      <a:pt x="3769" y="66415"/>
                      <a:pt x="3313" y="67023"/>
                    </a:cubicBezTo>
                    <a:cubicBezTo>
                      <a:pt x="2827" y="67631"/>
                      <a:pt x="2462" y="68269"/>
                      <a:pt x="2249" y="69029"/>
                    </a:cubicBezTo>
                    <a:cubicBezTo>
                      <a:pt x="2006" y="69789"/>
                      <a:pt x="1945" y="70579"/>
                      <a:pt x="2067" y="71430"/>
                    </a:cubicBezTo>
                    <a:cubicBezTo>
                      <a:pt x="2097" y="71795"/>
                      <a:pt x="2158" y="72221"/>
                      <a:pt x="2280" y="72646"/>
                    </a:cubicBezTo>
                    <a:cubicBezTo>
                      <a:pt x="2401" y="73041"/>
                      <a:pt x="2553" y="73436"/>
                      <a:pt x="2736" y="73862"/>
                    </a:cubicBezTo>
                    <a:cubicBezTo>
                      <a:pt x="2857" y="74075"/>
                      <a:pt x="2979" y="74257"/>
                      <a:pt x="3070" y="74470"/>
                    </a:cubicBezTo>
                    <a:cubicBezTo>
                      <a:pt x="2857" y="75108"/>
                      <a:pt x="2857" y="75777"/>
                      <a:pt x="3131" y="76445"/>
                    </a:cubicBezTo>
                    <a:lnTo>
                      <a:pt x="3921" y="78360"/>
                    </a:lnTo>
                    <a:cubicBezTo>
                      <a:pt x="3982" y="78604"/>
                      <a:pt x="4104" y="78786"/>
                      <a:pt x="4256" y="78938"/>
                    </a:cubicBezTo>
                    <a:cubicBezTo>
                      <a:pt x="4286" y="79363"/>
                      <a:pt x="4438" y="79789"/>
                      <a:pt x="4681" y="80154"/>
                    </a:cubicBezTo>
                    <a:lnTo>
                      <a:pt x="5897" y="82008"/>
                    </a:lnTo>
                    <a:cubicBezTo>
                      <a:pt x="5897" y="82677"/>
                      <a:pt x="6110" y="83285"/>
                      <a:pt x="6535" y="83771"/>
                    </a:cubicBezTo>
                    <a:lnTo>
                      <a:pt x="9240" y="86962"/>
                    </a:lnTo>
                    <a:cubicBezTo>
                      <a:pt x="9453" y="87236"/>
                      <a:pt x="9696" y="87418"/>
                      <a:pt x="10000" y="87570"/>
                    </a:cubicBezTo>
                    <a:cubicBezTo>
                      <a:pt x="10183" y="87996"/>
                      <a:pt x="10487" y="88361"/>
                      <a:pt x="10882" y="88634"/>
                    </a:cubicBezTo>
                    <a:lnTo>
                      <a:pt x="14286" y="91035"/>
                    </a:lnTo>
                    <a:cubicBezTo>
                      <a:pt x="14529" y="91218"/>
                      <a:pt x="14833" y="91339"/>
                      <a:pt x="15076" y="91400"/>
                    </a:cubicBezTo>
                    <a:cubicBezTo>
                      <a:pt x="15380" y="91795"/>
                      <a:pt x="15745" y="92038"/>
                      <a:pt x="16201" y="92251"/>
                    </a:cubicBezTo>
                    <a:lnTo>
                      <a:pt x="18207" y="93041"/>
                    </a:lnTo>
                    <a:cubicBezTo>
                      <a:pt x="18359" y="93102"/>
                      <a:pt x="18511" y="93163"/>
                      <a:pt x="18694" y="93193"/>
                    </a:cubicBezTo>
                    <a:cubicBezTo>
                      <a:pt x="18845" y="93224"/>
                      <a:pt x="18967" y="93224"/>
                      <a:pt x="19119" y="93224"/>
                    </a:cubicBezTo>
                    <a:cubicBezTo>
                      <a:pt x="19332" y="93406"/>
                      <a:pt x="19636" y="93528"/>
                      <a:pt x="19940" y="93649"/>
                    </a:cubicBezTo>
                    <a:lnTo>
                      <a:pt x="22371" y="94379"/>
                    </a:lnTo>
                    <a:cubicBezTo>
                      <a:pt x="22463" y="94409"/>
                      <a:pt x="22523" y="94409"/>
                      <a:pt x="22645" y="94440"/>
                    </a:cubicBezTo>
                    <a:cubicBezTo>
                      <a:pt x="22817" y="94478"/>
                      <a:pt x="22985" y="94495"/>
                      <a:pt x="23151" y="94495"/>
                    </a:cubicBezTo>
                    <a:cubicBezTo>
                      <a:pt x="23513" y="94495"/>
                      <a:pt x="23861" y="94413"/>
                      <a:pt x="24195" y="94288"/>
                    </a:cubicBezTo>
                    <a:cubicBezTo>
                      <a:pt x="24226" y="94379"/>
                      <a:pt x="24317" y="94470"/>
                      <a:pt x="24408" y="94561"/>
                    </a:cubicBezTo>
                    <a:cubicBezTo>
                      <a:pt x="24773" y="95078"/>
                      <a:pt x="25381" y="95473"/>
                      <a:pt x="26019" y="95625"/>
                    </a:cubicBezTo>
                    <a:cubicBezTo>
                      <a:pt x="26049" y="95625"/>
                      <a:pt x="26140" y="95656"/>
                      <a:pt x="26171" y="95656"/>
                    </a:cubicBezTo>
                    <a:lnTo>
                      <a:pt x="30335" y="96233"/>
                    </a:lnTo>
                    <a:cubicBezTo>
                      <a:pt x="30426" y="96248"/>
                      <a:pt x="30517" y="96256"/>
                      <a:pt x="30605" y="96256"/>
                    </a:cubicBezTo>
                    <a:cubicBezTo>
                      <a:pt x="30692" y="96256"/>
                      <a:pt x="30776" y="96248"/>
                      <a:pt x="30852" y="96233"/>
                    </a:cubicBezTo>
                    <a:cubicBezTo>
                      <a:pt x="31034" y="96294"/>
                      <a:pt x="31247" y="96385"/>
                      <a:pt x="31460" y="96415"/>
                    </a:cubicBezTo>
                    <a:cubicBezTo>
                      <a:pt x="31642" y="96446"/>
                      <a:pt x="31855" y="96446"/>
                      <a:pt x="32037" y="96446"/>
                    </a:cubicBezTo>
                    <a:lnTo>
                      <a:pt x="34195" y="96415"/>
                    </a:lnTo>
                    <a:cubicBezTo>
                      <a:pt x="34499" y="96415"/>
                      <a:pt x="34803" y="96355"/>
                      <a:pt x="35077" y="96233"/>
                    </a:cubicBezTo>
                    <a:cubicBezTo>
                      <a:pt x="35107" y="96233"/>
                      <a:pt x="35138" y="96233"/>
                      <a:pt x="35138" y="96263"/>
                    </a:cubicBezTo>
                    <a:cubicBezTo>
                      <a:pt x="35326" y="96284"/>
                      <a:pt x="35515" y="96320"/>
                      <a:pt x="35714" y="96320"/>
                    </a:cubicBezTo>
                    <a:cubicBezTo>
                      <a:pt x="35803" y="96320"/>
                      <a:pt x="35894" y="96313"/>
                      <a:pt x="35989" y="96294"/>
                    </a:cubicBezTo>
                    <a:lnTo>
                      <a:pt x="38542" y="96051"/>
                    </a:lnTo>
                    <a:cubicBezTo>
                      <a:pt x="38694" y="96051"/>
                      <a:pt x="38785" y="95990"/>
                      <a:pt x="38937" y="95959"/>
                    </a:cubicBezTo>
                    <a:cubicBezTo>
                      <a:pt x="39089" y="95990"/>
                      <a:pt x="39211" y="96081"/>
                      <a:pt x="39363" y="96081"/>
                    </a:cubicBezTo>
                    <a:cubicBezTo>
                      <a:pt x="39554" y="96108"/>
                      <a:pt x="39745" y="96123"/>
                      <a:pt x="39934" y="96123"/>
                    </a:cubicBezTo>
                    <a:cubicBezTo>
                      <a:pt x="40165" y="96123"/>
                      <a:pt x="40391" y="96101"/>
                      <a:pt x="40609" y="96051"/>
                    </a:cubicBezTo>
                    <a:lnTo>
                      <a:pt x="44651" y="94926"/>
                    </a:lnTo>
                    <a:cubicBezTo>
                      <a:pt x="44955" y="94865"/>
                      <a:pt x="45168" y="94744"/>
                      <a:pt x="45442" y="94561"/>
                    </a:cubicBezTo>
                    <a:cubicBezTo>
                      <a:pt x="45898" y="94561"/>
                      <a:pt x="46323" y="94440"/>
                      <a:pt x="46749" y="94257"/>
                    </a:cubicBezTo>
                    <a:lnTo>
                      <a:pt x="48542" y="93254"/>
                    </a:lnTo>
                    <a:cubicBezTo>
                      <a:pt x="48755" y="93163"/>
                      <a:pt x="48937" y="93041"/>
                      <a:pt x="49089" y="92890"/>
                    </a:cubicBezTo>
                    <a:cubicBezTo>
                      <a:pt x="49515" y="92798"/>
                      <a:pt x="49880" y="92616"/>
                      <a:pt x="50275" y="92342"/>
                    </a:cubicBezTo>
                    <a:lnTo>
                      <a:pt x="51977" y="90944"/>
                    </a:lnTo>
                    <a:cubicBezTo>
                      <a:pt x="52311" y="90671"/>
                      <a:pt x="52585" y="90336"/>
                      <a:pt x="52737" y="89972"/>
                    </a:cubicBezTo>
                    <a:cubicBezTo>
                      <a:pt x="53101" y="89911"/>
                      <a:pt x="53466" y="89820"/>
                      <a:pt x="53801" y="89698"/>
                    </a:cubicBezTo>
                    <a:cubicBezTo>
                      <a:pt x="54560" y="89424"/>
                      <a:pt x="55199" y="88999"/>
                      <a:pt x="55807" y="88452"/>
                    </a:cubicBezTo>
                    <a:cubicBezTo>
                      <a:pt x="56111" y="88178"/>
                      <a:pt x="56384" y="87874"/>
                      <a:pt x="56658" y="87540"/>
                    </a:cubicBezTo>
                    <a:cubicBezTo>
                      <a:pt x="56901" y="87175"/>
                      <a:pt x="57144" y="86810"/>
                      <a:pt x="57326" y="86415"/>
                    </a:cubicBezTo>
                    <a:cubicBezTo>
                      <a:pt x="57478" y="86111"/>
                      <a:pt x="57600" y="85807"/>
                      <a:pt x="57722" y="85503"/>
                    </a:cubicBezTo>
                    <a:lnTo>
                      <a:pt x="57813" y="85503"/>
                    </a:lnTo>
                    <a:cubicBezTo>
                      <a:pt x="58542" y="85412"/>
                      <a:pt x="59150" y="84987"/>
                      <a:pt x="59576" y="84409"/>
                    </a:cubicBezTo>
                    <a:lnTo>
                      <a:pt x="60852" y="82525"/>
                    </a:lnTo>
                    <a:cubicBezTo>
                      <a:pt x="61703" y="81339"/>
                      <a:pt x="61430" y="79728"/>
                      <a:pt x="60305" y="78877"/>
                    </a:cubicBezTo>
                    <a:lnTo>
                      <a:pt x="58512" y="77540"/>
                    </a:lnTo>
                    <a:lnTo>
                      <a:pt x="57266" y="74014"/>
                    </a:lnTo>
                    <a:cubicBezTo>
                      <a:pt x="56962" y="73132"/>
                      <a:pt x="56202" y="72433"/>
                      <a:pt x="55290" y="72281"/>
                    </a:cubicBezTo>
                    <a:lnTo>
                      <a:pt x="55199" y="72281"/>
                    </a:lnTo>
                    <a:cubicBezTo>
                      <a:pt x="55058" y="72259"/>
                      <a:pt x="54915" y="72247"/>
                      <a:pt x="54773" y="72247"/>
                    </a:cubicBezTo>
                    <a:cubicBezTo>
                      <a:pt x="53965" y="72247"/>
                      <a:pt x="53162" y="72608"/>
                      <a:pt x="52646" y="73254"/>
                    </a:cubicBezTo>
                    <a:lnTo>
                      <a:pt x="51217" y="75078"/>
                    </a:lnTo>
                    <a:cubicBezTo>
                      <a:pt x="50974" y="75321"/>
                      <a:pt x="50822" y="75625"/>
                      <a:pt x="50761" y="75929"/>
                    </a:cubicBezTo>
                    <a:cubicBezTo>
                      <a:pt x="50457" y="76172"/>
                      <a:pt x="50214" y="76476"/>
                      <a:pt x="50031" y="76810"/>
                    </a:cubicBezTo>
                    <a:lnTo>
                      <a:pt x="49667" y="77540"/>
                    </a:lnTo>
                    <a:cubicBezTo>
                      <a:pt x="49576" y="77570"/>
                      <a:pt x="49515" y="77570"/>
                      <a:pt x="49424" y="77601"/>
                    </a:cubicBezTo>
                    <a:cubicBezTo>
                      <a:pt x="49150" y="77722"/>
                      <a:pt x="48937" y="77874"/>
                      <a:pt x="48664" y="78026"/>
                    </a:cubicBezTo>
                    <a:cubicBezTo>
                      <a:pt x="48451" y="78178"/>
                      <a:pt x="48238" y="78300"/>
                      <a:pt x="48056" y="78482"/>
                    </a:cubicBezTo>
                    <a:cubicBezTo>
                      <a:pt x="47904" y="78634"/>
                      <a:pt x="47721" y="78756"/>
                      <a:pt x="47569" y="78908"/>
                    </a:cubicBezTo>
                    <a:cubicBezTo>
                      <a:pt x="47114" y="79333"/>
                      <a:pt x="46688" y="79819"/>
                      <a:pt x="46414" y="80336"/>
                    </a:cubicBezTo>
                    <a:cubicBezTo>
                      <a:pt x="46232" y="80640"/>
                      <a:pt x="46080" y="81005"/>
                      <a:pt x="45958" y="81339"/>
                    </a:cubicBezTo>
                    <a:cubicBezTo>
                      <a:pt x="45715" y="81339"/>
                      <a:pt x="45442" y="81370"/>
                      <a:pt x="45168" y="81461"/>
                    </a:cubicBezTo>
                    <a:cubicBezTo>
                      <a:pt x="44560" y="81552"/>
                      <a:pt x="43983" y="81795"/>
                      <a:pt x="43436" y="82069"/>
                    </a:cubicBezTo>
                    <a:cubicBezTo>
                      <a:pt x="43162" y="82160"/>
                      <a:pt x="42949" y="82312"/>
                      <a:pt x="42706" y="82464"/>
                    </a:cubicBezTo>
                    <a:cubicBezTo>
                      <a:pt x="42433" y="82616"/>
                      <a:pt x="42159" y="82829"/>
                      <a:pt x="41946" y="82981"/>
                    </a:cubicBezTo>
                    <a:cubicBezTo>
                      <a:pt x="41855" y="83011"/>
                      <a:pt x="41825" y="83072"/>
                      <a:pt x="41764" y="83133"/>
                    </a:cubicBezTo>
                    <a:lnTo>
                      <a:pt x="37691" y="84136"/>
                    </a:lnTo>
                    <a:cubicBezTo>
                      <a:pt x="37569" y="84196"/>
                      <a:pt x="37417" y="84227"/>
                      <a:pt x="37296" y="84257"/>
                    </a:cubicBezTo>
                    <a:lnTo>
                      <a:pt x="36019" y="84348"/>
                    </a:lnTo>
                    <a:cubicBezTo>
                      <a:pt x="35837" y="84348"/>
                      <a:pt x="35685" y="84379"/>
                      <a:pt x="35533" y="84409"/>
                    </a:cubicBezTo>
                    <a:cubicBezTo>
                      <a:pt x="35472" y="84409"/>
                      <a:pt x="35472" y="84409"/>
                      <a:pt x="35442" y="84379"/>
                    </a:cubicBezTo>
                    <a:cubicBezTo>
                      <a:pt x="36080" y="83923"/>
                      <a:pt x="36657" y="83376"/>
                      <a:pt x="37113" y="82859"/>
                    </a:cubicBezTo>
                    <a:lnTo>
                      <a:pt x="37296" y="82889"/>
                    </a:lnTo>
                    <a:cubicBezTo>
                      <a:pt x="37482" y="82930"/>
                      <a:pt x="37668" y="82949"/>
                      <a:pt x="37852" y="82949"/>
                    </a:cubicBezTo>
                    <a:cubicBezTo>
                      <a:pt x="38778" y="82949"/>
                      <a:pt x="39641" y="82455"/>
                      <a:pt x="40122" y="81643"/>
                    </a:cubicBezTo>
                    <a:lnTo>
                      <a:pt x="41460" y="81978"/>
                    </a:lnTo>
                    <a:cubicBezTo>
                      <a:pt x="41490" y="81978"/>
                      <a:pt x="41521" y="81978"/>
                      <a:pt x="41551" y="82008"/>
                    </a:cubicBezTo>
                    <a:cubicBezTo>
                      <a:pt x="41736" y="82047"/>
                      <a:pt x="41920" y="82065"/>
                      <a:pt x="42101" y="82065"/>
                    </a:cubicBezTo>
                    <a:cubicBezTo>
                      <a:pt x="43202" y="82065"/>
                      <a:pt x="44199" y="81376"/>
                      <a:pt x="44591" y="80306"/>
                    </a:cubicBezTo>
                    <a:lnTo>
                      <a:pt x="46384" y="75382"/>
                    </a:lnTo>
                    <a:cubicBezTo>
                      <a:pt x="47114" y="75108"/>
                      <a:pt x="47691" y="74531"/>
                      <a:pt x="47934" y="73771"/>
                    </a:cubicBezTo>
                    <a:lnTo>
                      <a:pt x="49393" y="69637"/>
                    </a:lnTo>
                    <a:cubicBezTo>
                      <a:pt x="49880" y="69850"/>
                      <a:pt x="50427" y="70002"/>
                      <a:pt x="50974" y="70123"/>
                    </a:cubicBezTo>
                    <a:cubicBezTo>
                      <a:pt x="51529" y="70230"/>
                      <a:pt x="52097" y="70284"/>
                      <a:pt x="52663" y="70284"/>
                    </a:cubicBezTo>
                    <a:cubicBezTo>
                      <a:pt x="53864" y="70284"/>
                      <a:pt x="55057" y="70041"/>
                      <a:pt x="56111" y="69546"/>
                    </a:cubicBezTo>
                    <a:cubicBezTo>
                      <a:pt x="58026" y="68725"/>
                      <a:pt x="59576" y="67114"/>
                      <a:pt x="60457" y="65199"/>
                    </a:cubicBezTo>
                    <a:cubicBezTo>
                      <a:pt x="60670" y="65412"/>
                      <a:pt x="60944" y="65594"/>
                      <a:pt x="61217" y="65837"/>
                    </a:cubicBezTo>
                    <a:cubicBezTo>
                      <a:pt x="61551" y="66111"/>
                      <a:pt x="61947" y="66263"/>
                      <a:pt x="62311" y="66354"/>
                    </a:cubicBezTo>
                    <a:cubicBezTo>
                      <a:pt x="62497" y="66399"/>
                      <a:pt x="62686" y="66421"/>
                      <a:pt x="62874" y="66421"/>
                    </a:cubicBezTo>
                    <a:cubicBezTo>
                      <a:pt x="63577" y="66421"/>
                      <a:pt x="64270" y="66115"/>
                      <a:pt x="64773" y="65564"/>
                    </a:cubicBezTo>
                    <a:cubicBezTo>
                      <a:pt x="66688" y="63558"/>
                      <a:pt x="67631" y="60731"/>
                      <a:pt x="67327" y="57995"/>
                    </a:cubicBezTo>
                    <a:cubicBezTo>
                      <a:pt x="67114" y="55837"/>
                      <a:pt x="66111" y="53831"/>
                      <a:pt x="64591" y="52281"/>
                    </a:cubicBezTo>
                    <a:lnTo>
                      <a:pt x="64591" y="52281"/>
                    </a:lnTo>
                    <a:lnTo>
                      <a:pt x="66263" y="53102"/>
                    </a:lnTo>
                    <a:cubicBezTo>
                      <a:pt x="66597" y="53254"/>
                      <a:pt x="66962" y="53436"/>
                      <a:pt x="67266" y="53588"/>
                    </a:cubicBezTo>
                    <a:cubicBezTo>
                      <a:pt x="68087" y="54014"/>
                      <a:pt x="68968" y="54469"/>
                      <a:pt x="69880" y="54804"/>
                    </a:cubicBezTo>
                    <a:cubicBezTo>
                      <a:pt x="70062" y="54895"/>
                      <a:pt x="70305" y="54956"/>
                      <a:pt x="70488" y="55017"/>
                    </a:cubicBezTo>
                    <a:cubicBezTo>
                      <a:pt x="70722" y="55063"/>
                      <a:pt x="70956" y="55085"/>
                      <a:pt x="71186" y="55085"/>
                    </a:cubicBezTo>
                    <a:cubicBezTo>
                      <a:pt x="72478" y="55085"/>
                      <a:pt x="73663" y="54380"/>
                      <a:pt x="74257" y="53193"/>
                    </a:cubicBezTo>
                    <a:cubicBezTo>
                      <a:pt x="75078" y="51552"/>
                      <a:pt x="74439" y="49545"/>
                      <a:pt x="72828" y="48634"/>
                    </a:cubicBezTo>
                    <a:cubicBezTo>
                      <a:pt x="72312" y="48330"/>
                      <a:pt x="71825" y="48086"/>
                      <a:pt x="71308" y="47904"/>
                    </a:cubicBezTo>
                    <a:lnTo>
                      <a:pt x="70853" y="47661"/>
                    </a:lnTo>
                    <a:lnTo>
                      <a:pt x="69120" y="46871"/>
                    </a:lnTo>
                    <a:cubicBezTo>
                      <a:pt x="68542" y="46597"/>
                      <a:pt x="67935" y="46354"/>
                      <a:pt x="67296" y="46080"/>
                    </a:cubicBezTo>
                    <a:cubicBezTo>
                      <a:pt x="67205" y="46050"/>
                      <a:pt x="67114" y="45989"/>
                      <a:pt x="67023" y="45959"/>
                    </a:cubicBezTo>
                    <a:cubicBezTo>
                      <a:pt x="66536" y="45746"/>
                      <a:pt x="65928" y="45472"/>
                      <a:pt x="65199" y="45351"/>
                    </a:cubicBezTo>
                    <a:cubicBezTo>
                      <a:pt x="64986" y="45320"/>
                      <a:pt x="64713" y="45290"/>
                      <a:pt x="64469" y="45290"/>
                    </a:cubicBezTo>
                    <a:cubicBezTo>
                      <a:pt x="64381" y="45280"/>
                      <a:pt x="64291" y="45275"/>
                      <a:pt x="64201" y="45275"/>
                    </a:cubicBezTo>
                    <a:cubicBezTo>
                      <a:pt x="63767" y="45275"/>
                      <a:pt x="63322" y="45393"/>
                      <a:pt x="62919" y="45594"/>
                    </a:cubicBezTo>
                    <a:cubicBezTo>
                      <a:pt x="63071" y="44621"/>
                      <a:pt x="63162" y="43709"/>
                      <a:pt x="63193" y="42798"/>
                    </a:cubicBezTo>
                    <a:cubicBezTo>
                      <a:pt x="63464" y="42598"/>
                      <a:pt x="63639" y="42550"/>
                      <a:pt x="63774" y="42550"/>
                    </a:cubicBezTo>
                    <a:cubicBezTo>
                      <a:pt x="63866" y="42550"/>
                      <a:pt x="63940" y="42573"/>
                      <a:pt x="64014" y="42585"/>
                    </a:cubicBezTo>
                    <a:cubicBezTo>
                      <a:pt x="64419" y="42666"/>
                      <a:pt x="64824" y="42679"/>
                      <a:pt x="65148" y="42679"/>
                    </a:cubicBezTo>
                    <a:cubicBezTo>
                      <a:pt x="65310" y="42679"/>
                      <a:pt x="65452" y="42676"/>
                      <a:pt x="65564" y="42676"/>
                    </a:cubicBezTo>
                    <a:lnTo>
                      <a:pt x="65746" y="42676"/>
                    </a:lnTo>
                    <a:cubicBezTo>
                      <a:pt x="66293" y="42615"/>
                      <a:pt x="66871" y="42585"/>
                      <a:pt x="67327" y="42554"/>
                    </a:cubicBezTo>
                    <a:cubicBezTo>
                      <a:pt x="67965" y="42463"/>
                      <a:pt x="68664" y="42402"/>
                      <a:pt x="69302" y="42372"/>
                    </a:cubicBezTo>
                    <a:lnTo>
                      <a:pt x="70305" y="42250"/>
                    </a:lnTo>
                    <a:lnTo>
                      <a:pt x="73649" y="41916"/>
                    </a:lnTo>
                    <a:cubicBezTo>
                      <a:pt x="73983" y="41855"/>
                      <a:pt x="74318" y="41825"/>
                      <a:pt x="74622" y="41795"/>
                    </a:cubicBezTo>
                    <a:cubicBezTo>
                      <a:pt x="74713" y="41795"/>
                      <a:pt x="74774" y="41795"/>
                      <a:pt x="74834" y="41764"/>
                    </a:cubicBezTo>
                    <a:cubicBezTo>
                      <a:pt x="75503" y="41703"/>
                      <a:pt x="76597" y="41643"/>
                      <a:pt x="77570" y="40883"/>
                    </a:cubicBezTo>
                    <a:cubicBezTo>
                      <a:pt x="78573" y="40153"/>
                      <a:pt x="79090" y="38907"/>
                      <a:pt x="78938" y="37691"/>
                    </a:cubicBezTo>
                    <a:cubicBezTo>
                      <a:pt x="78786" y="36506"/>
                      <a:pt x="78087" y="35472"/>
                      <a:pt x="76962" y="34986"/>
                    </a:cubicBezTo>
                    <a:cubicBezTo>
                      <a:pt x="76719" y="34864"/>
                      <a:pt x="76415" y="34773"/>
                      <a:pt x="76111" y="34712"/>
                    </a:cubicBezTo>
                    <a:cubicBezTo>
                      <a:pt x="75779" y="34651"/>
                      <a:pt x="75472" y="34629"/>
                      <a:pt x="75192" y="34629"/>
                    </a:cubicBezTo>
                    <a:cubicBezTo>
                      <a:pt x="74779" y="34629"/>
                      <a:pt x="74425" y="34676"/>
                      <a:pt x="74135" y="34712"/>
                    </a:cubicBezTo>
                    <a:cubicBezTo>
                      <a:pt x="74044" y="34712"/>
                      <a:pt x="73983" y="34773"/>
                      <a:pt x="73892" y="34773"/>
                    </a:cubicBezTo>
                    <a:cubicBezTo>
                      <a:pt x="73558" y="34804"/>
                      <a:pt x="73254" y="34834"/>
                      <a:pt x="72919" y="34864"/>
                    </a:cubicBezTo>
                    <a:lnTo>
                      <a:pt x="68512" y="35411"/>
                    </a:lnTo>
                    <a:lnTo>
                      <a:pt x="66567" y="35624"/>
                    </a:lnTo>
                    <a:cubicBezTo>
                      <a:pt x="66111" y="35655"/>
                      <a:pt x="65594" y="35746"/>
                      <a:pt x="65017" y="35867"/>
                    </a:cubicBezTo>
                    <a:cubicBezTo>
                      <a:pt x="64986" y="35867"/>
                      <a:pt x="64895" y="35867"/>
                      <a:pt x="64865" y="35898"/>
                    </a:cubicBezTo>
                    <a:cubicBezTo>
                      <a:pt x="64409" y="35959"/>
                      <a:pt x="63649" y="36080"/>
                      <a:pt x="62889" y="36475"/>
                    </a:cubicBezTo>
                    <a:cubicBezTo>
                      <a:pt x="62524" y="34712"/>
                      <a:pt x="62007" y="33041"/>
                      <a:pt x="61339" y="31399"/>
                    </a:cubicBezTo>
                    <a:cubicBezTo>
                      <a:pt x="61369" y="31399"/>
                      <a:pt x="61399" y="31460"/>
                      <a:pt x="61430" y="31460"/>
                    </a:cubicBezTo>
                    <a:cubicBezTo>
                      <a:pt x="61460" y="31460"/>
                      <a:pt x="61551" y="31460"/>
                      <a:pt x="61582" y="31490"/>
                    </a:cubicBezTo>
                    <a:cubicBezTo>
                      <a:pt x="61906" y="31541"/>
                      <a:pt x="62210" y="31561"/>
                      <a:pt x="62495" y="31561"/>
                    </a:cubicBezTo>
                    <a:cubicBezTo>
                      <a:pt x="63064" y="31561"/>
                      <a:pt x="63558" y="31480"/>
                      <a:pt x="63983" y="31399"/>
                    </a:cubicBezTo>
                    <a:lnTo>
                      <a:pt x="64226" y="31369"/>
                    </a:lnTo>
                    <a:lnTo>
                      <a:pt x="65564" y="31156"/>
                    </a:lnTo>
                    <a:lnTo>
                      <a:pt x="66020" y="31065"/>
                    </a:lnTo>
                    <a:lnTo>
                      <a:pt x="68026" y="30731"/>
                    </a:lnTo>
                    <a:cubicBezTo>
                      <a:pt x="68208" y="30700"/>
                      <a:pt x="68421" y="30639"/>
                      <a:pt x="68634" y="30609"/>
                    </a:cubicBezTo>
                    <a:cubicBezTo>
                      <a:pt x="69090" y="30548"/>
                      <a:pt x="70397" y="30275"/>
                      <a:pt x="71278" y="28907"/>
                    </a:cubicBezTo>
                    <a:cubicBezTo>
                      <a:pt x="72190" y="27509"/>
                      <a:pt x="71856" y="25563"/>
                      <a:pt x="70518" y="24560"/>
                    </a:cubicBezTo>
                    <a:cubicBezTo>
                      <a:pt x="70062" y="24226"/>
                      <a:pt x="69576" y="24013"/>
                      <a:pt x="68998" y="23892"/>
                    </a:cubicBezTo>
                    <a:cubicBezTo>
                      <a:pt x="68721" y="23836"/>
                      <a:pt x="68458" y="23814"/>
                      <a:pt x="68211" y="23814"/>
                    </a:cubicBezTo>
                    <a:cubicBezTo>
                      <a:pt x="67644" y="23814"/>
                      <a:pt x="67160" y="23928"/>
                      <a:pt x="66780" y="24013"/>
                    </a:cubicBezTo>
                    <a:cubicBezTo>
                      <a:pt x="66719" y="24013"/>
                      <a:pt x="66628" y="24044"/>
                      <a:pt x="66567" y="24044"/>
                    </a:cubicBezTo>
                    <a:lnTo>
                      <a:pt x="64500" y="24408"/>
                    </a:lnTo>
                    <a:cubicBezTo>
                      <a:pt x="64014" y="24499"/>
                      <a:pt x="63497" y="24621"/>
                      <a:pt x="62980" y="24712"/>
                    </a:cubicBezTo>
                    <a:lnTo>
                      <a:pt x="62798" y="24773"/>
                    </a:lnTo>
                    <a:cubicBezTo>
                      <a:pt x="62159" y="24864"/>
                      <a:pt x="61369" y="25077"/>
                      <a:pt x="60518" y="25533"/>
                    </a:cubicBezTo>
                    <a:cubicBezTo>
                      <a:pt x="59849" y="25898"/>
                      <a:pt x="59302" y="26506"/>
                      <a:pt x="59089" y="27235"/>
                    </a:cubicBezTo>
                    <a:cubicBezTo>
                      <a:pt x="58512" y="26384"/>
                      <a:pt x="57904" y="25563"/>
                      <a:pt x="57266" y="24803"/>
                    </a:cubicBezTo>
                    <a:cubicBezTo>
                      <a:pt x="57570" y="24803"/>
                      <a:pt x="57904" y="24803"/>
                      <a:pt x="58208" y="24682"/>
                    </a:cubicBezTo>
                    <a:cubicBezTo>
                      <a:pt x="59059" y="24469"/>
                      <a:pt x="59728" y="24074"/>
                      <a:pt x="60214" y="23770"/>
                    </a:cubicBezTo>
                    <a:lnTo>
                      <a:pt x="60366" y="23648"/>
                    </a:lnTo>
                    <a:cubicBezTo>
                      <a:pt x="60822" y="23405"/>
                      <a:pt x="61339" y="23040"/>
                      <a:pt x="61855" y="22676"/>
                    </a:cubicBezTo>
                    <a:cubicBezTo>
                      <a:pt x="62889" y="21946"/>
                      <a:pt x="63770" y="21308"/>
                      <a:pt x="64561" y="20700"/>
                    </a:cubicBezTo>
                    <a:cubicBezTo>
                      <a:pt x="65442" y="20001"/>
                      <a:pt x="66293" y="19302"/>
                      <a:pt x="67144" y="18603"/>
                    </a:cubicBezTo>
                    <a:cubicBezTo>
                      <a:pt x="67600" y="18238"/>
                      <a:pt x="68026" y="17843"/>
                      <a:pt x="68482" y="17478"/>
                    </a:cubicBezTo>
                    <a:cubicBezTo>
                      <a:pt x="68542" y="17387"/>
                      <a:pt x="68664" y="17326"/>
                      <a:pt x="68725" y="17235"/>
                    </a:cubicBezTo>
                    <a:cubicBezTo>
                      <a:pt x="69120" y="16931"/>
                      <a:pt x="69606" y="16505"/>
                      <a:pt x="70032" y="15989"/>
                    </a:cubicBezTo>
                    <a:cubicBezTo>
                      <a:pt x="71065" y="14621"/>
                      <a:pt x="70974" y="12797"/>
                      <a:pt x="69880" y="11581"/>
                    </a:cubicBezTo>
                    <a:cubicBezTo>
                      <a:pt x="69394" y="11004"/>
                      <a:pt x="68694" y="10639"/>
                      <a:pt x="67965" y="10487"/>
                    </a:cubicBezTo>
                    <a:cubicBezTo>
                      <a:pt x="67742" y="10431"/>
                      <a:pt x="67514" y="10405"/>
                      <a:pt x="67287" y="10405"/>
                    </a:cubicBezTo>
                    <a:cubicBezTo>
                      <a:pt x="66646" y="10405"/>
                      <a:pt x="66003" y="10615"/>
                      <a:pt x="65442" y="10973"/>
                    </a:cubicBezTo>
                    <a:cubicBezTo>
                      <a:pt x="64895" y="11308"/>
                      <a:pt x="64439" y="11733"/>
                      <a:pt x="64135" y="12068"/>
                    </a:cubicBezTo>
                    <a:cubicBezTo>
                      <a:pt x="64014" y="12189"/>
                      <a:pt x="63953" y="12250"/>
                      <a:pt x="63831" y="12341"/>
                    </a:cubicBezTo>
                    <a:cubicBezTo>
                      <a:pt x="63466" y="12676"/>
                      <a:pt x="63102" y="12980"/>
                      <a:pt x="62737" y="13314"/>
                    </a:cubicBezTo>
                    <a:cubicBezTo>
                      <a:pt x="61977" y="13983"/>
                      <a:pt x="61187" y="14621"/>
                      <a:pt x="60366" y="15259"/>
                    </a:cubicBezTo>
                    <a:cubicBezTo>
                      <a:pt x="59606" y="15867"/>
                      <a:pt x="58785" y="16505"/>
                      <a:pt x="57934" y="17174"/>
                    </a:cubicBezTo>
                    <a:cubicBezTo>
                      <a:pt x="57509" y="17478"/>
                      <a:pt x="57053" y="17812"/>
                      <a:pt x="56597" y="18177"/>
                    </a:cubicBezTo>
                    <a:cubicBezTo>
                      <a:pt x="56536" y="18238"/>
                      <a:pt x="56445" y="18299"/>
                      <a:pt x="56384" y="18329"/>
                    </a:cubicBezTo>
                    <a:cubicBezTo>
                      <a:pt x="55928" y="18694"/>
                      <a:pt x="55381" y="19089"/>
                      <a:pt x="54895" y="19758"/>
                    </a:cubicBezTo>
                    <a:cubicBezTo>
                      <a:pt x="54439" y="20366"/>
                      <a:pt x="54226" y="21126"/>
                      <a:pt x="54256" y="21825"/>
                    </a:cubicBezTo>
                    <a:cubicBezTo>
                      <a:pt x="52889" y="20700"/>
                      <a:pt x="51399" y="19697"/>
                      <a:pt x="49819" y="18846"/>
                    </a:cubicBezTo>
                    <a:lnTo>
                      <a:pt x="49819" y="18846"/>
                    </a:lnTo>
                    <a:cubicBezTo>
                      <a:pt x="49994" y="18875"/>
                      <a:pt x="50171" y="18890"/>
                      <a:pt x="50347" y="18890"/>
                    </a:cubicBezTo>
                    <a:cubicBezTo>
                      <a:pt x="51265" y="18890"/>
                      <a:pt x="52160" y="18496"/>
                      <a:pt x="52797" y="17782"/>
                    </a:cubicBezTo>
                    <a:cubicBezTo>
                      <a:pt x="53497" y="17022"/>
                      <a:pt x="53983" y="16171"/>
                      <a:pt x="54408" y="15411"/>
                    </a:cubicBezTo>
                    <a:lnTo>
                      <a:pt x="54743" y="14834"/>
                    </a:lnTo>
                    <a:cubicBezTo>
                      <a:pt x="55016" y="14439"/>
                      <a:pt x="55290" y="13983"/>
                      <a:pt x="55533" y="13557"/>
                    </a:cubicBezTo>
                    <a:cubicBezTo>
                      <a:pt x="55594" y="13466"/>
                      <a:pt x="55655" y="13375"/>
                      <a:pt x="55685" y="13283"/>
                    </a:cubicBezTo>
                    <a:cubicBezTo>
                      <a:pt x="55959" y="12858"/>
                      <a:pt x="56354" y="12250"/>
                      <a:pt x="56567" y="11551"/>
                    </a:cubicBezTo>
                    <a:cubicBezTo>
                      <a:pt x="57023" y="10031"/>
                      <a:pt x="56293" y="8299"/>
                      <a:pt x="54864" y="7600"/>
                    </a:cubicBezTo>
                    <a:cubicBezTo>
                      <a:pt x="54591" y="7448"/>
                      <a:pt x="54287" y="7356"/>
                      <a:pt x="54013" y="7296"/>
                    </a:cubicBezTo>
                    <a:cubicBezTo>
                      <a:pt x="53792" y="7248"/>
                      <a:pt x="53568" y="7225"/>
                      <a:pt x="53345" y="7225"/>
                    </a:cubicBezTo>
                    <a:cubicBezTo>
                      <a:pt x="52437" y="7225"/>
                      <a:pt x="51548" y="7609"/>
                      <a:pt x="50913" y="8268"/>
                    </a:cubicBezTo>
                    <a:cubicBezTo>
                      <a:pt x="50487" y="8694"/>
                      <a:pt x="50275" y="9119"/>
                      <a:pt x="50123" y="9362"/>
                    </a:cubicBezTo>
                    <a:cubicBezTo>
                      <a:pt x="50062" y="9423"/>
                      <a:pt x="50062" y="9454"/>
                      <a:pt x="50031" y="9484"/>
                    </a:cubicBezTo>
                    <a:lnTo>
                      <a:pt x="49606" y="10183"/>
                    </a:lnTo>
                    <a:cubicBezTo>
                      <a:pt x="49393" y="10578"/>
                      <a:pt x="49120" y="11004"/>
                      <a:pt x="48907" y="11429"/>
                    </a:cubicBezTo>
                    <a:cubicBezTo>
                      <a:pt x="48785" y="11612"/>
                      <a:pt x="48664" y="11794"/>
                      <a:pt x="48603" y="12007"/>
                    </a:cubicBezTo>
                    <a:cubicBezTo>
                      <a:pt x="48177" y="12706"/>
                      <a:pt x="47721" y="13527"/>
                      <a:pt x="47326" y="14469"/>
                    </a:cubicBezTo>
                    <a:cubicBezTo>
                      <a:pt x="46840" y="15746"/>
                      <a:pt x="47235" y="17174"/>
                      <a:pt x="48177" y="18025"/>
                    </a:cubicBezTo>
                    <a:cubicBezTo>
                      <a:pt x="46810" y="17417"/>
                      <a:pt x="45351" y="16931"/>
                      <a:pt x="43892" y="16597"/>
                    </a:cubicBezTo>
                    <a:cubicBezTo>
                      <a:pt x="44378" y="16171"/>
                      <a:pt x="44743" y="15654"/>
                      <a:pt x="44986" y="14955"/>
                    </a:cubicBezTo>
                    <a:cubicBezTo>
                      <a:pt x="45533" y="13162"/>
                      <a:pt x="45624" y="11338"/>
                      <a:pt x="45715" y="9727"/>
                    </a:cubicBezTo>
                    <a:cubicBezTo>
                      <a:pt x="45715" y="9454"/>
                      <a:pt x="45746" y="9210"/>
                      <a:pt x="45746" y="8967"/>
                    </a:cubicBezTo>
                    <a:cubicBezTo>
                      <a:pt x="45867" y="7083"/>
                      <a:pt x="45898" y="5229"/>
                      <a:pt x="45867" y="3375"/>
                    </a:cubicBezTo>
                    <a:cubicBezTo>
                      <a:pt x="45837" y="1764"/>
                      <a:pt x="44651" y="365"/>
                      <a:pt x="43040" y="61"/>
                    </a:cubicBezTo>
                    <a:cubicBezTo>
                      <a:pt x="42737" y="1"/>
                      <a:pt x="42433" y="1"/>
                      <a:pt x="42129" y="1"/>
                    </a:cubicBez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524;p63">
                <a:extLst>
                  <a:ext uri="{FF2B5EF4-FFF2-40B4-BE49-F238E27FC236}">
                    <a16:creationId xmlns:a16="http://schemas.microsoft.com/office/drawing/2014/main" id="{559BD656-6344-37A3-A2AE-CC6403A9410D}"/>
                  </a:ext>
                </a:extLst>
              </p:cNvPr>
              <p:cNvSpPr/>
              <p:nvPr/>
            </p:nvSpPr>
            <p:spPr>
              <a:xfrm>
                <a:off x="11014150" y="11810575"/>
                <a:ext cx="295625" cy="229775"/>
              </a:xfrm>
              <a:custGeom>
                <a:avLst/>
                <a:gdLst/>
                <a:ahLst/>
                <a:cxnLst/>
                <a:rect l="l" t="t" r="r" b="b"/>
                <a:pathLst>
                  <a:path w="11825" h="9191" extrusionOk="0">
                    <a:moveTo>
                      <a:pt x="3654" y="1"/>
                    </a:moveTo>
                    <a:cubicBezTo>
                      <a:pt x="2425" y="1"/>
                      <a:pt x="1240" y="701"/>
                      <a:pt x="639" y="1851"/>
                    </a:cubicBezTo>
                    <a:cubicBezTo>
                      <a:pt x="0" y="3098"/>
                      <a:pt x="244" y="4617"/>
                      <a:pt x="1247" y="5681"/>
                    </a:cubicBezTo>
                    <a:cubicBezTo>
                      <a:pt x="1794" y="6259"/>
                      <a:pt x="2402" y="6593"/>
                      <a:pt x="2827" y="6836"/>
                    </a:cubicBezTo>
                    <a:lnTo>
                      <a:pt x="2979" y="6927"/>
                    </a:lnTo>
                    <a:lnTo>
                      <a:pt x="5137" y="8143"/>
                    </a:lnTo>
                    <a:cubicBezTo>
                      <a:pt x="5229" y="8174"/>
                      <a:pt x="5320" y="8265"/>
                      <a:pt x="5411" y="8295"/>
                    </a:cubicBezTo>
                    <a:cubicBezTo>
                      <a:pt x="5715" y="8508"/>
                      <a:pt x="6049" y="8690"/>
                      <a:pt x="6475" y="8873"/>
                    </a:cubicBezTo>
                    <a:cubicBezTo>
                      <a:pt x="6688" y="8994"/>
                      <a:pt x="6961" y="9055"/>
                      <a:pt x="7235" y="9116"/>
                    </a:cubicBezTo>
                    <a:cubicBezTo>
                      <a:pt x="7480" y="9166"/>
                      <a:pt x="7725" y="9190"/>
                      <a:pt x="7965" y="9190"/>
                    </a:cubicBezTo>
                    <a:cubicBezTo>
                      <a:pt x="9328" y="9190"/>
                      <a:pt x="10552" y="8411"/>
                      <a:pt x="11095" y="7171"/>
                    </a:cubicBezTo>
                    <a:cubicBezTo>
                      <a:pt x="11824" y="5529"/>
                      <a:pt x="11308" y="3705"/>
                      <a:pt x="9788" y="2733"/>
                    </a:cubicBezTo>
                    <a:cubicBezTo>
                      <a:pt x="9393" y="2490"/>
                      <a:pt x="9058" y="2307"/>
                      <a:pt x="8754" y="2155"/>
                    </a:cubicBezTo>
                    <a:cubicBezTo>
                      <a:pt x="8663" y="2125"/>
                      <a:pt x="8572" y="2064"/>
                      <a:pt x="8481" y="2003"/>
                    </a:cubicBezTo>
                    <a:lnTo>
                      <a:pt x="6110" y="757"/>
                    </a:lnTo>
                    <a:cubicBezTo>
                      <a:pt x="5715" y="514"/>
                      <a:pt x="5107" y="210"/>
                      <a:pt x="4347" y="58"/>
                    </a:cubicBezTo>
                    <a:lnTo>
                      <a:pt x="4256" y="58"/>
                    </a:lnTo>
                    <a:cubicBezTo>
                      <a:pt x="4056" y="20"/>
                      <a:pt x="3854" y="1"/>
                      <a:pt x="3654" y="1"/>
                    </a:cubicBez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525;p63">
                <a:extLst>
                  <a:ext uri="{FF2B5EF4-FFF2-40B4-BE49-F238E27FC236}">
                    <a16:creationId xmlns:a16="http://schemas.microsoft.com/office/drawing/2014/main" id="{4C47CFF7-1485-A250-FEE6-60D564C2EACE}"/>
                  </a:ext>
                </a:extLst>
              </p:cNvPr>
              <p:cNvSpPr/>
              <p:nvPr/>
            </p:nvSpPr>
            <p:spPr>
              <a:xfrm>
                <a:off x="11107625" y="11511125"/>
                <a:ext cx="322975" cy="287750"/>
              </a:xfrm>
              <a:custGeom>
                <a:avLst/>
                <a:gdLst/>
                <a:ahLst/>
                <a:cxnLst/>
                <a:rect l="l" t="t" r="r" b="b"/>
                <a:pathLst>
                  <a:path w="12919" h="11510" extrusionOk="0">
                    <a:moveTo>
                      <a:pt x="3612" y="1"/>
                    </a:moveTo>
                    <a:cubicBezTo>
                      <a:pt x="2517" y="1"/>
                      <a:pt x="1456" y="508"/>
                      <a:pt x="821" y="1398"/>
                    </a:cubicBezTo>
                    <a:cubicBezTo>
                      <a:pt x="61" y="2492"/>
                      <a:pt x="0" y="3860"/>
                      <a:pt x="669" y="5045"/>
                    </a:cubicBezTo>
                    <a:cubicBezTo>
                      <a:pt x="1125" y="5926"/>
                      <a:pt x="1854" y="6534"/>
                      <a:pt x="2371" y="6990"/>
                    </a:cubicBezTo>
                    <a:lnTo>
                      <a:pt x="3860" y="8267"/>
                    </a:lnTo>
                    <a:cubicBezTo>
                      <a:pt x="4134" y="8510"/>
                      <a:pt x="4377" y="8723"/>
                      <a:pt x="4620" y="8936"/>
                    </a:cubicBezTo>
                    <a:cubicBezTo>
                      <a:pt x="5319" y="9544"/>
                      <a:pt x="5988" y="10151"/>
                      <a:pt x="6718" y="10699"/>
                    </a:cubicBezTo>
                    <a:cubicBezTo>
                      <a:pt x="7174" y="11063"/>
                      <a:pt x="7690" y="11306"/>
                      <a:pt x="8268" y="11428"/>
                    </a:cubicBezTo>
                    <a:cubicBezTo>
                      <a:pt x="8518" y="11483"/>
                      <a:pt x="8767" y="11510"/>
                      <a:pt x="9013" y="11510"/>
                    </a:cubicBezTo>
                    <a:cubicBezTo>
                      <a:pt x="9989" y="11510"/>
                      <a:pt x="10907" y="11087"/>
                      <a:pt x="11611" y="10334"/>
                    </a:cubicBezTo>
                    <a:cubicBezTo>
                      <a:pt x="12918" y="8875"/>
                      <a:pt x="12766" y="6686"/>
                      <a:pt x="11338" y="5379"/>
                    </a:cubicBezTo>
                    <a:cubicBezTo>
                      <a:pt x="10669" y="4741"/>
                      <a:pt x="9940" y="4164"/>
                      <a:pt x="9271" y="3616"/>
                    </a:cubicBezTo>
                    <a:cubicBezTo>
                      <a:pt x="8997" y="3373"/>
                      <a:pt x="8724" y="3191"/>
                      <a:pt x="8511" y="2948"/>
                    </a:cubicBezTo>
                    <a:cubicBezTo>
                      <a:pt x="8511" y="2948"/>
                      <a:pt x="7447" y="2036"/>
                      <a:pt x="7143" y="1793"/>
                    </a:cubicBezTo>
                    <a:cubicBezTo>
                      <a:pt x="6900" y="1580"/>
                      <a:pt x="6657" y="1398"/>
                      <a:pt x="6444" y="1246"/>
                    </a:cubicBezTo>
                    <a:lnTo>
                      <a:pt x="6262" y="1094"/>
                    </a:lnTo>
                    <a:cubicBezTo>
                      <a:pt x="5958" y="881"/>
                      <a:pt x="5502" y="486"/>
                      <a:pt x="4863" y="273"/>
                    </a:cubicBezTo>
                    <a:cubicBezTo>
                      <a:pt x="4651" y="182"/>
                      <a:pt x="4468" y="91"/>
                      <a:pt x="4256" y="60"/>
                    </a:cubicBezTo>
                    <a:cubicBezTo>
                      <a:pt x="4042" y="20"/>
                      <a:pt x="3826" y="1"/>
                      <a:pt x="3612" y="1"/>
                    </a:cubicBez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 name="Google Shape;1526;p63">
              <a:extLst>
                <a:ext uri="{FF2B5EF4-FFF2-40B4-BE49-F238E27FC236}">
                  <a16:creationId xmlns:a16="http://schemas.microsoft.com/office/drawing/2014/main" id="{921B1E57-5E4A-1A88-5A78-3C9E48B57385}"/>
                </a:ext>
              </a:extLst>
            </p:cNvPr>
            <p:cNvGrpSpPr/>
            <p:nvPr/>
          </p:nvGrpSpPr>
          <p:grpSpPr>
            <a:xfrm>
              <a:off x="11076450" y="11182025"/>
              <a:ext cx="1835175" cy="2271375"/>
              <a:chOff x="11076450" y="11182025"/>
              <a:chExt cx="1835175" cy="2271375"/>
            </a:xfrm>
          </p:grpSpPr>
          <p:sp>
            <p:nvSpPr>
              <p:cNvPr id="5" name="Google Shape;1527;p63">
                <a:extLst>
                  <a:ext uri="{FF2B5EF4-FFF2-40B4-BE49-F238E27FC236}">
                    <a16:creationId xmlns:a16="http://schemas.microsoft.com/office/drawing/2014/main" id="{C3B77970-2ED9-FDD2-F8DC-8D825CCFF8C3}"/>
                  </a:ext>
                </a:extLst>
              </p:cNvPr>
              <p:cNvSpPr/>
              <p:nvPr/>
            </p:nvSpPr>
            <p:spPr>
              <a:xfrm>
                <a:off x="11340900" y="11574500"/>
                <a:ext cx="1229525" cy="1378900"/>
              </a:xfrm>
              <a:custGeom>
                <a:avLst/>
                <a:gdLst/>
                <a:ahLst/>
                <a:cxnLst/>
                <a:rect l="l" t="t" r="r" b="b"/>
                <a:pathLst>
                  <a:path w="49181" h="55156" extrusionOk="0">
                    <a:moveTo>
                      <a:pt x="23604" y="0"/>
                    </a:moveTo>
                    <a:cubicBezTo>
                      <a:pt x="12971" y="0"/>
                      <a:pt x="3433" y="7544"/>
                      <a:pt x="1216" y="18468"/>
                    </a:cubicBezTo>
                    <a:cubicBezTo>
                      <a:pt x="1" y="24456"/>
                      <a:pt x="1277" y="30352"/>
                      <a:pt x="4226" y="35155"/>
                    </a:cubicBezTo>
                    <a:cubicBezTo>
                      <a:pt x="5533" y="37283"/>
                      <a:pt x="6657" y="39471"/>
                      <a:pt x="7448" y="41842"/>
                    </a:cubicBezTo>
                    <a:cubicBezTo>
                      <a:pt x="8481" y="44881"/>
                      <a:pt x="9545" y="48833"/>
                      <a:pt x="9180" y="51690"/>
                    </a:cubicBezTo>
                    <a:lnTo>
                      <a:pt x="17843" y="53423"/>
                    </a:lnTo>
                    <a:lnTo>
                      <a:pt x="26506" y="55155"/>
                    </a:lnTo>
                    <a:cubicBezTo>
                      <a:pt x="27296" y="52389"/>
                      <a:pt x="29758" y="49167"/>
                      <a:pt x="31886" y="46736"/>
                    </a:cubicBezTo>
                    <a:cubicBezTo>
                      <a:pt x="33527" y="44881"/>
                      <a:pt x="35412" y="43240"/>
                      <a:pt x="37448" y="41781"/>
                    </a:cubicBezTo>
                    <a:cubicBezTo>
                      <a:pt x="42038" y="38529"/>
                      <a:pt x="45442" y="33544"/>
                      <a:pt x="46628" y="27586"/>
                    </a:cubicBezTo>
                    <a:cubicBezTo>
                      <a:pt x="49181" y="15155"/>
                      <a:pt x="41187" y="3088"/>
                      <a:pt x="28877" y="595"/>
                    </a:cubicBezTo>
                    <a:cubicBezTo>
                      <a:pt x="28725" y="565"/>
                      <a:pt x="28573" y="565"/>
                      <a:pt x="28481" y="534"/>
                    </a:cubicBezTo>
                    <a:cubicBezTo>
                      <a:pt x="28329" y="504"/>
                      <a:pt x="28177" y="443"/>
                      <a:pt x="28056" y="443"/>
                    </a:cubicBezTo>
                    <a:cubicBezTo>
                      <a:pt x="26562" y="144"/>
                      <a:pt x="25073" y="0"/>
                      <a:pt x="236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528;p63">
                <a:extLst>
                  <a:ext uri="{FF2B5EF4-FFF2-40B4-BE49-F238E27FC236}">
                    <a16:creationId xmlns:a16="http://schemas.microsoft.com/office/drawing/2014/main" id="{A9A94EC4-D748-9C52-EFC5-C06349E35EC2}"/>
                  </a:ext>
                </a:extLst>
              </p:cNvPr>
              <p:cNvSpPr/>
              <p:nvPr/>
            </p:nvSpPr>
            <p:spPr>
              <a:xfrm>
                <a:off x="11565825" y="12026725"/>
                <a:ext cx="715850" cy="667550"/>
              </a:xfrm>
              <a:custGeom>
                <a:avLst/>
                <a:gdLst/>
                <a:ahLst/>
                <a:cxnLst/>
                <a:rect l="l" t="t" r="r" b="b"/>
                <a:pathLst>
                  <a:path w="28634" h="26702" extrusionOk="0">
                    <a:moveTo>
                      <a:pt x="6019" y="1534"/>
                    </a:moveTo>
                    <a:cubicBezTo>
                      <a:pt x="6049" y="1534"/>
                      <a:pt x="6080" y="1564"/>
                      <a:pt x="6141" y="1564"/>
                    </a:cubicBezTo>
                    <a:cubicBezTo>
                      <a:pt x="6171" y="1564"/>
                      <a:pt x="6171" y="1594"/>
                      <a:pt x="6201" y="1594"/>
                    </a:cubicBezTo>
                    <a:cubicBezTo>
                      <a:pt x="6201" y="1625"/>
                      <a:pt x="6232" y="1625"/>
                      <a:pt x="6232" y="1686"/>
                    </a:cubicBezTo>
                    <a:cubicBezTo>
                      <a:pt x="6232" y="1686"/>
                      <a:pt x="6293" y="1838"/>
                      <a:pt x="6323" y="1868"/>
                    </a:cubicBezTo>
                    <a:lnTo>
                      <a:pt x="6323" y="1898"/>
                    </a:lnTo>
                    <a:lnTo>
                      <a:pt x="6323" y="2050"/>
                    </a:lnTo>
                    <a:lnTo>
                      <a:pt x="6323" y="2354"/>
                    </a:lnTo>
                    <a:lnTo>
                      <a:pt x="6323" y="2476"/>
                    </a:lnTo>
                    <a:lnTo>
                      <a:pt x="6323" y="2628"/>
                    </a:lnTo>
                    <a:cubicBezTo>
                      <a:pt x="6323" y="3114"/>
                      <a:pt x="6141" y="3601"/>
                      <a:pt x="5989" y="4117"/>
                    </a:cubicBezTo>
                    <a:cubicBezTo>
                      <a:pt x="5806" y="4725"/>
                      <a:pt x="5533" y="5364"/>
                      <a:pt x="5138" y="5880"/>
                    </a:cubicBezTo>
                    <a:cubicBezTo>
                      <a:pt x="5077" y="5667"/>
                      <a:pt x="4986" y="5485"/>
                      <a:pt x="4955" y="5212"/>
                    </a:cubicBezTo>
                    <a:cubicBezTo>
                      <a:pt x="4773" y="4300"/>
                      <a:pt x="4803" y="3297"/>
                      <a:pt x="5168" y="2476"/>
                    </a:cubicBezTo>
                    <a:cubicBezTo>
                      <a:pt x="5320" y="2081"/>
                      <a:pt x="5594" y="1716"/>
                      <a:pt x="5898" y="1564"/>
                    </a:cubicBezTo>
                    <a:cubicBezTo>
                      <a:pt x="5928" y="1534"/>
                      <a:pt x="5928" y="1534"/>
                      <a:pt x="6019" y="1534"/>
                    </a:cubicBezTo>
                    <a:close/>
                    <a:moveTo>
                      <a:pt x="22269" y="2380"/>
                    </a:moveTo>
                    <a:cubicBezTo>
                      <a:pt x="22432" y="2380"/>
                      <a:pt x="22594" y="2471"/>
                      <a:pt x="22706" y="2628"/>
                    </a:cubicBezTo>
                    <a:cubicBezTo>
                      <a:pt x="23253" y="3327"/>
                      <a:pt x="23193" y="4482"/>
                      <a:pt x="23010" y="5364"/>
                    </a:cubicBezTo>
                    <a:cubicBezTo>
                      <a:pt x="22767" y="6123"/>
                      <a:pt x="22402" y="6914"/>
                      <a:pt x="21916" y="7582"/>
                    </a:cubicBezTo>
                    <a:cubicBezTo>
                      <a:pt x="21825" y="7370"/>
                      <a:pt x="21794" y="7126"/>
                      <a:pt x="21764" y="6944"/>
                    </a:cubicBezTo>
                    <a:cubicBezTo>
                      <a:pt x="21642" y="6367"/>
                      <a:pt x="21551" y="5819"/>
                      <a:pt x="21491" y="5272"/>
                    </a:cubicBezTo>
                    <a:cubicBezTo>
                      <a:pt x="21399" y="4664"/>
                      <a:pt x="21278" y="4057"/>
                      <a:pt x="21399" y="3449"/>
                    </a:cubicBezTo>
                    <a:cubicBezTo>
                      <a:pt x="21491" y="2993"/>
                      <a:pt x="21673" y="2628"/>
                      <a:pt x="22098" y="2415"/>
                    </a:cubicBezTo>
                    <a:cubicBezTo>
                      <a:pt x="22154" y="2391"/>
                      <a:pt x="22212" y="2380"/>
                      <a:pt x="22269" y="2380"/>
                    </a:cubicBezTo>
                    <a:close/>
                    <a:moveTo>
                      <a:pt x="6084" y="0"/>
                    </a:moveTo>
                    <a:cubicBezTo>
                      <a:pt x="4870" y="0"/>
                      <a:pt x="4030" y="1284"/>
                      <a:pt x="3709" y="2354"/>
                    </a:cubicBezTo>
                    <a:cubicBezTo>
                      <a:pt x="3223" y="3844"/>
                      <a:pt x="3405" y="5455"/>
                      <a:pt x="4043" y="6944"/>
                    </a:cubicBezTo>
                    <a:cubicBezTo>
                      <a:pt x="3820" y="7045"/>
                      <a:pt x="3591" y="7096"/>
                      <a:pt x="3366" y="7096"/>
                    </a:cubicBezTo>
                    <a:cubicBezTo>
                      <a:pt x="2915" y="7096"/>
                      <a:pt x="2483" y="6893"/>
                      <a:pt x="2159" y="6488"/>
                    </a:cubicBezTo>
                    <a:cubicBezTo>
                      <a:pt x="1460" y="5607"/>
                      <a:pt x="1551" y="4512"/>
                      <a:pt x="1794" y="3479"/>
                    </a:cubicBezTo>
                    <a:cubicBezTo>
                      <a:pt x="2007" y="2841"/>
                      <a:pt x="2220" y="2202"/>
                      <a:pt x="2493" y="1594"/>
                    </a:cubicBezTo>
                    <a:cubicBezTo>
                      <a:pt x="2676" y="1168"/>
                      <a:pt x="2315" y="822"/>
                      <a:pt x="1956" y="822"/>
                    </a:cubicBezTo>
                    <a:cubicBezTo>
                      <a:pt x="1778" y="822"/>
                      <a:pt x="1601" y="907"/>
                      <a:pt x="1490" y="1108"/>
                    </a:cubicBezTo>
                    <a:cubicBezTo>
                      <a:pt x="761" y="2476"/>
                      <a:pt x="1" y="3996"/>
                      <a:pt x="274" y="5576"/>
                    </a:cubicBezTo>
                    <a:cubicBezTo>
                      <a:pt x="517" y="6914"/>
                      <a:pt x="1338" y="8190"/>
                      <a:pt x="2706" y="8555"/>
                    </a:cubicBezTo>
                    <a:cubicBezTo>
                      <a:pt x="2930" y="8614"/>
                      <a:pt x="3157" y="8641"/>
                      <a:pt x="3384" y="8641"/>
                    </a:cubicBezTo>
                    <a:cubicBezTo>
                      <a:pt x="3863" y="8641"/>
                      <a:pt x="4339" y="8518"/>
                      <a:pt x="4773" y="8312"/>
                    </a:cubicBezTo>
                    <a:cubicBezTo>
                      <a:pt x="5077" y="8768"/>
                      <a:pt x="5442" y="9224"/>
                      <a:pt x="5837" y="9558"/>
                    </a:cubicBezTo>
                    <a:cubicBezTo>
                      <a:pt x="7387" y="11048"/>
                      <a:pt x="9454" y="11838"/>
                      <a:pt x="11521" y="12203"/>
                    </a:cubicBezTo>
                    <a:cubicBezTo>
                      <a:pt x="11065" y="12658"/>
                      <a:pt x="10761" y="13297"/>
                      <a:pt x="10609" y="13965"/>
                    </a:cubicBezTo>
                    <a:cubicBezTo>
                      <a:pt x="10396" y="14969"/>
                      <a:pt x="10609" y="16063"/>
                      <a:pt x="11156" y="16914"/>
                    </a:cubicBezTo>
                    <a:cubicBezTo>
                      <a:pt x="11156" y="16944"/>
                      <a:pt x="11186" y="16944"/>
                      <a:pt x="11186" y="16975"/>
                    </a:cubicBezTo>
                    <a:cubicBezTo>
                      <a:pt x="10852" y="17066"/>
                      <a:pt x="10548" y="17127"/>
                      <a:pt x="10244" y="17248"/>
                    </a:cubicBezTo>
                    <a:cubicBezTo>
                      <a:pt x="9545" y="17431"/>
                      <a:pt x="8907" y="17704"/>
                      <a:pt x="8420" y="18221"/>
                    </a:cubicBezTo>
                    <a:cubicBezTo>
                      <a:pt x="7934" y="18798"/>
                      <a:pt x="7782" y="19589"/>
                      <a:pt x="8238" y="20257"/>
                    </a:cubicBezTo>
                    <a:cubicBezTo>
                      <a:pt x="8633" y="20804"/>
                      <a:pt x="9302" y="20926"/>
                      <a:pt x="9940" y="21078"/>
                    </a:cubicBezTo>
                    <a:cubicBezTo>
                      <a:pt x="10822" y="21260"/>
                      <a:pt x="11582" y="21960"/>
                      <a:pt x="12037" y="22780"/>
                    </a:cubicBezTo>
                    <a:cubicBezTo>
                      <a:pt x="12281" y="23297"/>
                      <a:pt x="12402" y="23783"/>
                      <a:pt x="12402" y="24361"/>
                    </a:cubicBezTo>
                    <a:lnTo>
                      <a:pt x="12402" y="24665"/>
                    </a:lnTo>
                    <a:cubicBezTo>
                      <a:pt x="12402" y="24817"/>
                      <a:pt x="12372" y="24969"/>
                      <a:pt x="12341" y="25060"/>
                    </a:cubicBezTo>
                    <a:cubicBezTo>
                      <a:pt x="12250" y="25455"/>
                      <a:pt x="12129" y="25637"/>
                      <a:pt x="12129" y="26093"/>
                    </a:cubicBezTo>
                    <a:cubicBezTo>
                      <a:pt x="12129" y="26445"/>
                      <a:pt x="12478" y="26701"/>
                      <a:pt x="12810" y="26701"/>
                    </a:cubicBezTo>
                    <a:cubicBezTo>
                      <a:pt x="12937" y="26701"/>
                      <a:pt x="13061" y="26664"/>
                      <a:pt x="13162" y="26580"/>
                    </a:cubicBezTo>
                    <a:cubicBezTo>
                      <a:pt x="13709" y="26215"/>
                      <a:pt x="13892" y="25607"/>
                      <a:pt x="13952" y="24999"/>
                    </a:cubicBezTo>
                    <a:cubicBezTo>
                      <a:pt x="14044" y="24391"/>
                      <a:pt x="13983" y="23814"/>
                      <a:pt x="13861" y="23206"/>
                    </a:cubicBezTo>
                    <a:cubicBezTo>
                      <a:pt x="13618" y="22142"/>
                      <a:pt x="13010" y="21169"/>
                      <a:pt x="12159" y="20440"/>
                    </a:cubicBezTo>
                    <a:cubicBezTo>
                      <a:pt x="11703" y="20045"/>
                      <a:pt x="11186" y="19741"/>
                      <a:pt x="10609" y="19558"/>
                    </a:cubicBezTo>
                    <a:cubicBezTo>
                      <a:pt x="10396" y="19497"/>
                      <a:pt x="10153" y="19437"/>
                      <a:pt x="9940" y="19376"/>
                    </a:cubicBezTo>
                    <a:cubicBezTo>
                      <a:pt x="9819" y="19346"/>
                      <a:pt x="9697" y="19346"/>
                      <a:pt x="9606" y="19285"/>
                    </a:cubicBezTo>
                    <a:lnTo>
                      <a:pt x="9515" y="19254"/>
                    </a:lnTo>
                    <a:cubicBezTo>
                      <a:pt x="9515" y="19224"/>
                      <a:pt x="9545" y="19224"/>
                      <a:pt x="9545" y="19224"/>
                    </a:cubicBezTo>
                    <a:cubicBezTo>
                      <a:pt x="9697" y="19072"/>
                      <a:pt x="9879" y="18950"/>
                      <a:pt x="10123" y="18890"/>
                    </a:cubicBezTo>
                    <a:cubicBezTo>
                      <a:pt x="10730" y="18646"/>
                      <a:pt x="11369" y="18464"/>
                      <a:pt x="11977" y="18342"/>
                    </a:cubicBezTo>
                    <a:cubicBezTo>
                      <a:pt x="12220" y="18312"/>
                      <a:pt x="12402" y="18282"/>
                      <a:pt x="12645" y="18221"/>
                    </a:cubicBezTo>
                    <a:cubicBezTo>
                      <a:pt x="13278" y="18559"/>
                      <a:pt x="14010" y="18727"/>
                      <a:pt x="14746" y="18727"/>
                    </a:cubicBezTo>
                    <a:cubicBezTo>
                      <a:pt x="15530" y="18727"/>
                      <a:pt x="16318" y="18536"/>
                      <a:pt x="16992" y="18160"/>
                    </a:cubicBezTo>
                    <a:cubicBezTo>
                      <a:pt x="17569" y="17856"/>
                      <a:pt x="17357" y="16914"/>
                      <a:pt x="16718" y="16792"/>
                    </a:cubicBezTo>
                    <a:cubicBezTo>
                      <a:pt x="15910" y="16638"/>
                      <a:pt x="15077" y="16557"/>
                      <a:pt x="14235" y="16557"/>
                    </a:cubicBezTo>
                    <a:cubicBezTo>
                      <a:pt x="13748" y="16557"/>
                      <a:pt x="13257" y="16585"/>
                      <a:pt x="12767" y="16640"/>
                    </a:cubicBezTo>
                    <a:cubicBezTo>
                      <a:pt x="12585" y="16488"/>
                      <a:pt x="12402" y="16306"/>
                      <a:pt x="12250" y="16063"/>
                    </a:cubicBezTo>
                    <a:cubicBezTo>
                      <a:pt x="11855" y="15485"/>
                      <a:pt x="11764" y="14817"/>
                      <a:pt x="11825" y="14178"/>
                    </a:cubicBezTo>
                    <a:cubicBezTo>
                      <a:pt x="11916" y="13449"/>
                      <a:pt x="12281" y="12871"/>
                      <a:pt x="12706" y="12294"/>
                    </a:cubicBezTo>
                    <a:cubicBezTo>
                      <a:pt x="13041" y="12355"/>
                      <a:pt x="13436" y="12355"/>
                      <a:pt x="13770" y="12385"/>
                    </a:cubicBezTo>
                    <a:cubicBezTo>
                      <a:pt x="13898" y="12388"/>
                      <a:pt x="14027" y="12389"/>
                      <a:pt x="14157" y="12389"/>
                    </a:cubicBezTo>
                    <a:cubicBezTo>
                      <a:pt x="16666" y="12389"/>
                      <a:pt x="19376" y="11819"/>
                      <a:pt x="21399" y="10288"/>
                    </a:cubicBezTo>
                    <a:cubicBezTo>
                      <a:pt x="21855" y="10926"/>
                      <a:pt x="22463" y="11503"/>
                      <a:pt x="23314" y="11899"/>
                    </a:cubicBezTo>
                    <a:cubicBezTo>
                      <a:pt x="23891" y="12148"/>
                      <a:pt x="24516" y="12302"/>
                      <a:pt x="25136" y="12302"/>
                    </a:cubicBezTo>
                    <a:cubicBezTo>
                      <a:pt x="25724" y="12302"/>
                      <a:pt x="26307" y="12163"/>
                      <a:pt x="26840" y="11838"/>
                    </a:cubicBezTo>
                    <a:cubicBezTo>
                      <a:pt x="28086" y="11108"/>
                      <a:pt x="28512" y="9680"/>
                      <a:pt x="28603" y="8312"/>
                    </a:cubicBezTo>
                    <a:cubicBezTo>
                      <a:pt x="28634" y="7643"/>
                      <a:pt x="28542" y="7005"/>
                      <a:pt x="28482" y="6336"/>
                    </a:cubicBezTo>
                    <a:cubicBezTo>
                      <a:pt x="28452" y="5957"/>
                      <a:pt x="28114" y="5605"/>
                      <a:pt x="27684" y="5605"/>
                    </a:cubicBezTo>
                    <a:cubicBezTo>
                      <a:pt x="27666" y="5605"/>
                      <a:pt x="27648" y="5606"/>
                      <a:pt x="27630" y="5607"/>
                    </a:cubicBezTo>
                    <a:cubicBezTo>
                      <a:pt x="27235" y="5667"/>
                      <a:pt x="26871" y="6032"/>
                      <a:pt x="26901" y="6458"/>
                    </a:cubicBezTo>
                    <a:cubicBezTo>
                      <a:pt x="27023" y="7430"/>
                      <a:pt x="27175" y="8616"/>
                      <a:pt x="26810" y="9528"/>
                    </a:cubicBezTo>
                    <a:cubicBezTo>
                      <a:pt x="26597" y="9953"/>
                      <a:pt x="26384" y="10288"/>
                      <a:pt x="26019" y="10531"/>
                    </a:cubicBezTo>
                    <a:cubicBezTo>
                      <a:pt x="25898" y="10561"/>
                      <a:pt x="26019" y="10531"/>
                      <a:pt x="25837" y="10592"/>
                    </a:cubicBezTo>
                    <a:cubicBezTo>
                      <a:pt x="25746" y="10622"/>
                      <a:pt x="25655" y="10683"/>
                      <a:pt x="25564" y="10713"/>
                    </a:cubicBezTo>
                    <a:cubicBezTo>
                      <a:pt x="25503" y="10713"/>
                      <a:pt x="25442" y="10713"/>
                      <a:pt x="25381" y="10744"/>
                    </a:cubicBezTo>
                    <a:lnTo>
                      <a:pt x="24986" y="10744"/>
                    </a:lnTo>
                    <a:cubicBezTo>
                      <a:pt x="24956" y="10744"/>
                      <a:pt x="24864" y="10744"/>
                      <a:pt x="24834" y="10713"/>
                    </a:cubicBezTo>
                    <a:cubicBezTo>
                      <a:pt x="24712" y="10713"/>
                      <a:pt x="24621" y="10683"/>
                      <a:pt x="24530" y="10622"/>
                    </a:cubicBezTo>
                    <a:cubicBezTo>
                      <a:pt x="24500" y="10622"/>
                      <a:pt x="24287" y="10561"/>
                      <a:pt x="24287" y="10561"/>
                    </a:cubicBezTo>
                    <a:cubicBezTo>
                      <a:pt x="24196" y="10531"/>
                      <a:pt x="24074" y="10470"/>
                      <a:pt x="23953" y="10409"/>
                    </a:cubicBezTo>
                    <a:cubicBezTo>
                      <a:pt x="23527" y="10227"/>
                      <a:pt x="23284" y="9984"/>
                      <a:pt x="22919" y="9649"/>
                    </a:cubicBezTo>
                    <a:cubicBezTo>
                      <a:pt x="22858" y="9528"/>
                      <a:pt x="22737" y="9406"/>
                      <a:pt x="22615" y="9224"/>
                    </a:cubicBezTo>
                    <a:cubicBezTo>
                      <a:pt x="23284" y="8494"/>
                      <a:pt x="23831" y="7674"/>
                      <a:pt x="24165" y="6762"/>
                    </a:cubicBezTo>
                    <a:cubicBezTo>
                      <a:pt x="24682" y="5516"/>
                      <a:pt x="24895" y="4057"/>
                      <a:pt x="24469" y="2719"/>
                    </a:cubicBezTo>
                    <a:cubicBezTo>
                      <a:pt x="24287" y="2081"/>
                      <a:pt x="23861" y="1443"/>
                      <a:pt x="23314" y="1108"/>
                    </a:cubicBezTo>
                    <a:cubicBezTo>
                      <a:pt x="22998" y="902"/>
                      <a:pt x="22640" y="804"/>
                      <a:pt x="22275" y="804"/>
                    </a:cubicBezTo>
                    <a:cubicBezTo>
                      <a:pt x="21939" y="804"/>
                      <a:pt x="21598" y="887"/>
                      <a:pt x="21278" y="1047"/>
                    </a:cubicBezTo>
                    <a:cubicBezTo>
                      <a:pt x="19819" y="1807"/>
                      <a:pt x="19728" y="3601"/>
                      <a:pt x="19880" y="5060"/>
                    </a:cubicBezTo>
                    <a:cubicBezTo>
                      <a:pt x="20032" y="6306"/>
                      <a:pt x="20244" y="7674"/>
                      <a:pt x="20670" y="8889"/>
                    </a:cubicBezTo>
                    <a:cubicBezTo>
                      <a:pt x="19302" y="9984"/>
                      <a:pt x="17539" y="10561"/>
                      <a:pt x="15776" y="10744"/>
                    </a:cubicBezTo>
                    <a:cubicBezTo>
                      <a:pt x="15214" y="10804"/>
                      <a:pt x="14644" y="10837"/>
                      <a:pt x="14073" y="10837"/>
                    </a:cubicBezTo>
                    <a:cubicBezTo>
                      <a:pt x="12359" y="10837"/>
                      <a:pt x="10632" y="10546"/>
                      <a:pt x="9059" y="9862"/>
                    </a:cubicBezTo>
                    <a:cubicBezTo>
                      <a:pt x="7812" y="9345"/>
                      <a:pt x="6749" y="8525"/>
                      <a:pt x="5989" y="7430"/>
                    </a:cubicBezTo>
                    <a:cubicBezTo>
                      <a:pt x="6080" y="7339"/>
                      <a:pt x="6201" y="7187"/>
                      <a:pt x="6323" y="7066"/>
                    </a:cubicBezTo>
                    <a:cubicBezTo>
                      <a:pt x="6779" y="6458"/>
                      <a:pt x="7113" y="5759"/>
                      <a:pt x="7387" y="5060"/>
                    </a:cubicBezTo>
                    <a:cubicBezTo>
                      <a:pt x="7600" y="4391"/>
                      <a:pt x="7843" y="3753"/>
                      <a:pt x="7964" y="3084"/>
                    </a:cubicBezTo>
                    <a:cubicBezTo>
                      <a:pt x="8147" y="1898"/>
                      <a:pt x="7904" y="439"/>
                      <a:pt x="6597" y="75"/>
                    </a:cubicBezTo>
                    <a:cubicBezTo>
                      <a:pt x="6419" y="24"/>
                      <a:pt x="6248" y="0"/>
                      <a:pt x="60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529;p63">
                <a:extLst>
                  <a:ext uri="{FF2B5EF4-FFF2-40B4-BE49-F238E27FC236}">
                    <a16:creationId xmlns:a16="http://schemas.microsoft.com/office/drawing/2014/main" id="{72CBABF5-4A0E-4030-5E7D-156A860D4A8A}"/>
                  </a:ext>
                </a:extLst>
              </p:cNvPr>
              <p:cNvSpPr/>
              <p:nvPr/>
            </p:nvSpPr>
            <p:spPr>
              <a:xfrm>
                <a:off x="11720850" y="12066575"/>
                <a:ext cx="25" cy="775"/>
              </a:xfrm>
              <a:custGeom>
                <a:avLst/>
                <a:gdLst/>
                <a:ahLst/>
                <a:cxnLst/>
                <a:rect l="l" t="t" r="r" b="b"/>
                <a:pathLst>
                  <a:path w="1" h="31" extrusionOk="0">
                    <a:moveTo>
                      <a:pt x="0" y="31"/>
                    </a:moveTo>
                    <a:cubicBezTo>
                      <a:pt x="0" y="0"/>
                      <a:pt x="0" y="0"/>
                      <a:pt x="0" y="31"/>
                    </a:cubicBezTo>
                    <a:lnTo>
                      <a:pt x="0" y="3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530;p63">
                <a:extLst>
                  <a:ext uri="{FF2B5EF4-FFF2-40B4-BE49-F238E27FC236}">
                    <a16:creationId xmlns:a16="http://schemas.microsoft.com/office/drawing/2014/main" id="{DFAA4AF9-C96A-3036-0712-3610FD6555F7}"/>
                  </a:ext>
                </a:extLst>
              </p:cNvPr>
              <p:cNvSpPr/>
              <p:nvPr/>
            </p:nvSpPr>
            <p:spPr>
              <a:xfrm>
                <a:off x="11575725" y="13027075"/>
                <a:ext cx="331325" cy="161675"/>
              </a:xfrm>
              <a:custGeom>
                <a:avLst/>
                <a:gdLst/>
                <a:ahLst/>
                <a:cxnLst/>
                <a:rect l="l" t="t" r="r" b="b"/>
                <a:pathLst>
                  <a:path w="13253" h="6467" extrusionOk="0">
                    <a:moveTo>
                      <a:pt x="760" y="0"/>
                    </a:moveTo>
                    <a:cubicBezTo>
                      <a:pt x="760" y="1"/>
                      <a:pt x="0" y="5168"/>
                      <a:pt x="5684" y="6292"/>
                    </a:cubicBezTo>
                    <a:cubicBezTo>
                      <a:pt x="6280" y="6413"/>
                      <a:pt x="6835" y="6467"/>
                      <a:pt x="7350" y="6467"/>
                    </a:cubicBezTo>
                    <a:cubicBezTo>
                      <a:pt x="11765" y="6467"/>
                      <a:pt x="13252" y="2493"/>
                      <a:pt x="13252" y="2493"/>
                    </a:cubicBezTo>
                    <a:lnTo>
                      <a:pt x="7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531;p63">
                <a:extLst>
                  <a:ext uri="{FF2B5EF4-FFF2-40B4-BE49-F238E27FC236}">
                    <a16:creationId xmlns:a16="http://schemas.microsoft.com/office/drawing/2014/main" id="{B06EB203-F49D-6BDC-9DEF-DC772CA03E93}"/>
                  </a:ext>
                </a:extLst>
              </p:cNvPr>
              <p:cNvSpPr/>
              <p:nvPr/>
            </p:nvSpPr>
            <p:spPr>
              <a:xfrm>
                <a:off x="11518725" y="12738325"/>
                <a:ext cx="593500" cy="206700"/>
              </a:xfrm>
              <a:custGeom>
                <a:avLst/>
                <a:gdLst/>
                <a:ahLst/>
                <a:cxnLst/>
                <a:rect l="l" t="t" r="r" b="b"/>
                <a:pathLst>
                  <a:path w="23740" h="8268" extrusionOk="0">
                    <a:moveTo>
                      <a:pt x="335" y="0"/>
                    </a:moveTo>
                    <a:lnTo>
                      <a:pt x="0" y="4711"/>
                    </a:lnTo>
                    <a:lnTo>
                      <a:pt x="22341" y="8268"/>
                    </a:lnTo>
                    <a:lnTo>
                      <a:pt x="23739" y="5198"/>
                    </a:lnTo>
                    <a:lnTo>
                      <a:pt x="3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532;p63">
                <a:extLst>
                  <a:ext uri="{FF2B5EF4-FFF2-40B4-BE49-F238E27FC236}">
                    <a16:creationId xmlns:a16="http://schemas.microsoft.com/office/drawing/2014/main" id="{AF23E173-B41B-4F17-1146-812DDC76EE39}"/>
                  </a:ext>
                </a:extLst>
              </p:cNvPr>
              <p:cNvSpPr/>
              <p:nvPr/>
            </p:nvSpPr>
            <p:spPr>
              <a:xfrm>
                <a:off x="11475400" y="12568850"/>
                <a:ext cx="750050" cy="360225"/>
              </a:xfrm>
              <a:custGeom>
                <a:avLst/>
                <a:gdLst/>
                <a:ahLst/>
                <a:cxnLst/>
                <a:rect l="l" t="t" r="r" b="b"/>
                <a:pathLst>
                  <a:path w="30002" h="14409" extrusionOk="0">
                    <a:moveTo>
                      <a:pt x="700" y="1"/>
                    </a:moveTo>
                    <a:lnTo>
                      <a:pt x="1" y="7904"/>
                    </a:lnTo>
                    <a:lnTo>
                      <a:pt x="26475" y="14408"/>
                    </a:lnTo>
                    <a:lnTo>
                      <a:pt x="30001" y="4348"/>
                    </a:lnTo>
                    <a:lnTo>
                      <a:pt x="70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533;p63">
                <a:extLst>
                  <a:ext uri="{FF2B5EF4-FFF2-40B4-BE49-F238E27FC236}">
                    <a16:creationId xmlns:a16="http://schemas.microsoft.com/office/drawing/2014/main" id="{55655F0F-FEF8-9702-FEBD-61FBC8799769}"/>
                  </a:ext>
                </a:extLst>
              </p:cNvPr>
              <p:cNvSpPr/>
              <p:nvPr/>
            </p:nvSpPr>
            <p:spPr>
              <a:xfrm>
                <a:off x="11546825" y="12935900"/>
                <a:ext cx="445325" cy="178575"/>
              </a:xfrm>
              <a:custGeom>
                <a:avLst/>
                <a:gdLst/>
                <a:ahLst/>
                <a:cxnLst/>
                <a:rect l="l" t="t" r="r" b="b"/>
                <a:pathLst>
                  <a:path w="17813" h="7143" extrusionOk="0">
                    <a:moveTo>
                      <a:pt x="244" y="0"/>
                    </a:moveTo>
                    <a:lnTo>
                      <a:pt x="1" y="3951"/>
                    </a:lnTo>
                    <a:lnTo>
                      <a:pt x="16019" y="7143"/>
                    </a:lnTo>
                    <a:lnTo>
                      <a:pt x="17813" y="3526"/>
                    </a:lnTo>
                    <a:lnTo>
                      <a:pt x="2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534;p63">
                <a:extLst>
                  <a:ext uri="{FF2B5EF4-FFF2-40B4-BE49-F238E27FC236}">
                    <a16:creationId xmlns:a16="http://schemas.microsoft.com/office/drawing/2014/main" id="{B8F80298-3A77-F4AB-6870-E30FCA339E89}"/>
                  </a:ext>
                </a:extLst>
              </p:cNvPr>
              <p:cNvSpPr/>
              <p:nvPr/>
            </p:nvSpPr>
            <p:spPr>
              <a:xfrm>
                <a:off x="11462475" y="12848500"/>
                <a:ext cx="645175" cy="243950"/>
              </a:xfrm>
              <a:custGeom>
                <a:avLst/>
                <a:gdLst/>
                <a:ahLst/>
                <a:cxnLst/>
                <a:rect l="l" t="t" r="r" b="b"/>
                <a:pathLst>
                  <a:path w="25807" h="9758" extrusionOk="0">
                    <a:moveTo>
                      <a:pt x="822" y="1"/>
                    </a:moveTo>
                    <a:lnTo>
                      <a:pt x="1" y="4013"/>
                    </a:lnTo>
                    <a:lnTo>
                      <a:pt x="23649" y="9758"/>
                    </a:lnTo>
                    <a:lnTo>
                      <a:pt x="25807" y="3770"/>
                    </a:lnTo>
                    <a:lnTo>
                      <a:pt x="8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535;p63">
                <a:extLst>
                  <a:ext uri="{FF2B5EF4-FFF2-40B4-BE49-F238E27FC236}">
                    <a16:creationId xmlns:a16="http://schemas.microsoft.com/office/drawing/2014/main" id="{F01C3BA2-9BE0-B9DF-848F-F981C63CF895}"/>
                  </a:ext>
                </a:extLst>
              </p:cNvPr>
              <p:cNvSpPr/>
              <p:nvPr/>
            </p:nvSpPr>
            <p:spPr>
              <a:xfrm>
                <a:off x="12032250" y="12810875"/>
                <a:ext cx="54225" cy="38800"/>
              </a:xfrm>
              <a:custGeom>
                <a:avLst/>
                <a:gdLst/>
                <a:ahLst/>
                <a:cxnLst/>
                <a:rect l="l" t="t" r="r" b="b"/>
                <a:pathLst>
                  <a:path w="2169" h="1552" extrusionOk="0">
                    <a:moveTo>
                      <a:pt x="1064" y="1"/>
                    </a:moveTo>
                    <a:cubicBezTo>
                      <a:pt x="220" y="1"/>
                      <a:pt x="1" y="1364"/>
                      <a:pt x="919" y="1536"/>
                    </a:cubicBezTo>
                    <a:cubicBezTo>
                      <a:pt x="975" y="1546"/>
                      <a:pt x="1030" y="1551"/>
                      <a:pt x="1082" y="1551"/>
                    </a:cubicBezTo>
                    <a:cubicBezTo>
                      <a:pt x="1952" y="1551"/>
                      <a:pt x="2169" y="188"/>
                      <a:pt x="1223" y="16"/>
                    </a:cubicBezTo>
                    <a:cubicBezTo>
                      <a:pt x="1168" y="6"/>
                      <a:pt x="1115" y="1"/>
                      <a:pt x="10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536;p63">
                <a:extLst>
                  <a:ext uri="{FF2B5EF4-FFF2-40B4-BE49-F238E27FC236}">
                    <a16:creationId xmlns:a16="http://schemas.microsoft.com/office/drawing/2014/main" id="{8BF389A0-5AB2-AB3C-A607-238CC331F663}"/>
                  </a:ext>
                </a:extLst>
              </p:cNvPr>
              <p:cNvSpPr/>
              <p:nvPr/>
            </p:nvSpPr>
            <p:spPr>
              <a:xfrm>
                <a:off x="12098775" y="12730125"/>
                <a:ext cx="59375" cy="43150"/>
              </a:xfrm>
              <a:custGeom>
                <a:avLst/>
                <a:gdLst/>
                <a:ahLst/>
                <a:cxnLst/>
                <a:rect l="l" t="t" r="r" b="b"/>
                <a:pathLst>
                  <a:path w="2375" h="1726" extrusionOk="0">
                    <a:moveTo>
                      <a:pt x="1178" y="1"/>
                    </a:moveTo>
                    <a:cubicBezTo>
                      <a:pt x="226" y="1"/>
                      <a:pt x="1" y="1526"/>
                      <a:pt x="1024" y="1696"/>
                    </a:cubicBezTo>
                    <a:cubicBezTo>
                      <a:pt x="1103" y="1716"/>
                      <a:pt x="1179" y="1725"/>
                      <a:pt x="1250" y="1725"/>
                    </a:cubicBezTo>
                    <a:cubicBezTo>
                      <a:pt x="2159" y="1725"/>
                      <a:pt x="2375" y="221"/>
                      <a:pt x="1388" y="24"/>
                    </a:cubicBezTo>
                    <a:cubicBezTo>
                      <a:pt x="1315" y="8"/>
                      <a:pt x="1245" y="1"/>
                      <a:pt x="11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37;p63">
                <a:extLst>
                  <a:ext uri="{FF2B5EF4-FFF2-40B4-BE49-F238E27FC236}">
                    <a16:creationId xmlns:a16="http://schemas.microsoft.com/office/drawing/2014/main" id="{691F3F35-5D3E-16A5-EEF5-77779316BE83}"/>
                  </a:ext>
                </a:extLst>
              </p:cNvPr>
              <p:cNvSpPr/>
              <p:nvPr/>
            </p:nvSpPr>
            <p:spPr>
              <a:xfrm>
                <a:off x="12027400" y="12735700"/>
                <a:ext cx="40325" cy="29575"/>
              </a:xfrm>
              <a:custGeom>
                <a:avLst/>
                <a:gdLst/>
                <a:ahLst/>
                <a:cxnLst/>
                <a:rect l="l" t="t" r="r" b="b"/>
                <a:pathLst>
                  <a:path w="1613" h="1183" extrusionOk="0">
                    <a:moveTo>
                      <a:pt x="771" y="0"/>
                    </a:moveTo>
                    <a:cubicBezTo>
                      <a:pt x="148" y="0"/>
                      <a:pt x="1" y="1026"/>
                      <a:pt x="657" y="1169"/>
                    </a:cubicBezTo>
                    <a:cubicBezTo>
                      <a:pt x="703" y="1178"/>
                      <a:pt x="748" y="1183"/>
                      <a:pt x="791" y="1183"/>
                    </a:cubicBezTo>
                    <a:cubicBezTo>
                      <a:pt x="1443" y="1183"/>
                      <a:pt x="1613" y="157"/>
                      <a:pt x="900" y="14"/>
                    </a:cubicBezTo>
                    <a:cubicBezTo>
                      <a:pt x="855" y="5"/>
                      <a:pt x="812" y="0"/>
                      <a:pt x="7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538;p63">
                <a:extLst>
                  <a:ext uri="{FF2B5EF4-FFF2-40B4-BE49-F238E27FC236}">
                    <a16:creationId xmlns:a16="http://schemas.microsoft.com/office/drawing/2014/main" id="{1C487896-511B-4928-C3FF-36E2E9303769}"/>
                  </a:ext>
                </a:extLst>
              </p:cNvPr>
              <p:cNvSpPr/>
              <p:nvPr/>
            </p:nvSpPr>
            <p:spPr>
              <a:xfrm>
                <a:off x="11949600" y="12789075"/>
                <a:ext cx="36150" cy="26400"/>
              </a:xfrm>
              <a:custGeom>
                <a:avLst/>
                <a:gdLst/>
                <a:ahLst/>
                <a:cxnLst/>
                <a:rect l="l" t="t" r="r" b="b"/>
                <a:pathLst>
                  <a:path w="1446" h="1056" extrusionOk="0">
                    <a:moveTo>
                      <a:pt x="768" y="1"/>
                    </a:moveTo>
                    <a:cubicBezTo>
                      <a:pt x="193" y="1"/>
                      <a:pt x="0" y="895"/>
                      <a:pt x="668" y="1040"/>
                    </a:cubicBezTo>
                    <a:cubicBezTo>
                      <a:pt x="710" y="1050"/>
                      <a:pt x="749" y="1055"/>
                      <a:pt x="787" y="1055"/>
                    </a:cubicBezTo>
                    <a:cubicBezTo>
                      <a:pt x="1301" y="1055"/>
                      <a:pt x="1445" y="148"/>
                      <a:pt x="851" y="7"/>
                    </a:cubicBezTo>
                    <a:cubicBezTo>
                      <a:pt x="822" y="3"/>
                      <a:pt x="794" y="1"/>
                      <a:pt x="7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539;p63">
                <a:extLst>
                  <a:ext uri="{FF2B5EF4-FFF2-40B4-BE49-F238E27FC236}">
                    <a16:creationId xmlns:a16="http://schemas.microsoft.com/office/drawing/2014/main" id="{6CE4E9CC-A81B-EB13-FE96-2FA3EC721D45}"/>
                  </a:ext>
                </a:extLst>
              </p:cNvPr>
              <p:cNvSpPr/>
              <p:nvPr/>
            </p:nvSpPr>
            <p:spPr>
              <a:xfrm>
                <a:off x="11526600" y="12906650"/>
                <a:ext cx="37800" cy="28650"/>
              </a:xfrm>
              <a:custGeom>
                <a:avLst/>
                <a:gdLst/>
                <a:ahLst/>
                <a:cxnLst/>
                <a:rect l="l" t="t" r="r" b="b"/>
                <a:pathLst>
                  <a:path w="1512" h="1146" extrusionOk="0">
                    <a:moveTo>
                      <a:pt x="744" y="1"/>
                    </a:moveTo>
                    <a:cubicBezTo>
                      <a:pt x="148" y="1"/>
                      <a:pt x="1" y="997"/>
                      <a:pt x="627" y="1140"/>
                    </a:cubicBezTo>
                    <a:cubicBezTo>
                      <a:pt x="657" y="1143"/>
                      <a:pt x="686" y="1145"/>
                      <a:pt x="714" y="1145"/>
                    </a:cubicBezTo>
                    <a:cubicBezTo>
                      <a:pt x="1371" y="1145"/>
                      <a:pt x="1512" y="161"/>
                      <a:pt x="871" y="15"/>
                    </a:cubicBezTo>
                    <a:cubicBezTo>
                      <a:pt x="827" y="5"/>
                      <a:pt x="784" y="1"/>
                      <a:pt x="7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540;p63">
                <a:extLst>
                  <a:ext uri="{FF2B5EF4-FFF2-40B4-BE49-F238E27FC236}">
                    <a16:creationId xmlns:a16="http://schemas.microsoft.com/office/drawing/2014/main" id="{EAB8FDDB-0881-B4AE-44F8-FCF059B883FB}"/>
                  </a:ext>
                </a:extLst>
              </p:cNvPr>
              <p:cNvSpPr/>
              <p:nvPr/>
            </p:nvSpPr>
            <p:spPr>
              <a:xfrm>
                <a:off x="11601800" y="12925875"/>
                <a:ext cx="35475" cy="30300"/>
              </a:xfrm>
              <a:custGeom>
                <a:avLst/>
                <a:gdLst/>
                <a:ahLst/>
                <a:cxnLst/>
                <a:rect l="l" t="t" r="r" b="b"/>
                <a:pathLst>
                  <a:path w="1419" h="1212" extrusionOk="0">
                    <a:moveTo>
                      <a:pt x="734" y="0"/>
                    </a:moveTo>
                    <a:cubicBezTo>
                      <a:pt x="363" y="0"/>
                      <a:pt x="0" y="396"/>
                      <a:pt x="142" y="766"/>
                    </a:cubicBezTo>
                    <a:cubicBezTo>
                      <a:pt x="142" y="827"/>
                      <a:pt x="142" y="827"/>
                      <a:pt x="173" y="857"/>
                    </a:cubicBezTo>
                    <a:cubicBezTo>
                      <a:pt x="265" y="1080"/>
                      <a:pt x="483" y="1212"/>
                      <a:pt x="700" y="1212"/>
                    </a:cubicBezTo>
                    <a:cubicBezTo>
                      <a:pt x="839" y="1212"/>
                      <a:pt x="978" y="1158"/>
                      <a:pt x="1085" y="1039"/>
                    </a:cubicBezTo>
                    <a:lnTo>
                      <a:pt x="1115" y="1009"/>
                    </a:lnTo>
                    <a:cubicBezTo>
                      <a:pt x="1419" y="675"/>
                      <a:pt x="1237" y="97"/>
                      <a:pt x="811" y="6"/>
                    </a:cubicBezTo>
                    <a:cubicBezTo>
                      <a:pt x="785" y="2"/>
                      <a:pt x="760" y="0"/>
                      <a:pt x="7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541;p63">
                <a:extLst>
                  <a:ext uri="{FF2B5EF4-FFF2-40B4-BE49-F238E27FC236}">
                    <a16:creationId xmlns:a16="http://schemas.microsoft.com/office/drawing/2014/main" id="{7353F716-EDC8-3457-8D49-09A12F1F9B7D}"/>
                  </a:ext>
                </a:extLst>
              </p:cNvPr>
              <p:cNvSpPr/>
              <p:nvPr/>
            </p:nvSpPr>
            <p:spPr>
              <a:xfrm>
                <a:off x="11572600" y="12880250"/>
                <a:ext cx="28875" cy="21775"/>
              </a:xfrm>
              <a:custGeom>
                <a:avLst/>
                <a:gdLst/>
                <a:ahLst/>
                <a:cxnLst/>
                <a:rect l="l" t="t" r="r" b="b"/>
                <a:pathLst>
                  <a:path w="1155" h="871" extrusionOk="0">
                    <a:moveTo>
                      <a:pt x="589" y="0"/>
                    </a:moveTo>
                    <a:cubicBezTo>
                      <a:pt x="111" y="0"/>
                      <a:pt x="0" y="743"/>
                      <a:pt x="490" y="858"/>
                    </a:cubicBezTo>
                    <a:cubicBezTo>
                      <a:pt x="524" y="866"/>
                      <a:pt x="557" y="870"/>
                      <a:pt x="588" y="870"/>
                    </a:cubicBezTo>
                    <a:cubicBezTo>
                      <a:pt x="1027" y="870"/>
                      <a:pt x="1154" y="121"/>
                      <a:pt x="672" y="7"/>
                    </a:cubicBezTo>
                    <a:cubicBezTo>
                      <a:pt x="643" y="2"/>
                      <a:pt x="616" y="0"/>
                      <a:pt x="5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42;p63">
                <a:extLst>
                  <a:ext uri="{FF2B5EF4-FFF2-40B4-BE49-F238E27FC236}">
                    <a16:creationId xmlns:a16="http://schemas.microsoft.com/office/drawing/2014/main" id="{D3D2EB02-103F-C96D-38C5-0429861EABB5}"/>
                  </a:ext>
                </a:extLst>
              </p:cNvPr>
              <p:cNvSpPr/>
              <p:nvPr/>
            </p:nvSpPr>
            <p:spPr>
              <a:xfrm>
                <a:off x="11495925" y="11643625"/>
                <a:ext cx="425850" cy="296225"/>
              </a:xfrm>
              <a:custGeom>
                <a:avLst/>
                <a:gdLst/>
                <a:ahLst/>
                <a:cxnLst/>
                <a:rect l="l" t="t" r="r" b="b"/>
                <a:pathLst>
                  <a:path w="17034" h="11849" extrusionOk="0">
                    <a:moveTo>
                      <a:pt x="13277" y="1"/>
                    </a:moveTo>
                    <a:cubicBezTo>
                      <a:pt x="12219" y="1"/>
                      <a:pt x="11101" y="220"/>
                      <a:pt x="10213" y="505"/>
                    </a:cubicBezTo>
                    <a:cubicBezTo>
                      <a:pt x="7751" y="1356"/>
                      <a:pt x="5502" y="2785"/>
                      <a:pt x="3739" y="4669"/>
                    </a:cubicBezTo>
                    <a:cubicBezTo>
                      <a:pt x="3162" y="5307"/>
                      <a:pt x="2128" y="6402"/>
                      <a:pt x="1459" y="7587"/>
                    </a:cubicBezTo>
                    <a:cubicBezTo>
                      <a:pt x="0" y="10019"/>
                      <a:pt x="1064" y="11721"/>
                      <a:pt x="3830" y="11842"/>
                    </a:cubicBezTo>
                    <a:cubicBezTo>
                      <a:pt x="3936" y="11847"/>
                      <a:pt x="4043" y="11849"/>
                      <a:pt x="4152" y="11849"/>
                    </a:cubicBezTo>
                    <a:cubicBezTo>
                      <a:pt x="8680" y="11849"/>
                      <a:pt x="15915" y="8170"/>
                      <a:pt x="16657" y="3332"/>
                    </a:cubicBezTo>
                    <a:cubicBezTo>
                      <a:pt x="17034" y="773"/>
                      <a:pt x="15263" y="1"/>
                      <a:pt x="132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543;p63">
                <a:extLst>
                  <a:ext uri="{FF2B5EF4-FFF2-40B4-BE49-F238E27FC236}">
                    <a16:creationId xmlns:a16="http://schemas.microsoft.com/office/drawing/2014/main" id="{A1A0F30A-813F-673E-254C-92984B440373}"/>
                  </a:ext>
                </a:extLst>
              </p:cNvPr>
              <p:cNvSpPr/>
              <p:nvPr/>
            </p:nvSpPr>
            <p:spPr>
              <a:xfrm>
                <a:off x="11998300" y="11648675"/>
                <a:ext cx="242350" cy="192600"/>
              </a:xfrm>
              <a:custGeom>
                <a:avLst/>
                <a:gdLst/>
                <a:ahLst/>
                <a:cxnLst/>
                <a:rect l="l" t="t" r="r" b="b"/>
                <a:pathLst>
                  <a:path w="9694" h="7704" extrusionOk="0">
                    <a:moveTo>
                      <a:pt x="2452" y="0"/>
                    </a:moveTo>
                    <a:cubicBezTo>
                      <a:pt x="1092" y="0"/>
                      <a:pt x="0" y="704"/>
                      <a:pt x="88" y="2157"/>
                    </a:cubicBezTo>
                    <a:cubicBezTo>
                      <a:pt x="88" y="2552"/>
                      <a:pt x="179" y="2947"/>
                      <a:pt x="392" y="3434"/>
                    </a:cubicBezTo>
                    <a:cubicBezTo>
                      <a:pt x="1262" y="5665"/>
                      <a:pt x="4066" y="7704"/>
                      <a:pt x="6565" y="7704"/>
                    </a:cubicBezTo>
                    <a:cubicBezTo>
                      <a:pt x="6686" y="7704"/>
                      <a:pt x="6807" y="7699"/>
                      <a:pt x="6927" y="7689"/>
                    </a:cubicBezTo>
                    <a:cubicBezTo>
                      <a:pt x="8964" y="7476"/>
                      <a:pt x="9693" y="5622"/>
                      <a:pt x="8812" y="3920"/>
                    </a:cubicBezTo>
                    <a:cubicBezTo>
                      <a:pt x="7961" y="2279"/>
                      <a:pt x="5742" y="941"/>
                      <a:pt x="4070" y="303"/>
                    </a:cubicBezTo>
                    <a:cubicBezTo>
                      <a:pt x="3526" y="102"/>
                      <a:pt x="2970" y="0"/>
                      <a:pt x="24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544;p63">
                <a:extLst>
                  <a:ext uri="{FF2B5EF4-FFF2-40B4-BE49-F238E27FC236}">
                    <a16:creationId xmlns:a16="http://schemas.microsoft.com/office/drawing/2014/main" id="{D07C43A2-9E67-E298-D3F8-3D387F546C2D}"/>
                  </a:ext>
                </a:extLst>
              </p:cNvPr>
              <p:cNvSpPr/>
              <p:nvPr/>
            </p:nvSpPr>
            <p:spPr>
              <a:xfrm>
                <a:off x="11129650" y="12365975"/>
                <a:ext cx="244725" cy="299425"/>
              </a:xfrm>
              <a:custGeom>
                <a:avLst/>
                <a:gdLst/>
                <a:ahLst/>
                <a:cxnLst/>
                <a:rect l="l" t="t" r="r" b="b"/>
                <a:pathLst>
                  <a:path w="9789" h="11977" extrusionOk="0">
                    <a:moveTo>
                      <a:pt x="1216" y="0"/>
                    </a:moveTo>
                    <a:cubicBezTo>
                      <a:pt x="1" y="2493"/>
                      <a:pt x="213" y="5472"/>
                      <a:pt x="1733" y="7782"/>
                    </a:cubicBezTo>
                    <a:cubicBezTo>
                      <a:pt x="3344" y="10092"/>
                      <a:pt x="6293" y="11429"/>
                      <a:pt x="9028" y="11976"/>
                    </a:cubicBezTo>
                    <a:cubicBezTo>
                      <a:pt x="9788" y="9393"/>
                      <a:pt x="9332" y="6444"/>
                      <a:pt x="7843" y="4195"/>
                    </a:cubicBezTo>
                    <a:cubicBezTo>
                      <a:pt x="6384" y="1915"/>
                      <a:pt x="3891" y="365"/>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545;p63">
                <a:extLst>
                  <a:ext uri="{FF2B5EF4-FFF2-40B4-BE49-F238E27FC236}">
                    <a16:creationId xmlns:a16="http://schemas.microsoft.com/office/drawing/2014/main" id="{B8A56C2F-E340-7C67-A20F-85025BC621A2}"/>
                  </a:ext>
                </a:extLst>
              </p:cNvPr>
              <p:cNvSpPr/>
              <p:nvPr/>
            </p:nvSpPr>
            <p:spPr>
              <a:xfrm>
                <a:off x="11076450" y="12156975"/>
                <a:ext cx="199875" cy="124775"/>
              </a:xfrm>
              <a:custGeom>
                <a:avLst/>
                <a:gdLst/>
                <a:ahLst/>
                <a:cxnLst/>
                <a:rect l="l" t="t" r="r" b="b"/>
                <a:pathLst>
                  <a:path w="7995" h="4991" extrusionOk="0">
                    <a:moveTo>
                      <a:pt x="5268" y="0"/>
                    </a:moveTo>
                    <a:cubicBezTo>
                      <a:pt x="4573" y="0"/>
                      <a:pt x="3874" y="151"/>
                      <a:pt x="3223" y="457"/>
                    </a:cubicBezTo>
                    <a:cubicBezTo>
                      <a:pt x="1673" y="1126"/>
                      <a:pt x="578" y="2859"/>
                      <a:pt x="1" y="4439"/>
                    </a:cubicBezTo>
                    <a:cubicBezTo>
                      <a:pt x="738" y="4808"/>
                      <a:pt x="1569" y="4990"/>
                      <a:pt x="2406" y="4990"/>
                    </a:cubicBezTo>
                    <a:cubicBezTo>
                      <a:pt x="3225" y="4990"/>
                      <a:pt x="4052" y="4816"/>
                      <a:pt x="4803" y="4470"/>
                    </a:cubicBezTo>
                    <a:cubicBezTo>
                      <a:pt x="6323" y="3801"/>
                      <a:pt x="7509" y="2464"/>
                      <a:pt x="7995" y="853"/>
                    </a:cubicBezTo>
                    <a:cubicBezTo>
                      <a:pt x="7184" y="288"/>
                      <a:pt x="6230" y="0"/>
                      <a:pt x="52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546;p63">
                <a:extLst>
                  <a:ext uri="{FF2B5EF4-FFF2-40B4-BE49-F238E27FC236}">
                    <a16:creationId xmlns:a16="http://schemas.microsoft.com/office/drawing/2014/main" id="{3763E551-934C-B9E3-E5EC-1F494BF2403F}"/>
                  </a:ext>
                </a:extLst>
              </p:cNvPr>
              <p:cNvSpPr/>
              <p:nvPr/>
            </p:nvSpPr>
            <p:spPr>
              <a:xfrm>
                <a:off x="12258100" y="12672925"/>
                <a:ext cx="199875" cy="124775"/>
              </a:xfrm>
              <a:custGeom>
                <a:avLst/>
                <a:gdLst/>
                <a:ahLst/>
                <a:cxnLst/>
                <a:rect l="l" t="t" r="r" b="b"/>
                <a:pathLst>
                  <a:path w="7995" h="4991" extrusionOk="0">
                    <a:moveTo>
                      <a:pt x="5268" y="1"/>
                    </a:moveTo>
                    <a:cubicBezTo>
                      <a:pt x="4572" y="1"/>
                      <a:pt x="3873" y="152"/>
                      <a:pt x="3222" y="458"/>
                    </a:cubicBezTo>
                    <a:cubicBezTo>
                      <a:pt x="1672" y="1127"/>
                      <a:pt x="547" y="2829"/>
                      <a:pt x="0" y="4440"/>
                    </a:cubicBezTo>
                    <a:cubicBezTo>
                      <a:pt x="737" y="4809"/>
                      <a:pt x="1568" y="4991"/>
                      <a:pt x="2405" y="4991"/>
                    </a:cubicBezTo>
                    <a:cubicBezTo>
                      <a:pt x="3225" y="4991"/>
                      <a:pt x="4051" y="4816"/>
                      <a:pt x="4803" y="4470"/>
                    </a:cubicBezTo>
                    <a:cubicBezTo>
                      <a:pt x="6323" y="3771"/>
                      <a:pt x="7508" y="2464"/>
                      <a:pt x="7994" y="853"/>
                    </a:cubicBezTo>
                    <a:cubicBezTo>
                      <a:pt x="7183" y="289"/>
                      <a:pt x="6229" y="1"/>
                      <a:pt x="52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547;p63">
                <a:extLst>
                  <a:ext uri="{FF2B5EF4-FFF2-40B4-BE49-F238E27FC236}">
                    <a16:creationId xmlns:a16="http://schemas.microsoft.com/office/drawing/2014/main" id="{D8ADA5A3-D676-27F2-D777-31C7530590BB}"/>
                  </a:ext>
                </a:extLst>
              </p:cNvPr>
              <p:cNvSpPr/>
              <p:nvPr/>
            </p:nvSpPr>
            <p:spPr>
              <a:xfrm>
                <a:off x="12483025" y="12438925"/>
                <a:ext cx="141350" cy="261425"/>
              </a:xfrm>
              <a:custGeom>
                <a:avLst/>
                <a:gdLst/>
                <a:ahLst/>
                <a:cxnLst/>
                <a:rect l="l" t="t" r="r" b="b"/>
                <a:pathLst>
                  <a:path w="5654" h="10457" extrusionOk="0">
                    <a:moveTo>
                      <a:pt x="2493" y="0"/>
                    </a:moveTo>
                    <a:cubicBezTo>
                      <a:pt x="851" y="1216"/>
                      <a:pt x="0" y="3222"/>
                      <a:pt x="244" y="5289"/>
                    </a:cubicBezTo>
                    <a:cubicBezTo>
                      <a:pt x="487" y="7326"/>
                      <a:pt x="2006" y="9210"/>
                      <a:pt x="3587" y="10456"/>
                    </a:cubicBezTo>
                    <a:cubicBezTo>
                      <a:pt x="4955" y="8997"/>
                      <a:pt x="5654" y="6961"/>
                      <a:pt x="5411" y="4985"/>
                    </a:cubicBezTo>
                    <a:cubicBezTo>
                      <a:pt x="5198" y="3009"/>
                      <a:pt x="4134" y="1155"/>
                      <a:pt x="24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548;p63">
                <a:extLst>
                  <a:ext uri="{FF2B5EF4-FFF2-40B4-BE49-F238E27FC236}">
                    <a16:creationId xmlns:a16="http://schemas.microsoft.com/office/drawing/2014/main" id="{89859302-9BA1-19A4-2957-8A00AF5D95F7}"/>
                  </a:ext>
                </a:extLst>
              </p:cNvPr>
              <p:cNvSpPr/>
              <p:nvPr/>
            </p:nvSpPr>
            <p:spPr>
              <a:xfrm>
                <a:off x="11085575" y="11878500"/>
                <a:ext cx="150475" cy="94250"/>
              </a:xfrm>
              <a:custGeom>
                <a:avLst/>
                <a:gdLst/>
                <a:ahLst/>
                <a:cxnLst/>
                <a:rect l="l" t="t" r="r" b="b"/>
                <a:pathLst>
                  <a:path w="6019" h="3770" extrusionOk="0">
                    <a:moveTo>
                      <a:pt x="729" y="0"/>
                    </a:moveTo>
                    <a:cubicBezTo>
                      <a:pt x="481" y="0"/>
                      <a:pt x="254" y="123"/>
                      <a:pt x="153" y="350"/>
                    </a:cubicBezTo>
                    <a:cubicBezTo>
                      <a:pt x="1" y="624"/>
                      <a:pt x="122" y="928"/>
                      <a:pt x="305" y="1140"/>
                    </a:cubicBezTo>
                    <a:cubicBezTo>
                      <a:pt x="609" y="1475"/>
                      <a:pt x="1034" y="1688"/>
                      <a:pt x="1399" y="1870"/>
                    </a:cubicBezTo>
                    <a:cubicBezTo>
                      <a:pt x="1794" y="2052"/>
                      <a:pt x="2128" y="2295"/>
                      <a:pt x="2524" y="2478"/>
                    </a:cubicBezTo>
                    <a:cubicBezTo>
                      <a:pt x="2858" y="2660"/>
                      <a:pt x="3223" y="2873"/>
                      <a:pt x="3587" y="3086"/>
                    </a:cubicBezTo>
                    <a:cubicBezTo>
                      <a:pt x="3952" y="3268"/>
                      <a:pt x="4286" y="3542"/>
                      <a:pt x="4682" y="3694"/>
                    </a:cubicBezTo>
                    <a:cubicBezTo>
                      <a:pt x="4784" y="3745"/>
                      <a:pt x="4900" y="3770"/>
                      <a:pt x="5019" y="3770"/>
                    </a:cubicBezTo>
                    <a:cubicBezTo>
                      <a:pt x="5324" y="3770"/>
                      <a:pt x="5645" y="3605"/>
                      <a:pt x="5776" y="3299"/>
                    </a:cubicBezTo>
                    <a:cubicBezTo>
                      <a:pt x="6019" y="2934"/>
                      <a:pt x="5867" y="2508"/>
                      <a:pt x="5442" y="2295"/>
                    </a:cubicBezTo>
                    <a:cubicBezTo>
                      <a:pt x="5077" y="2052"/>
                      <a:pt x="4712" y="1900"/>
                      <a:pt x="4378" y="1718"/>
                    </a:cubicBezTo>
                    <a:lnTo>
                      <a:pt x="3223" y="1110"/>
                    </a:lnTo>
                    <a:cubicBezTo>
                      <a:pt x="2858" y="928"/>
                      <a:pt x="2493" y="715"/>
                      <a:pt x="2128" y="533"/>
                    </a:cubicBezTo>
                    <a:cubicBezTo>
                      <a:pt x="1703" y="320"/>
                      <a:pt x="1338" y="77"/>
                      <a:pt x="882" y="16"/>
                    </a:cubicBezTo>
                    <a:cubicBezTo>
                      <a:pt x="831" y="6"/>
                      <a:pt x="779" y="0"/>
                      <a:pt x="7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549;p63">
                <a:extLst>
                  <a:ext uri="{FF2B5EF4-FFF2-40B4-BE49-F238E27FC236}">
                    <a16:creationId xmlns:a16="http://schemas.microsoft.com/office/drawing/2014/main" id="{CFB48C45-3420-54EA-73E4-69A56CAAB3DC}"/>
                  </a:ext>
                </a:extLst>
              </p:cNvPr>
              <p:cNvSpPr/>
              <p:nvPr/>
            </p:nvSpPr>
            <p:spPr>
              <a:xfrm>
                <a:off x="11174325" y="11578625"/>
                <a:ext cx="181050" cy="154500"/>
              </a:xfrm>
              <a:custGeom>
                <a:avLst/>
                <a:gdLst/>
                <a:ahLst/>
                <a:cxnLst/>
                <a:rect l="l" t="t" r="r" b="b"/>
                <a:pathLst>
                  <a:path w="7242" h="6180" extrusionOk="0">
                    <a:moveTo>
                      <a:pt x="857" y="0"/>
                    </a:moveTo>
                    <a:cubicBezTo>
                      <a:pt x="359" y="0"/>
                      <a:pt x="1" y="530"/>
                      <a:pt x="281" y="1038"/>
                    </a:cubicBezTo>
                    <a:cubicBezTo>
                      <a:pt x="584" y="1585"/>
                      <a:pt x="1162" y="2041"/>
                      <a:pt x="1618" y="2406"/>
                    </a:cubicBezTo>
                    <a:cubicBezTo>
                      <a:pt x="2074" y="2801"/>
                      <a:pt x="2530" y="3226"/>
                      <a:pt x="2986" y="3591"/>
                    </a:cubicBezTo>
                    <a:cubicBezTo>
                      <a:pt x="3898" y="4381"/>
                      <a:pt x="4809" y="5233"/>
                      <a:pt x="5752" y="5962"/>
                    </a:cubicBezTo>
                    <a:cubicBezTo>
                      <a:pt x="5936" y="6104"/>
                      <a:pt x="6141" y="6180"/>
                      <a:pt x="6341" y="6180"/>
                    </a:cubicBezTo>
                    <a:cubicBezTo>
                      <a:pt x="6568" y="6180"/>
                      <a:pt x="6789" y="6081"/>
                      <a:pt x="6968" y="5871"/>
                    </a:cubicBezTo>
                    <a:cubicBezTo>
                      <a:pt x="7241" y="5506"/>
                      <a:pt x="7211" y="4959"/>
                      <a:pt x="6876" y="4655"/>
                    </a:cubicBezTo>
                    <a:cubicBezTo>
                      <a:pt x="5965" y="3834"/>
                      <a:pt x="4992" y="3074"/>
                      <a:pt x="4080" y="2315"/>
                    </a:cubicBezTo>
                    <a:lnTo>
                      <a:pt x="2712" y="1160"/>
                    </a:lnTo>
                    <a:cubicBezTo>
                      <a:pt x="2499" y="977"/>
                      <a:pt x="2256" y="825"/>
                      <a:pt x="2043" y="643"/>
                    </a:cubicBezTo>
                    <a:cubicBezTo>
                      <a:pt x="1770" y="400"/>
                      <a:pt x="1496" y="187"/>
                      <a:pt x="1162" y="65"/>
                    </a:cubicBezTo>
                    <a:cubicBezTo>
                      <a:pt x="1057" y="20"/>
                      <a:pt x="954" y="0"/>
                      <a:pt x="8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550;p63">
                <a:extLst>
                  <a:ext uri="{FF2B5EF4-FFF2-40B4-BE49-F238E27FC236}">
                    <a16:creationId xmlns:a16="http://schemas.microsoft.com/office/drawing/2014/main" id="{10B07381-FF6D-A5CC-72B2-A09B11ADBEAD}"/>
                  </a:ext>
                </a:extLst>
              </p:cNvPr>
              <p:cNvSpPr/>
              <p:nvPr/>
            </p:nvSpPr>
            <p:spPr>
              <a:xfrm>
                <a:off x="11381925" y="11255025"/>
                <a:ext cx="200650" cy="310925"/>
              </a:xfrm>
              <a:custGeom>
                <a:avLst/>
                <a:gdLst/>
                <a:ahLst/>
                <a:cxnLst/>
                <a:rect l="l" t="t" r="r" b="b"/>
                <a:pathLst>
                  <a:path w="8026" h="12437" extrusionOk="0">
                    <a:moveTo>
                      <a:pt x="892" y="1"/>
                    </a:moveTo>
                    <a:cubicBezTo>
                      <a:pt x="736" y="1"/>
                      <a:pt x="582" y="42"/>
                      <a:pt x="457" y="122"/>
                    </a:cubicBezTo>
                    <a:cubicBezTo>
                      <a:pt x="92" y="395"/>
                      <a:pt x="1" y="851"/>
                      <a:pt x="244" y="1246"/>
                    </a:cubicBezTo>
                    <a:cubicBezTo>
                      <a:pt x="2402" y="4924"/>
                      <a:pt x="4500" y="8632"/>
                      <a:pt x="6870" y="12189"/>
                    </a:cubicBezTo>
                    <a:cubicBezTo>
                      <a:pt x="7006" y="12344"/>
                      <a:pt x="7203" y="12437"/>
                      <a:pt x="7400" y="12437"/>
                    </a:cubicBezTo>
                    <a:cubicBezTo>
                      <a:pt x="7511" y="12437"/>
                      <a:pt x="7622" y="12407"/>
                      <a:pt x="7722" y="12341"/>
                    </a:cubicBezTo>
                    <a:cubicBezTo>
                      <a:pt x="7995" y="12128"/>
                      <a:pt x="8025" y="11793"/>
                      <a:pt x="7873" y="11520"/>
                    </a:cubicBezTo>
                    <a:cubicBezTo>
                      <a:pt x="5928" y="7720"/>
                      <a:pt x="3740" y="4043"/>
                      <a:pt x="1551" y="365"/>
                    </a:cubicBezTo>
                    <a:cubicBezTo>
                      <a:pt x="1418" y="117"/>
                      <a:pt x="1153" y="1"/>
                      <a:pt x="8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551;p63">
                <a:extLst>
                  <a:ext uri="{FF2B5EF4-FFF2-40B4-BE49-F238E27FC236}">
                    <a16:creationId xmlns:a16="http://schemas.microsoft.com/office/drawing/2014/main" id="{23DFBA19-7FE4-1675-4EA7-B133CA3896B6}"/>
                  </a:ext>
                </a:extLst>
              </p:cNvPr>
              <p:cNvSpPr/>
              <p:nvPr/>
            </p:nvSpPr>
            <p:spPr>
              <a:xfrm>
                <a:off x="11743650" y="11316650"/>
                <a:ext cx="61700" cy="174700"/>
              </a:xfrm>
              <a:custGeom>
                <a:avLst/>
                <a:gdLst/>
                <a:ahLst/>
                <a:cxnLst/>
                <a:rect l="l" t="t" r="r" b="b"/>
                <a:pathLst>
                  <a:path w="2468" h="6988" extrusionOk="0">
                    <a:moveTo>
                      <a:pt x="773" y="0"/>
                    </a:moveTo>
                    <a:cubicBezTo>
                      <a:pt x="712" y="0"/>
                      <a:pt x="647" y="9"/>
                      <a:pt x="578" y="27"/>
                    </a:cubicBezTo>
                    <a:cubicBezTo>
                      <a:pt x="152" y="88"/>
                      <a:pt x="0" y="483"/>
                      <a:pt x="92" y="848"/>
                    </a:cubicBezTo>
                    <a:cubicBezTo>
                      <a:pt x="547" y="2824"/>
                      <a:pt x="912" y="4800"/>
                      <a:pt x="1520" y="6714"/>
                    </a:cubicBezTo>
                    <a:cubicBezTo>
                      <a:pt x="1608" y="6903"/>
                      <a:pt x="1790" y="6988"/>
                      <a:pt x="1968" y="6988"/>
                    </a:cubicBezTo>
                    <a:cubicBezTo>
                      <a:pt x="2221" y="6988"/>
                      <a:pt x="2468" y="6817"/>
                      <a:pt x="2432" y="6532"/>
                    </a:cubicBezTo>
                    <a:cubicBezTo>
                      <a:pt x="2219" y="4496"/>
                      <a:pt x="1794" y="2520"/>
                      <a:pt x="1368" y="605"/>
                    </a:cubicBezTo>
                    <a:cubicBezTo>
                      <a:pt x="1317" y="270"/>
                      <a:pt x="1112" y="0"/>
                      <a:pt x="7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552;p63">
                <a:extLst>
                  <a:ext uri="{FF2B5EF4-FFF2-40B4-BE49-F238E27FC236}">
                    <a16:creationId xmlns:a16="http://schemas.microsoft.com/office/drawing/2014/main" id="{707B48AA-2974-416B-7D52-B2B9B211ABB2}"/>
                  </a:ext>
                </a:extLst>
              </p:cNvPr>
              <p:cNvSpPr/>
              <p:nvPr/>
            </p:nvSpPr>
            <p:spPr>
              <a:xfrm>
                <a:off x="12030875" y="11182025"/>
                <a:ext cx="50200" cy="298700"/>
              </a:xfrm>
              <a:custGeom>
                <a:avLst/>
                <a:gdLst/>
                <a:ahLst/>
                <a:cxnLst/>
                <a:rect l="l" t="t" r="r" b="b"/>
                <a:pathLst>
                  <a:path w="2008" h="11948" extrusionOk="0">
                    <a:moveTo>
                      <a:pt x="1149" y="0"/>
                    </a:moveTo>
                    <a:cubicBezTo>
                      <a:pt x="1131" y="0"/>
                      <a:pt x="1113" y="1"/>
                      <a:pt x="1095" y="2"/>
                    </a:cubicBezTo>
                    <a:cubicBezTo>
                      <a:pt x="639" y="63"/>
                      <a:pt x="335" y="428"/>
                      <a:pt x="335" y="884"/>
                    </a:cubicBezTo>
                    <a:cubicBezTo>
                      <a:pt x="366" y="2616"/>
                      <a:pt x="366" y="4409"/>
                      <a:pt x="305" y="6172"/>
                    </a:cubicBezTo>
                    <a:cubicBezTo>
                      <a:pt x="274" y="6993"/>
                      <a:pt x="214" y="7874"/>
                      <a:pt x="153" y="8726"/>
                    </a:cubicBezTo>
                    <a:cubicBezTo>
                      <a:pt x="62" y="9637"/>
                      <a:pt x="1" y="10549"/>
                      <a:pt x="62" y="11461"/>
                    </a:cubicBezTo>
                    <a:cubicBezTo>
                      <a:pt x="93" y="11788"/>
                      <a:pt x="332" y="11948"/>
                      <a:pt x="586" y="11948"/>
                    </a:cubicBezTo>
                    <a:cubicBezTo>
                      <a:pt x="827" y="11948"/>
                      <a:pt x="1083" y="11803"/>
                      <a:pt x="1186" y="11522"/>
                    </a:cubicBezTo>
                    <a:cubicBezTo>
                      <a:pt x="1733" y="9789"/>
                      <a:pt x="1794" y="7874"/>
                      <a:pt x="1855" y="6142"/>
                    </a:cubicBezTo>
                    <a:cubicBezTo>
                      <a:pt x="1977" y="4349"/>
                      <a:pt x="2007" y="2555"/>
                      <a:pt x="1977" y="762"/>
                    </a:cubicBezTo>
                    <a:cubicBezTo>
                      <a:pt x="1977" y="325"/>
                      <a:pt x="1558" y="0"/>
                      <a:pt x="1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553;p63">
                <a:extLst>
                  <a:ext uri="{FF2B5EF4-FFF2-40B4-BE49-F238E27FC236}">
                    <a16:creationId xmlns:a16="http://schemas.microsoft.com/office/drawing/2014/main" id="{40DB17FA-8F53-54CE-4E8B-D03C5EF2FB8C}"/>
                  </a:ext>
                </a:extLst>
              </p:cNvPr>
              <p:cNvSpPr/>
              <p:nvPr/>
            </p:nvSpPr>
            <p:spPr>
              <a:xfrm>
                <a:off x="12245175" y="11361600"/>
                <a:ext cx="108700" cy="158500"/>
              </a:xfrm>
              <a:custGeom>
                <a:avLst/>
                <a:gdLst/>
                <a:ahLst/>
                <a:cxnLst/>
                <a:rect l="l" t="t" r="r" b="b"/>
                <a:pathLst>
                  <a:path w="4348" h="6340" extrusionOk="0">
                    <a:moveTo>
                      <a:pt x="3544" y="1"/>
                    </a:moveTo>
                    <a:cubicBezTo>
                      <a:pt x="3344" y="1"/>
                      <a:pt x="3156" y="82"/>
                      <a:pt x="3040" y="236"/>
                    </a:cubicBezTo>
                    <a:cubicBezTo>
                      <a:pt x="2858" y="418"/>
                      <a:pt x="2736" y="691"/>
                      <a:pt x="2584" y="965"/>
                    </a:cubicBezTo>
                    <a:cubicBezTo>
                      <a:pt x="2463" y="1178"/>
                      <a:pt x="2311" y="1421"/>
                      <a:pt x="2219" y="1634"/>
                    </a:cubicBezTo>
                    <a:cubicBezTo>
                      <a:pt x="1976" y="2059"/>
                      <a:pt x="1703" y="2485"/>
                      <a:pt x="1490" y="2910"/>
                    </a:cubicBezTo>
                    <a:cubicBezTo>
                      <a:pt x="1004" y="3761"/>
                      <a:pt x="456" y="4613"/>
                      <a:pt x="122" y="5524"/>
                    </a:cubicBezTo>
                    <a:cubicBezTo>
                      <a:pt x="1" y="5798"/>
                      <a:pt x="31" y="6041"/>
                      <a:pt x="304" y="6254"/>
                    </a:cubicBezTo>
                    <a:cubicBezTo>
                      <a:pt x="399" y="6313"/>
                      <a:pt x="503" y="6340"/>
                      <a:pt x="606" y="6340"/>
                    </a:cubicBezTo>
                    <a:cubicBezTo>
                      <a:pt x="766" y="6340"/>
                      <a:pt x="923" y="6274"/>
                      <a:pt x="1034" y="6163"/>
                    </a:cubicBezTo>
                    <a:cubicBezTo>
                      <a:pt x="1703" y="5403"/>
                      <a:pt x="2219" y="4461"/>
                      <a:pt x="2736" y="3579"/>
                    </a:cubicBezTo>
                    <a:cubicBezTo>
                      <a:pt x="3010" y="3154"/>
                      <a:pt x="3283" y="2758"/>
                      <a:pt x="3496" y="2302"/>
                    </a:cubicBezTo>
                    <a:cubicBezTo>
                      <a:pt x="3770" y="1847"/>
                      <a:pt x="4104" y="1391"/>
                      <a:pt x="4286" y="874"/>
                    </a:cubicBezTo>
                    <a:cubicBezTo>
                      <a:pt x="4347" y="540"/>
                      <a:pt x="4165" y="205"/>
                      <a:pt x="3891" y="84"/>
                    </a:cubicBezTo>
                    <a:cubicBezTo>
                      <a:pt x="3780" y="28"/>
                      <a:pt x="3660" y="1"/>
                      <a:pt x="354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554;p63">
                <a:extLst>
                  <a:ext uri="{FF2B5EF4-FFF2-40B4-BE49-F238E27FC236}">
                    <a16:creationId xmlns:a16="http://schemas.microsoft.com/office/drawing/2014/main" id="{7B2E1286-C69D-7A2B-CF79-94E5BA8320AD}"/>
                  </a:ext>
                </a:extLst>
              </p:cNvPr>
              <p:cNvSpPr/>
              <p:nvPr/>
            </p:nvSpPr>
            <p:spPr>
              <a:xfrm>
                <a:off x="12419175" y="11441400"/>
                <a:ext cx="285000" cy="226700"/>
              </a:xfrm>
              <a:custGeom>
                <a:avLst/>
                <a:gdLst/>
                <a:ahLst/>
                <a:cxnLst/>
                <a:rect l="l" t="t" r="r" b="b"/>
                <a:pathLst>
                  <a:path w="11400" h="9068" extrusionOk="0">
                    <a:moveTo>
                      <a:pt x="10556" y="1"/>
                    </a:moveTo>
                    <a:cubicBezTo>
                      <a:pt x="10409" y="1"/>
                      <a:pt x="10258" y="40"/>
                      <a:pt x="10123" y="114"/>
                    </a:cubicBezTo>
                    <a:cubicBezTo>
                      <a:pt x="9667" y="417"/>
                      <a:pt x="9272" y="873"/>
                      <a:pt x="8846" y="1238"/>
                    </a:cubicBezTo>
                    <a:lnTo>
                      <a:pt x="7722" y="2241"/>
                    </a:lnTo>
                    <a:cubicBezTo>
                      <a:pt x="6931" y="2940"/>
                      <a:pt x="6111" y="3609"/>
                      <a:pt x="5290" y="4278"/>
                    </a:cubicBezTo>
                    <a:cubicBezTo>
                      <a:pt x="4439" y="4916"/>
                      <a:pt x="3649" y="5554"/>
                      <a:pt x="2767" y="6193"/>
                    </a:cubicBezTo>
                    <a:cubicBezTo>
                      <a:pt x="2372" y="6497"/>
                      <a:pt x="1916" y="6861"/>
                      <a:pt x="1491" y="7196"/>
                    </a:cubicBezTo>
                    <a:cubicBezTo>
                      <a:pt x="1065" y="7530"/>
                      <a:pt x="609" y="7834"/>
                      <a:pt x="275" y="8260"/>
                    </a:cubicBezTo>
                    <a:cubicBezTo>
                      <a:pt x="0" y="8589"/>
                      <a:pt x="246" y="9067"/>
                      <a:pt x="655" y="9067"/>
                    </a:cubicBezTo>
                    <a:cubicBezTo>
                      <a:pt x="699" y="9067"/>
                      <a:pt x="744" y="9062"/>
                      <a:pt x="791" y="9050"/>
                    </a:cubicBezTo>
                    <a:cubicBezTo>
                      <a:pt x="1339" y="8898"/>
                      <a:pt x="1794" y="8594"/>
                      <a:pt x="2250" y="8320"/>
                    </a:cubicBezTo>
                    <a:cubicBezTo>
                      <a:pt x="2706" y="8047"/>
                      <a:pt x="3162" y="7743"/>
                      <a:pt x="3588" y="7439"/>
                    </a:cubicBezTo>
                    <a:cubicBezTo>
                      <a:pt x="4439" y="6831"/>
                      <a:pt x="5320" y="6193"/>
                      <a:pt x="6141" y="5554"/>
                    </a:cubicBezTo>
                    <a:cubicBezTo>
                      <a:pt x="6992" y="4916"/>
                      <a:pt x="7843" y="4217"/>
                      <a:pt x="8634" y="3487"/>
                    </a:cubicBezTo>
                    <a:cubicBezTo>
                      <a:pt x="9029" y="3123"/>
                      <a:pt x="9454" y="2788"/>
                      <a:pt x="9880" y="2393"/>
                    </a:cubicBezTo>
                    <a:cubicBezTo>
                      <a:pt x="10244" y="2059"/>
                      <a:pt x="10761" y="1724"/>
                      <a:pt x="11065" y="1299"/>
                    </a:cubicBezTo>
                    <a:cubicBezTo>
                      <a:pt x="11369" y="995"/>
                      <a:pt x="11400" y="569"/>
                      <a:pt x="11126" y="265"/>
                    </a:cubicBezTo>
                    <a:cubicBezTo>
                      <a:pt x="10981" y="85"/>
                      <a:pt x="10772" y="1"/>
                      <a:pt x="105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555;p63">
                <a:extLst>
                  <a:ext uri="{FF2B5EF4-FFF2-40B4-BE49-F238E27FC236}">
                    <a16:creationId xmlns:a16="http://schemas.microsoft.com/office/drawing/2014/main" id="{E6390C1D-8065-AC07-96AA-0F40B0AC7723}"/>
                  </a:ext>
                </a:extLst>
              </p:cNvPr>
              <p:cNvSpPr/>
              <p:nvPr/>
            </p:nvSpPr>
            <p:spPr>
              <a:xfrm>
                <a:off x="12536225" y="11777875"/>
                <a:ext cx="194550" cy="59650"/>
              </a:xfrm>
              <a:custGeom>
                <a:avLst/>
                <a:gdLst/>
                <a:ahLst/>
                <a:cxnLst/>
                <a:rect l="l" t="t" r="r" b="b"/>
                <a:pathLst>
                  <a:path w="7782" h="2386" extrusionOk="0">
                    <a:moveTo>
                      <a:pt x="6760" y="0"/>
                    </a:moveTo>
                    <a:cubicBezTo>
                      <a:pt x="6393" y="0"/>
                      <a:pt x="6003" y="111"/>
                      <a:pt x="5654" y="181"/>
                    </a:cubicBezTo>
                    <a:cubicBezTo>
                      <a:pt x="5076" y="302"/>
                      <a:pt x="4499" y="393"/>
                      <a:pt x="3952" y="484"/>
                    </a:cubicBezTo>
                    <a:cubicBezTo>
                      <a:pt x="3344" y="606"/>
                      <a:pt x="2766" y="728"/>
                      <a:pt x="2158" y="849"/>
                    </a:cubicBezTo>
                    <a:cubicBezTo>
                      <a:pt x="1550" y="940"/>
                      <a:pt x="973" y="1062"/>
                      <a:pt x="426" y="1366"/>
                    </a:cubicBezTo>
                    <a:cubicBezTo>
                      <a:pt x="0" y="1609"/>
                      <a:pt x="152" y="2278"/>
                      <a:pt x="608" y="2369"/>
                    </a:cubicBezTo>
                    <a:cubicBezTo>
                      <a:pt x="724" y="2381"/>
                      <a:pt x="840" y="2386"/>
                      <a:pt x="956" y="2386"/>
                    </a:cubicBezTo>
                    <a:cubicBezTo>
                      <a:pt x="1448" y="2386"/>
                      <a:pt x="1940" y="2297"/>
                      <a:pt x="2432" y="2247"/>
                    </a:cubicBezTo>
                    <a:cubicBezTo>
                      <a:pt x="2979" y="2156"/>
                      <a:pt x="3556" y="2065"/>
                      <a:pt x="4134" y="1943"/>
                    </a:cubicBezTo>
                    <a:cubicBezTo>
                      <a:pt x="4711" y="1822"/>
                      <a:pt x="5259" y="1761"/>
                      <a:pt x="5836" y="1640"/>
                    </a:cubicBezTo>
                    <a:cubicBezTo>
                      <a:pt x="6110" y="1609"/>
                      <a:pt x="6414" y="1548"/>
                      <a:pt x="6687" y="1488"/>
                    </a:cubicBezTo>
                    <a:cubicBezTo>
                      <a:pt x="7113" y="1396"/>
                      <a:pt x="7417" y="1305"/>
                      <a:pt x="7629" y="940"/>
                    </a:cubicBezTo>
                    <a:cubicBezTo>
                      <a:pt x="7781" y="758"/>
                      <a:pt x="7721" y="393"/>
                      <a:pt x="7508" y="241"/>
                    </a:cubicBezTo>
                    <a:cubicBezTo>
                      <a:pt x="7288" y="61"/>
                      <a:pt x="7030" y="0"/>
                      <a:pt x="67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556;p63">
                <a:extLst>
                  <a:ext uri="{FF2B5EF4-FFF2-40B4-BE49-F238E27FC236}">
                    <a16:creationId xmlns:a16="http://schemas.microsoft.com/office/drawing/2014/main" id="{1A6B8A25-CC5D-831B-C01A-C82F7C24888D}"/>
                  </a:ext>
                </a:extLst>
              </p:cNvPr>
              <p:cNvSpPr/>
              <p:nvPr/>
            </p:nvSpPr>
            <p:spPr>
              <a:xfrm>
                <a:off x="12596250" y="12048600"/>
                <a:ext cx="315375" cy="67125"/>
              </a:xfrm>
              <a:custGeom>
                <a:avLst/>
                <a:gdLst/>
                <a:ahLst/>
                <a:cxnLst/>
                <a:rect l="l" t="t" r="r" b="b"/>
                <a:pathLst>
                  <a:path w="12615" h="2685" extrusionOk="0">
                    <a:moveTo>
                      <a:pt x="11430" y="0"/>
                    </a:moveTo>
                    <a:cubicBezTo>
                      <a:pt x="11098" y="0"/>
                      <a:pt x="10756" y="63"/>
                      <a:pt x="10426" y="81"/>
                    </a:cubicBezTo>
                    <a:cubicBezTo>
                      <a:pt x="9940" y="112"/>
                      <a:pt x="9484" y="203"/>
                      <a:pt x="8997" y="264"/>
                    </a:cubicBezTo>
                    <a:lnTo>
                      <a:pt x="6019" y="598"/>
                    </a:lnTo>
                    <a:cubicBezTo>
                      <a:pt x="5076" y="719"/>
                      <a:pt x="4104" y="841"/>
                      <a:pt x="3131" y="963"/>
                    </a:cubicBezTo>
                    <a:cubicBezTo>
                      <a:pt x="2645" y="1023"/>
                      <a:pt x="2189" y="1054"/>
                      <a:pt x="1702" y="1145"/>
                    </a:cubicBezTo>
                    <a:cubicBezTo>
                      <a:pt x="1247" y="1206"/>
                      <a:pt x="487" y="1267"/>
                      <a:pt x="183" y="1662"/>
                    </a:cubicBezTo>
                    <a:cubicBezTo>
                      <a:pt x="0" y="1905"/>
                      <a:pt x="0" y="2239"/>
                      <a:pt x="213" y="2422"/>
                    </a:cubicBezTo>
                    <a:cubicBezTo>
                      <a:pt x="450" y="2640"/>
                      <a:pt x="775" y="2684"/>
                      <a:pt x="1102" y="2684"/>
                    </a:cubicBezTo>
                    <a:cubicBezTo>
                      <a:pt x="1320" y="2684"/>
                      <a:pt x="1538" y="2665"/>
                      <a:pt x="1733" y="2665"/>
                    </a:cubicBezTo>
                    <a:cubicBezTo>
                      <a:pt x="2219" y="2634"/>
                      <a:pt x="2736" y="2574"/>
                      <a:pt x="3192" y="2543"/>
                    </a:cubicBezTo>
                    <a:cubicBezTo>
                      <a:pt x="4165" y="2422"/>
                      <a:pt x="5168" y="2361"/>
                      <a:pt x="6140" y="2239"/>
                    </a:cubicBezTo>
                    <a:lnTo>
                      <a:pt x="9028" y="1935"/>
                    </a:lnTo>
                    <a:cubicBezTo>
                      <a:pt x="9514" y="1905"/>
                      <a:pt x="9970" y="1814"/>
                      <a:pt x="10487" y="1783"/>
                    </a:cubicBezTo>
                    <a:cubicBezTo>
                      <a:pt x="11004" y="1723"/>
                      <a:pt x="11703" y="1753"/>
                      <a:pt x="12159" y="1419"/>
                    </a:cubicBezTo>
                    <a:cubicBezTo>
                      <a:pt x="12554" y="1115"/>
                      <a:pt x="12615" y="355"/>
                      <a:pt x="12067" y="112"/>
                    </a:cubicBezTo>
                    <a:cubicBezTo>
                      <a:pt x="11863" y="27"/>
                      <a:pt x="11648" y="0"/>
                      <a:pt x="114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557;p63">
                <a:extLst>
                  <a:ext uri="{FF2B5EF4-FFF2-40B4-BE49-F238E27FC236}">
                    <a16:creationId xmlns:a16="http://schemas.microsoft.com/office/drawing/2014/main" id="{A7898A38-BC15-1EB6-B77F-84B340B4049A}"/>
                  </a:ext>
                </a:extLst>
              </p:cNvPr>
              <p:cNvSpPr/>
              <p:nvPr/>
            </p:nvSpPr>
            <p:spPr>
              <a:xfrm>
                <a:off x="12597925" y="12305925"/>
                <a:ext cx="207325" cy="111825"/>
              </a:xfrm>
              <a:custGeom>
                <a:avLst/>
                <a:gdLst/>
                <a:ahLst/>
                <a:cxnLst/>
                <a:rect l="l" t="t" r="r" b="b"/>
                <a:pathLst>
                  <a:path w="8293" h="4473" extrusionOk="0">
                    <a:moveTo>
                      <a:pt x="539" y="0"/>
                    </a:moveTo>
                    <a:cubicBezTo>
                      <a:pt x="81" y="0"/>
                      <a:pt x="0" y="616"/>
                      <a:pt x="268" y="913"/>
                    </a:cubicBezTo>
                    <a:cubicBezTo>
                      <a:pt x="724" y="1369"/>
                      <a:pt x="1392" y="1642"/>
                      <a:pt x="1970" y="1946"/>
                    </a:cubicBezTo>
                    <a:cubicBezTo>
                      <a:pt x="2517" y="2220"/>
                      <a:pt x="3064" y="2524"/>
                      <a:pt x="3611" y="2767"/>
                    </a:cubicBezTo>
                    <a:cubicBezTo>
                      <a:pt x="4736" y="3314"/>
                      <a:pt x="5891" y="3953"/>
                      <a:pt x="7016" y="4408"/>
                    </a:cubicBezTo>
                    <a:cubicBezTo>
                      <a:pt x="7127" y="4451"/>
                      <a:pt x="7243" y="4472"/>
                      <a:pt x="7357" y="4472"/>
                    </a:cubicBezTo>
                    <a:cubicBezTo>
                      <a:pt x="7646" y="4472"/>
                      <a:pt x="7918" y="4336"/>
                      <a:pt x="8049" y="4074"/>
                    </a:cubicBezTo>
                    <a:cubicBezTo>
                      <a:pt x="8292" y="3649"/>
                      <a:pt x="8140" y="3193"/>
                      <a:pt x="7745" y="3010"/>
                    </a:cubicBezTo>
                    <a:cubicBezTo>
                      <a:pt x="7168" y="2706"/>
                      <a:pt x="6560" y="2433"/>
                      <a:pt x="5952" y="2159"/>
                    </a:cubicBezTo>
                    <a:cubicBezTo>
                      <a:pt x="5405" y="1916"/>
                      <a:pt x="4827" y="1642"/>
                      <a:pt x="4219" y="1369"/>
                    </a:cubicBezTo>
                    <a:cubicBezTo>
                      <a:pt x="3642" y="1095"/>
                      <a:pt x="3034" y="852"/>
                      <a:pt x="2456" y="609"/>
                    </a:cubicBezTo>
                    <a:cubicBezTo>
                      <a:pt x="1848" y="335"/>
                      <a:pt x="1240" y="31"/>
                      <a:pt x="572" y="1"/>
                    </a:cubicBezTo>
                    <a:cubicBezTo>
                      <a:pt x="560" y="0"/>
                      <a:pt x="549" y="0"/>
                      <a:pt x="5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558;p63">
                <a:extLst>
                  <a:ext uri="{FF2B5EF4-FFF2-40B4-BE49-F238E27FC236}">
                    <a16:creationId xmlns:a16="http://schemas.microsoft.com/office/drawing/2014/main" id="{DFA1551D-790A-C1E7-5E40-365BEE0EB872}"/>
                  </a:ext>
                </a:extLst>
              </p:cNvPr>
              <p:cNvSpPr/>
              <p:nvPr/>
            </p:nvSpPr>
            <p:spPr>
              <a:xfrm>
                <a:off x="11119025" y="12798550"/>
                <a:ext cx="183900" cy="156350"/>
              </a:xfrm>
              <a:custGeom>
                <a:avLst/>
                <a:gdLst/>
                <a:ahLst/>
                <a:cxnLst/>
                <a:rect l="l" t="t" r="r" b="b"/>
                <a:pathLst>
                  <a:path w="7356" h="6254" extrusionOk="0">
                    <a:moveTo>
                      <a:pt x="3435" y="0"/>
                    </a:moveTo>
                    <a:cubicBezTo>
                      <a:pt x="3260" y="0"/>
                      <a:pt x="3085" y="8"/>
                      <a:pt x="2918" y="23"/>
                    </a:cubicBezTo>
                    <a:cubicBezTo>
                      <a:pt x="2462" y="53"/>
                      <a:pt x="2037" y="205"/>
                      <a:pt x="1672" y="388"/>
                    </a:cubicBezTo>
                    <a:cubicBezTo>
                      <a:pt x="1277" y="570"/>
                      <a:pt x="973" y="843"/>
                      <a:pt x="730" y="1147"/>
                    </a:cubicBezTo>
                    <a:cubicBezTo>
                      <a:pt x="456" y="1512"/>
                      <a:pt x="274" y="1877"/>
                      <a:pt x="152" y="2272"/>
                    </a:cubicBezTo>
                    <a:cubicBezTo>
                      <a:pt x="30" y="2637"/>
                      <a:pt x="0" y="3093"/>
                      <a:pt x="30" y="3549"/>
                    </a:cubicBezTo>
                    <a:cubicBezTo>
                      <a:pt x="61" y="3822"/>
                      <a:pt x="122" y="4035"/>
                      <a:pt x="182" y="4309"/>
                    </a:cubicBezTo>
                    <a:cubicBezTo>
                      <a:pt x="274" y="4582"/>
                      <a:pt x="365" y="4856"/>
                      <a:pt x="486" y="5068"/>
                    </a:cubicBezTo>
                    <a:cubicBezTo>
                      <a:pt x="608" y="5342"/>
                      <a:pt x="760" y="5555"/>
                      <a:pt x="912" y="5768"/>
                    </a:cubicBezTo>
                    <a:cubicBezTo>
                      <a:pt x="1094" y="5950"/>
                      <a:pt x="1277" y="6132"/>
                      <a:pt x="1489" y="6254"/>
                    </a:cubicBezTo>
                    <a:lnTo>
                      <a:pt x="4559" y="5798"/>
                    </a:lnTo>
                    <a:cubicBezTo>
                      <a:pt x="4468" y="5281"/>
                      <a:pt x="4438" y="4825"/>
                      <a:pt x="4377" y="4339"/>
                    </a:cubicBezTo>
                    <a:cubicBezTo>
                      <a:pt x="4316" y="3853"/>
                      <a:pt x="4255" y="3397"/>
                      <a:pt x="4164" y="2910"/>
                    </a:cubicBezTo>
                    <a:lnTo>
                      <a:pt x="2736" y="3002"/>
                    </a:lnTo>
                    <a:lnTo>
                      <a:pt x="2857" y="4157"/>
                    </a:lnTo>
                    <a:lnTo>
                      <a:pt x="2462" y="4187"/>
                    </a:lnTo>
                    <a:cubicBezTo>
                      <a:pt x="2401" y="4126"/>
                      <a:pt x="2310" y="4005"/>
                      <a:pt x="2280" y="3883"/>
                    </a:cubicBezTo>
                    <a:cubicBezTo>
                      <a:pt x="2219" y="3731"/>
                      <a:pt x="2189" y="3609"/>
                      <a:pt x="2189" y="3518"/>
                    </a:cubicBezTo>
                    <a:cubicBezTo>
                      <a:pt x="2189" y="3306"/>
                      <a:pt x="2189" y="3154"/>
                      <a:pt x="2280" y="3002"/>
                    </a:cubicBezTo>
                    <a:cubicBezTo>
                      <a:pt x="2341" y="2850"/>
                      <a:pt x="2432" y="2758"/>
                      <a:pt x="2553" y="2637"/>
                    </a:cubicBezTo>
                    <a:cubicBezTo>
                      <a:pt x="2645" y="2515"/>
                      <a:pt x="2766" y="2454"/>
                      <a:pt x="2918" y="2363"/>
                    </a:cubicBezTo>
                    <a:cubicBezTo>
                      <a:pt x="3070" y="2333"/>
                      <a:pt x="3252" y="2242"/>
                      <a:pt x="3404" y="2242"/>
                    </a:cubicBezTo>
                    <a:cubicBezTo>
                      <a:pt x="3678" y="2242"/>
                      <a:pt x="3921" y="2242"/>
                      <a:pt x="4134" y="2333"/>
                    </a:cubicBezTo>
                    <a:cubicBezTo>
                      <a:pt x="4377" y="2394"/>
                      <a:pt x="4559" y="2515"/>
                      <a:pt x="4711" y="2667"/>
                    </a:cubicBezTo>
                    <a:cubicBezTo>
                      <a:pt x="4894" y="2819"/>
                      <a:pt x="5015" y="2971"/>
                      <a:pt x="5137" y="3214"/>
                    </a:cubicBezTo>
                    <a:cubicBezTo>
                      <a:pt x="5228" y="3427"/>
                      <a:pt x="5289" y="3670"/>
                      <a:pt x="5319" y="3944"/>
                    </a:cubicBezTo>
                    <a:cubicBezTo>
                      <a:pt x="5350" y="4126"/>
                      <a:pt x="5350" y="4309"/>
                      <a:pt x="5350" y="4491"/>
                    </a:cubicBezTo>
                    <a:cubicBezTo>
                      <a:pt x="5350" y="4704"/>
                      <a:pt x="5319" y="4886"/>
                      <a:pt x="5259" y="5068"/>
                    </a:cubicBezTo>
                    <a:lnTo>
                      <a:pt x="7143" y="5008"/>
                    </a:lnTo>
                    <a:cubicBezTo>
                      <a:pt x="7204" y="4886"/>
                      <a:pt x="7265" y="4734"/>
                      <a:pt x="7295" y="4582"/>
                    </a:cubicBezTo>
                    <a:cubicBezTo>
                      <a:pt x="7325" y="4430"/>
                      <a:pt x="7356" y="4278"/>
                      <a:pt x="7356" y="4126"/>
                    </a:cubicBezTo>
                    <a:lnTo>
                      <a:pt x="7356" y="3670"/>
                    </a:lnTo>
                    <a:cubicBezTo>
                      <a:pt x="7356" y="3518"/>
                      <a:pt x="7325" y="3366"/>
                      <a:pt x="7325" y="3214"/>
                    </a:cubicBezTo>
                    <a:cubicBezTo>
                      <a:pt x="7295" y="2819"/>
                      <a:pt x="7204" y="2485"/>
                      <a:pt x="7052" y="2181"/>
                    </a:cubicBezTo>
                    <a:cubicBezTo>
                      <a:pt x="6900" y="1877"/>
                      <a:pt x="6748" y="1603"/>
                      <a:pt x="6535" y="1330"/>
                    </a:cubicBezTo>
                    <a:cubicBezTo>
                      <a:pt x="6292" y="1117"/>
                      <a:pt x="6079" y="874"/>
                      <a:pt x="5806" y="692"/>
                    </a:cubicBezTo>
                    <a:cubicBezTo>
                      <a:pt x="5532" y="509"/>
                      <a:pt x="5228" y="357"/>
                      <a:pt x="4924" y="236"/>
                    </a:cubicBezTo>
                    <a:cubicBezTo>
                      <a:pt x="4620" y="114"/>
                      <a:pt x="4286" y="53"/>
                      <a:pt x="3952" y="23"/>
                    </a:cubicBezTo>
                    <a:cubicBezTo>
                      <a:pt x="3784" y="8"/>
                      <a:pt x="3610" y="0"/>
                      <a:pt x="34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559;p63">
                <a:extLst>
                  <a:ext uri="{FF2B5EF4-FFF2-40B4-BE49-F238E27FC236}">
                    <a16:creationId xmlns:a16="http://schemas.microsoft.com/office/drawing/2014/main" id="{930A2A97-F41B-4EE8-0297-7B5CF80A8557}"/>
                  </a:ext>
                </a:extLst>
              </p:cNvPr>
              <p:cNvSpPr/>
              <p:nvPr/>
            </p:nvSpPr>
            <p:spPr>
              <a:xfrm>
                <a:off x="11144850" y="12933600"/>
                <a:ext cx="196075" cy="188475"/>
              </a:xfrm>
              <a:custGeom>
                <a:avLst/>
                <a:gdLst/>
                <a:ahLst/>
                <a:cxnLst/>
                <a:rect l="l" t="t" r="r" b="b"/>
                <a:pathLst>
                  <a:path w="7843" h="7539" extrusionOk="0">
                    <a:moveTo>
                      <a:pt x="5715" y="2554"/>
                    </a:moveTo>
                    <a:cubicBezTo>
                      <a:pt x="5776" y="2584"/>
                      <a:pt x="5806" y="2676"/>
                      <a:pt x="5837" y="2706"/>
                    </a:cubicBezTo>
                    <a:cubicBezTo>
                      <a:pt x="5867" y="2736"/>
                      <a:pt x="5867" y="2797"/>
                      <a:pt x="5928" y="2858"/>
                    </a:cubicBezTo>
                    <a:cubicBezTo>
                      <a:pt x="5958" y="3010"/>
                      <a:pt x="5988" y="3132"/>
                      <a:pt x="5988" y="3253"/>
                    </a:cubicBezTo>
                    <a:cubicBezTo>
                      <a:pt x="5988" y="3405"/>
                      <a:pt x="5958" y="3466"/>
                      <a:pt x="5928" y="3588"/>
                    </a:cubicBezTo>
                    <a:cubicBezTo>
                      <a:pt x="5867" y="3709"/>
                      <a:pt x="5806" y="3770"/>
                      <a:pt x="5715" y="3861"/>
                    </a:cubicBezTo>
                    <a:cubicBezTo>
                      <a:pt x="5624" y="3922"/>
                      <a:pt x="5502" y="4013"/>
                      <a:pt x="5381" y="4043"/>
                    </a:cubicBezTo>
                    <a:cubicBezTo>
                      <a:pt x="5229" y="4104"/>
                      <a:pt x="5077" y="4104"/>
                      <a:pt x="4955" y="4104"/>
                    </a:cubicBezTo>
                    <a:cubicBezTo>
                      <a:pt x="4803" y="4074"/>
                      <a:pt x="4681" y="4043"/>
                      <a:pt x="4590" y="3952"/>
                    </a:cubicBezTo>
                    <a:cubicBezTo>
                      <a:pt x="4469" y="3891"/>
                      <a:pt x="4347" y="3770"/>
                      <a:pt x="4286" y="3648"/>
                    </a:cubicBezTo>
                    <a:cubicBezTo>
                      <a:pt x="4165" y="3527"/>
                      <a:pt x="4104" y="3375"/>
                      <a:pt x="4043" y="3284"/>
                    </a:cubicBezTo>
                    <a:lnTo>
                      <a:pt x="4013" y="3162"/>
                    </a:lnTo>
                    <a:lnTo>
                      <a:pt x="5715" y="2554"/>
                    </a:lnTo>
                    <a:close/>
                    <a:moveTo>
                      <a:pt x="6140" y="1"/>
                    </a:moveTo>
                    <a:cubicBezTo>
                      <a:pt x="5806" y="122"/>
                      <a:pt x="5472" y="274"/>
                      <a:pt x="5107" y="396"/>
                    </a:cubicBezTo>
                    <a:cubicBezTo>
                      <a:pt x="4773" y="548"/>
                      <a:pt x="4438" y="639"/>
                      <a:pt x="4104" y="791"/>
                    </a:cubicBezTo>
                    <a:lnTo>
                      <a:pt x="2037" y="1612"/>
                    </a:lnTo>
                    <a:lnTo>
                      <a:pt x="1" y="2402"/>
                    </a:lnTo>
                    <a:lnTo>
                      <a:pt x="791" y="4347"/>
                    </a:lnTo>
                    <a:lnTo>
                      <a:pt x="2675" y="3648"/>
                    </a:lnTo>
                    <a:lnTo>
                      <a:pt x="2919" y="4195"/>
                    </a:lnTo>
                    <a:lnTo>
                      <a:pt x="1277" y="5654"/>
                    </a:lnTo>
                    <a:lnTo>
                      <a:pt x="2493" y="7539"/>
                    </a:lnTo>
                    <a:lnTo>
                      <a:pt x="3952" y="5715"/>
                    </a:lnTo>
                    <a:cubicBezTo>
                      <a:pt x="4134" y="5867"/>
                      <a:pt x="4317" y="5958"/>
                      <a:pt x="4499" y="6050"/>
                    </a:cubicBezTo>
                    <a:cubicBezTo>
                      <a:pt x="4712" y="6110"/>
                      <a:pt x="4894" y="6171"/>
                      <a:pt x="5077" y="6202"/>
                    </a:cubicBezTo>
                    <a:cubicBezTo>
                      <a:pt x="5259" y="6202"/>
                      <a:pt x="5502" y="6202"/>
                      <a:pt x="5685" y="6171"/>
                    </a:cubicBezTo>
                    <a:cubicBezTo>
                      <a:pt x="5867" y="6141"/>
                      <a:pt x="6110" y="6080"/>
                      <a:pt x="6323" y="5989"/>
                    </a:cubicBezTo>
                    <a:cubicBezTo>
                      <a:pt x="6718" y="5837"/>
                      <a:pt x="6961" y="5624"/>
                      <a:pt x="7296" y="5290"/>
                    </a:cubicBezTo>
                    <a:cubicBezTo>
                      <a:pt x="7508" y="5016"/>
                      <a:pt x="7660" y="4712"/>
                      <a:pt x="7751" y="4408"/>
                    </a:cubicBezTo>
                    <a:cubicBezTo>
                      <a:pt x="7812" y="4074"/>
                      <a:pt x="7843" y="3739"/>
                      <a:pt x="7812" y="3375"/>
                    </a:cubicBezTo>
                    <a:cubicBezTo>
                      <a:pt x="7782" y="3040"/>
                      <a:pt x="7691" y="2706"/>
                      <a:pt x="7539" y="2372"/>
                    </a:cubicBezTo>
                    <a:cubicBezTo>
                      <a:pt x="7478" y="2129"/>
                      <a:pt x="7356" y="1946"/>
                      <a:pt x="7296" y="1703"/>
                    </a:cubicBezTo>
                    <a:cubicBezTo>
                      <a:pt x="7204" y="1490"/>
                      <a:pt x="7083" y="1308"/>
                      <a:pt x="6992" y="1095"/>
                    </a:cubicBezTo>
                    <a:cubicBezTo>
                      <a:pt x="6870" y="913"/>
                      <a:pt x="6748" y="730"/>
                      <a:pt x="6596" y="548"/>
                    </a:cubicBezTo>
                    <a:cubicBezTo>
                      <a:pt x="6444" y="335"/>
                      <a:pt x="6292" y="183"/>
                      <a:pt x="6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560;p63">
                <a:extLst>
                  <a:ext uri="{FF2B5EF4-FFF2-40B4-BE49-F238E27FC236}">
                    <a16:creationId xmlns:a16="http://schemas.microsoft.com/office/drawing/2014/main" id="{D2D5CBA9-ED00-A3B1-28BA-8D19BE1814CA}"/>
                  </a:ext>
                </a:extLst>
              </p:cNvPr>
              <p:cNvSpPr/>
              <p:nvPr/>
            </p:nvSpPr>
            <p:spPr>
              <a:xfrm>
                <a:off x="11219325" y="13053675"/>
                <a:ext cx="206700" cy="186200"/>
              </a:xfrm>
              <a:custGeom>
                <a:avLst/>
                <a:gdLst/>
                <a:ahLst/>
                <a:cxnLst/>
                <a:rect l="l" t="t" r="r" b="b"/>
                <a:pathLst>
                  <a:path w="8268" h="7448" extrusionOk="0">
                    <a:moveTo>
                      <a:pt x="5532" y="0"/>
                    </a:moveTo>
                    <a:lnTo>
                      <a:pt x="0" y="4256"/>
                    </a:lnTo>
                    <a:lnTo>
                      <a:pt x="2706" y="7447"/>
                    </a:lnTo>
                    <a:cubicBezTo>
                      <a:pt x="2979" y="7265"/>
                      <a:pt x="3283" y="7022"/>
                      <a:pt x="3557" y="6839"/>
                    </a:cubicBezTo>
                    <a:cubicBezTo>
                      <a:pt x="3861" y="6657"/>
                      <a:pt x="4104" y="6414"/>
                      <a:pt x="4408" y="6231"/>
                    </a:cubicBezTo>
                    <a:lnTo>
                      <a:pt x="3891" y="5593"/>
                    </a:lnTo>
                    <a:lnTo>
                      <a:pt x="3131" y="4620"/>
                    </a:lnTo>
                    <a:lnTo>
                      <a:pt x="3709" y="4225"/>
                    </a:lnTo>
                    <a:lnTo>
                      <a:pt x="4651" y="5320"/>
                    </a:lnTo>
                    <a:lnTo>
                      <a:pt x="5867" y="4438"/>
                    </a:lnTo>
                    <a:lnTo>
                      <a:pt x="4955" y="3344"/>
                    </a:lnTo>
                    <a:lnTo>
                      <a:pt x="5441" y="3010"/>
                    </a:lnTo>
                    <a:lnTo>
                      <a:pt x="6809" y="4529"/>
                    </a:lnTo>
                    <a:cubicBezTo>
                      <a:pt x="7022" y="4317"/>
                      <a:pt x="7295" y="4165"/>
                      <a:pt x="7538" y="3982"/>
                    </a:cubicBezTo>
                    <a:cubicBezTo>
                      <a:pt x="7751" y="3800"/>
                      <a:pt x="7994" y="3648"/>
                      <a:pt x="8268" y="3465"/>
                    </a:cubicBezTo>
                    <a:lnTo>
                      <a:pt x="553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561;p63">
                <a:extLst>
                  <a:ext uri="{FF2B5EF4-FFF2-40B4-BE49-F238E27FC236}">
                    <a16:creationId xmlns:a16="http://schemas.microsoft.com/office/drawing/2014/main" id="{4A7BECB4-5EC2-E5E0-3859-5C0341A38A43}"/>
                  </a:ext>
                </a:extLst>
              </p:cNvPr>
              <p:cNvSpPr/>
              <p:nvPr/>
            </p:nvSpPr>
            <p:spPr>
              <a:xfrm>
                <a:off x="11312775" y="13129650"/>
                <a:ext cx="196100" cy="197600"/>
              </a:xfrm>
              <a:custGeom>
                <a:avLst/>
                <a:gdLst/>
                <a:ahLst/>
                <a:cxnLst/>
                <a:rect l="l" t="t" r="r" b="b"/>
                <a:pathLst>
                  <a:path w="7844" h="7904" extrusionOk="0">
                    <a:moveTo>
                      <a:pt x="4256" y="1"/>
                    </a:moveTo>
                    <a:lnTo>
                      <a:pt x="1" y="5503"/>
                    </a:lnTo>
                    <a:lnTo>
                      <a:pt x="3405" y="7904"/>
                    </a:lnTo>
                    <a:lnTo>
                      <a:pt x="4104" y="7113"/>
                    </a:lnTo>
                    <a:lnTo>
                      <a:pt x="4773" y="6293"/>
                    </a:lnTo>
                    <a:lnTo>
                      <a:pt x="4104" y="5806"/>
                    </a:lnTo>
                    <a:lnTo>
                      <a:pt x="3162" y="5077"/>
                    </a:lnTo>
                    <a:lnTo>
                      <a:pt x="3618" y="4560"/>
                    </a:lnTo>
                    <a:lnTo>
                      <a:pt x="4773" y="5381"/>
                    </a:lnTo>
                    <a:lnTo>
                      <a:pt x="5776" y="4256"/>
                    </a:lnTo>
                    <a:lnTo>
                      <a:pt x="4591" y="3405"/>
                    </a:lnTo>
                    <a:lnTo>
                      <a:pt x="5016" y="2949"/>
                    </a:lnTo>
                    <a:lnTo>
                      <a:pt x="6718" y="4104"/>
                    </a:lnTo>
                    <a:lnTo>
                      <a:pt x="7296" y="3405"/>
                    </a:lnTo>
                    <a:lnTo>
                      <a:pt x="7843" y="2737"/>
                    </a:lnTo>
                    <a:lnTo>
                      <a:pt x="42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562;p63">
                <a:extLst>
                  <a:ext uri="{FF2B5EF4-FFF2-40B4-BE49-F238E27FC236}">
                    <a16:creationId xmlns:a16="http://schemas.microsoft.com/office/drawing/2014/main" id="{6FB94C59-586B-D72A-F625-788D6DA073A5}"/>
                  </a:ext>
                </a:extLst>
              </p:cNvPr>
              <p:cNvSpPr/>
              <p:nvPr/>
            </p:nvSpPr>
            <p:spPr>
              <a:xfrm>
                <a:off x="11432100" y="13195775"/>
                <a:ext cx="218100" cy="208225"/>
              </a:xfrm>
              <a:custGeom>
                <a:avLst/>
                <a:gdLst/>
                <a:ahLst/>
                <a:cxnLst/>
                <a:rect l="l" t="t" r="r" b="b"/>
                <a:pathLst>
                  <a:path w="8724" h="8329" extrusionOk="0">
                    <a:moveTo>
                      <a:pt x="2736" y="0"/>
                    </a:moveTo>
                    <a:lnTo>
                      <a:pt x="0" y="6262"/>
                    </a:lnTo>
                    <a:lnTo>
                      <a:pt x="2037" y="7082"/>
                    </a:lnTo>
                    <a:lnTo>
                      <a:pt x="3587" y="3830"/>
                    </a:lnTo>
                    <a:lnTo>
                      <a:pt x="3496" y="7599"/>
                    </a:lnTo>
                    <a:lnTo>
                      <a:pt x="5927" y="8329"/>
                    </a:lnTo>
                    <a:lnTo>
                      <a:pt x="8724" y="2402"/>
                    </a:lnTo>
                    <a:lnTo>
                      <a:pt x="6535" y="1642"/>
                    </a:lnTo>
                    <a:lnTo>
                      <a:pt x="5259" y="4651"/>
                    </a:lnTo>
                    <a:lnTo>
                      <a:pt x="5015" y="791"/>
                    </a:lnTo>
                    <a:lnTo>
                      <a:pt x="27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563;p63">
                <a:extLst>
                  <a:ext uri="{FF2B5EF4-FFF2-40B4-BE49-F238E27FC236}">
                    <a16:creationId xmlns:a16="http://schemas.microsoft.com/office/drawing/2014/main" id="{B6FF88A8-033B-1B5C-CEE4-94D2D5CB1BAF}"/>
                  </a:ext>
                </a:extLst>
              </p:cNvPr>
              <p:cNvSpPr/>
              <p:nvPr/>
            </p:nvSpPr>
            <p:spPr>
              <a:xfrm>
                <a:off x="11663100" y="13261875"/>
                <a:ext cx="142875" cy="184675"/>
              </a:xfrm>
              <a:custGeom>
                <a:avLst/>
                <a:gdLst/>
                <a:ahLst/>
                <a:cxnLst/>
                <a:rect l="l" t="t" r="r" b="b"/>
                <a:pathLst>
                  <a:path w="5715" h="7387" extrusionOk="0">
                    <a:moveTo>
                      <a:pt x="1247" y="1"/>
                    </a:moveTo>
                    <a:lnTo>
                      <a:pt x="0" y="6840"/>
                    </a:lnTo>
                    <a:lnTo>
                      <a:pt x="4134" y="7387"/>
                    </a:lnTo>
                    <a:lnTo>
                      <a:pt x="4377" y="6384"/>
                    </a:lnTo>
                    <a:lnTo>
                      <a:pt x="4590" y="5350"/>
                    </a:lnTo>
                    <a:lnTo>
                      <a:pt x="3769" y="5198"/>
                    </a:lnTo>
                    <a:lnTo>
                      <a:pt x="2584" y="4986"/>
                    </a:lnTo>
                    <a:lnTo>
                      <a:pt x="2736" y="4317"/>
                    </a:lnTo>
                    <a:lnTo>
                      <a:pt x="4165" y="4499"/>
                    </a:lnTo>
                    <a:lnTo>
                      <a:pt x="4529" y="3071"/>
                    </a:lnTo>
                    <a:lnTo>
                      <a:pt x="3101" y="2828"/>
                    </a:lnTo>
                    <a:lnTo>
                      <a:pt x="3253" y="2220"/>
                    </a:lnTo>
                    <a:lnTo>
                      <a:pt x="5320" y="2463"/>
                    </a:lnTo>
                    <a:cubicBezTo>
                      <a:pt x="5411" y="2159"/>
                      <a:pt x="5441" y="1885"/>
                      <a:pt x="5502" y="1581"/>
                    </a:cubicBezTo>
                    <a:cubicBezTo>
                      <a:pt x="5593" y="1308"/>
                      <a:pt x="5624" y="1004"/>
                      <a:pt x="5715" y="700"/>
                    </a:cubicBezTo>
                    <a:lnTo>
                      <a:pt x="12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564;p63">
                <a:extLst>
                  <a:ext uri="{FF2B5EF4-FFF2-40B4-BE49-F238E27FC236}">
                    <a16:creationId xmlns:a16="http://schemas.microsoft.com/office/drawing/2014/main" id="{178275CE-9487-1096-A2F8-FAA87C7FD690}"/>
                  </a:ext>
                </a:extLst>
              </p:cNvPr>
              <p:cNvSpPr/>
              <p:nvPr/>
            </p:nvSpPr>
            <p:spPr>
              <a:xfrm>
                <a:off x="11799875" y="13278600"/>
                <a:ext cx="162650" cy="174800"/>
              </a:xfrm>
              <a:custGeom>
                <a:avLst/>
                <a:gdLst/>
                <a:ahLst/>
                <a:cxnLst/>
                <a:rect l="l" t="t" r="r" b="b"/>
                <a:pathLst>
                  <a:path w="6506" h="6992" extrusionOk="0">
                    <a:moveTo>
                      <a:pt x="2463" y="0"/>
                    </a:moveTo>
                    <a:lnTo>
                      <a:pt x="31" y="152"/>
                    </a:lnTo>
                    <a:lnTo>
                      <a:pt x="1" y="6991"/>
                    </a:lnTo>
                    <a:lnTo>
                      <a:pt x="1" y="6991"/>
                    </a:lnTo>
                    <a:lnTo>
                      <a:pt x="2159" y="6961"/>
                    </a:lnTo>
                    <a:lnTo>
                      <a:pt x="2311" y="3374"/>
                    </a:lnTo>
                    <a:lnTo>
                      <a:pt x="3739" y="6870"/>
                    </a:lnTo>
                    <a:lnTo>
                      <a:pt x="6262" y="6627"/>
                    </a:lnTo>
                    <a:lnTo>
                      <a:pt x="6505" y="31"/>
                    </a:lnTo>
                    <a:lnTo>
                      <a:pt x="4226" y="152"/>
                    </a:lnTo>
                    <a:lnTo>
                      <a:pt x="4226" y="3466"/>
                    </a:lnTo>
                    <a:lnTo>
                      <a:pt x="246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565;p63">
                <a:extLst>
                  <a:ext uri="{FF2B5EF4-FFF2-40B4-BE49-F238E27FC236}">
                    <a16:creationId xmlns:a16="http://schemas.microsoft.com/office/drawing/2014/main" id="{B67DA218-07C0-544A-050E-F91443410A18}"/>
                  </a:ext>
                </a:extLst>
              </p:cNvPr>
              <p:cNvSpPr/>
              <p:nvPr/>
            </p:nvSpPr>
            <p:spPr>
              <a:xfrm>
                <a:off x="11958700" y="13248200"/>
                <a:ext cx="139850" cy="196075"/>
              </a:xfrm>
              <a:custGeom>
                <a:avLst/>
                <a:gdLst/>
                <a:ahLst/>
                <a:cxnLst/>
                <a:rect l="l" t="t" r="r" b="b"/>
                <a:pathLst>
                  <a:path w="5594" h="7843" extrusionOk="0">
                    <a:moveTo>
                      <a:pt x="4377" y="1"/>
                    </a:moveTo>
                    <a:lnTo>
                      <a:pt x="0" y="1034"/>
                    </a:lnTo>
                    <a:lnTo>
                      <a:pt x="1551" y="7843"/>
                    </a:lnTo>
                    <a:lnTo>
                      <a:pt x="5593" y="6718"/>
                    </a:lnTo>
                    <a:cubicBezTo>
                      <a:pt x="5532" y="6384"/>
                      <a:pt x="5472" y="6049"/>
                      <a:pt x="5380" y="5685"/>
                    </a:cubicBezTo>
                    <a:cubicBezTo>
                      <a:pt x="5350" y="5350"/>
                      <a:pt x="5289" y="5016"/>
                      <a:pt x="5198" y="4682"/>
                    </a:cubicBezTo>
                    <a:lnTo>
                      <a:pt x="4377" y="4894"/>
                    </a:lnTo>
                    <a:lnTo>
                      <a:pt x="3192" y="5198"/>
                    </a:lnTo>
                    <a:lnTo>
                      <a:pt x="3070" y="4530"/>
                    </a:lnTo>
                    <a:lnTo>
                      <a:pt x="4469" y="4104"/>
                    </a:lnTo>
                    <a:lnTo>
                      <a:pt x="4225" y="2615"/>
                    </a:lnTo>
                    <a:lnTo>
                      <a:pt x="2797" y="2949"/>
                    </a:lnTo>
                    <a:lnTo>
                      <a:pt x="2706" y="2371"/>
                    </a:lnTo>
                    <a:lnTo>
                      <a:pt x="4681" y="1764"/>
                    </a:lnTo>
                    <a:cubicBezTo>
                      <a:pt x="4620" y="1460"/>
                      <a:pt x="4590" y="1186"/>
                      <a:pt x="4529" y="882"/>
                    </a:cubicBezTo>
                    <a:cubicBezTo>
                      <a:pt x="4469" y="609"/>
                      <a:pt x="4408" y="305"/>
                      <a:pt x="43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566;p63">
                <a:extLst>
                  <a:ext uri="{FF2B5EF4-FFF2-40B4-BE49-F238E27FC236}">
                    <a16:creationId xmlns:a16="http://schemas.microsoft.com/office/drawing/2014/main" id="{3A3A95CA-5D0D-D81D-A9DB-235B85F33DD2}"/>
                  </a:ext>
                </a:extLst>
              </p:cNvPr>
              <p:cNvSpPr/>
              <p:nvPr/>
            </p:nvSpPr>
            <p:spPr>
              <a:xfrm>
                <a:off x="12062800" y="13206675"/>
                <a:ext cx="195325" cy="200375"/>
              </a:xfrm>
              <a:custGeom>
                <a:avLst/>
                <a:gdLst/>
                <a:ahLst/>
                <a:cxnLst/>
                <a:rect l="l" t="t" r="r" b="b"/>
                <a:pathLst>
                  <a:path w="7813" h="8015" extrusionOk="0">
                    <a:moveTo>
                      <a:pt x="3192" y="1844"/>
                    </a:moveTo>
                    <a:cubicBezTo>
                      <a:pt x="3314" y="1844"/>
                      <a:pt x="3435" y="1844"/>
                      <a:pt x="3557" y="1905"/>
                    </a:cubicBezTo>
                    <a:cubicBezTo>
                      <a:pt x="3618" y="1935"/>
                      <a:pt x="3739" y="1996"/>
                      <a:pt x="3800" y="2087"/>
                    </a:cubicBezTo>
                    <a:cubicBezTo>
                      <a:pt x="3891" y="2148"/>
                      <a:pt x="3952" y="2270"/>
                      <a:pt x="4043" y="2391"/>
                    </a:cubicBezTo>
                    <a:cubicBezTo>
                      <a:pt x="4104" y="2543"/>
                      <a:pt x="4165" y="2695"/>
                      <a:pt x="4104" y="2847"/>
                    </a:cubicBezTo>
                    <a:cubicBezTo>
                      <a:pt x="4104" y="2999"/>
                      <a:pt x="4074" y="3121"/>
                      <a:pt x="3982" y="3212"/>
                    </a:cubicBezTo>
                    <a:cubicBezTo>
                      <a:pt x="3922" y="3364"/>
                      <a:pt x="3830" y="3455"/>
                      <a:pt x="3739" y="3577"/>
                    </a:cubicBezTo>
                    <a:lnTo>
                      <a:pt x="3374" y="3789"/>
                    </a:lnTo>
                    <a:lnTo>
                      <a:pt x="3283" y="3820"/>
                    </a:lnTo>
                    <a:lnTo>
                      <a:pt x="2523" y="2209"/>
                    </a:lnTo>
                    <a:cubicBezTo>
                      <a:pt x="2554" y="2148"/>
                      <a:pt x="2615" y="2118"/>
                      <a:pt x="2675" y="2087"/>
                    </a:cubicBezTo>
                    <a:cubicBezTo>
                      <a:pt x="2706" y="2057"/>
                      <a:pt x="2736" y="1996"/>
                      <a:pt x="2827" y="1966"/>
                    </a:cubicBezTo>
                    <a:cubicBezTo>
                      <a:pt x="2979" y="1905"/>
                      <a:pt x="3101" y="1844"/>
                      <a:pt x="3192" y="1844"/>
                    </a:cubicBezTo>
                    <a:close/>
                    <a:moveTo>
                      <a:pt x="3840" y="0"/>
                    </a:moveTo>
                    <a:cubicBezTo>
                      <a:pt x="3645" y="0"/>
                      <a:pt x="3449" y="15"/>
                      <a:pt x="3253" y="51"/>
                    </a:cubicBezTo>
                    <a:cubicBezTo>
                      <a:pt x="2858" y="142"/>
                      <a:pt x="2554" y="263"/>
                      <a:pt x="2219" y="446"/>
                    </a:cubicBezTo>
                    <a:cubicBezTo>
                      <a:pt x="1976" y="567"/>
                      <a:pt x="1794" y="689"/>
                      <a:pt x="1612" y="780"/>
                    </a:cubicBezTo>
                    <a:cubicBezTo>
                      <a:pt x="1429" y="902"/>
                      <a:pt x="1216" y="1054"/>
                      <a:pt x="1034" y="1175"/>
                    </a:cubicBezTo>
                    <a:cubicBezTo>
                      <a:pt x="852" y="1266"/>
                      <a:pt x="669" y="1418"/>
                      <a:pt x="517" y="1570"/>
                    </a:cubicBezTo>
                    <a:cubicBezTo>
                      <a:pt x="365" y="1722"/>
                      <a:pt x="153" y="1874"/>
                      <a:pt x="1" y="2087"/>
                    </a:cubicBezTo>
                    <a:cubicBezTo>
                      <a:pt x="153" y="2422"/>
                      <a:pt x="365" y="2725"/>
                      <a:pt x="517" y="3060"/>
                    </a:cubicBezTo>
                    <a:cubicBezTo>
                      <a:pt x="669" y="3394"/>
                      <a:pt x="852" y="3698"/>
                      <a:pt x="1004" y="4063"/>
                    </a:cubicBezTo>
                    <a:cubicBezTo>
                      <a:pt x="1338" y="4732"/>
                      <a:pt x="1642" y="5370"/>
                      <a:pt x="1976" y="6039"/>
                    </a:cubicBezTo>
                    <a:cubicBezTo>
                      <a:pt x="2341" y="6707"/>
                      <a:pt x="2645" y="7346"/>
                      <a:pt x="2979" y="8014"/>
                    </a:cubicBezTo>
                    <a:lnTo>
                      <a:pt x="4803" y="7011"/>
                    </a:lnTo>
                    <a:lnTo>
                      <a:pt x="3922" y="5188"/>
                    </a:lnTo>
                    <a:lnTo>
                      <a:pt x="4469" y="4884"/>
                    </a:lnTo>
                    <a:lnTo>
                      <a:pt x="6080" y="6373"/>
                    </a:lnTo>
                    <a:lnTo>
                      <a:pt x="7812" y="4975"/>
                    </a:lnTo>
                    <a:lnTo>
                      <a:pt x="5837" y="3668"/>
                    </a:lnTo>
                    <a:cubicBezTo>
                      <a:pt x="5928" y="3485"/>
                      <a:pt x="6019" y="3273"/>
                      <a:pt x="6080" y="3060"/>
                    </a:cubicBezTo>
                    <a:cubicBezTo>
                      <a:pt x="6171" y="2877"/>
                      <a:pt x="6201" y="2695"/>
                      <a:pt x="6201" y="2513"/>
                    </a:cubicBezTo>
                    <a:cubicBezTo>
                      <a:pt x="6201" y="2300"/>
                      <a:pt x="6201" y="2087"/>
                      <a:pt x="6140" y="1905"/>
                    </a:cubicBezTo>
                    <a:cubicBezTo>
                      <a:pt x="6049" y="1662"/>
                      <a:pt x="5958" y="1479"/>
                      <a:pt x="5867" y="1236"/>
                    </a:cubicBezTo>
                    <a:cubicBezTo>
                      <a:pt x="5685" y="902"/>
                      <a:pt x="5441" y="628"/>
                      <a:pt x="5168" y="415"/>
                    </a:cubicBezTo>
                    <a:cubicBezTo>
                      <a:pt x="4925" y="233"/>
                      <a:pt x="4621" y="51"/>
                      <a:pt x="4256" y="20"/>
                    </a:cubicBezTo>
                    <a:cubicBezTo>
                      <a:pt x="4117" y="8"/>
                      <a:pt x="3979" y="0"/>
                      <a:pt x="3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567;p63">
                <a:extLst>
                  <a:ext uri="{FF2B5EF4-FFF2-40B4-BE49-F238E27FC236}">
                    <a16:creationId xmlns:a16="http://schemas.microsoft.com/office/drawing/2014/main" id="{5A7B2A5F-D217-D8E1-2653-633D0F6864D0}"/>
                  </a:ext>
                </a:extLst>
              </p:cNvPr>
              <p:cNvSpPr/>
              <p:nvPr/>
            </p:nvSpPr>
            <p:spPr>
              <a:xfrm>
                <a:off x="12209450" y="13103825"/>
                <a:ext cx="174800" cy="189225"/>
              </a:xfrm>
              <a:custGeom>
                <a:avLst/>
                <a:gdLst/>
                <a:ahLst/>
                <a:cxnLst/>
                <a:rect l="l" t="t" r="r" b="b"/>
                <a:pathLst>
                  <a:path w="6992" h="7569" extrusionOk="0">
                    <a:moveTo>
                      <a:pt x="2676" y="0"/>
                    </a:moveTo>
                    <a:cubicBezTo>
                      <a:pt x="2554" y="31"/>
                      <a:pt x="2433" y="92"/>
                      <a:pt x="2281" y="152"/>
                    </a:cubicBezTo>
                    <a:cubicBezTo>
                      <a:pt x="2129" y="244"/>
                      <a:pt x="1977" y="304"/>
                      <a:pt x="1855" y="396"/>
                    </a:cubicBezTo>
                    <a:cubicBezTo>
                      <a:pt x="1733" y="456"/>
                      <a:pt x="1581" y="548"/>
                      <a:pt x="1490" y="639"/>
                    </a:cubicBezTo>
                    <a:cubicBezTo>
                      <a:pt x="1369" y="760"/>
                      <a:pt x="1247" y="882"/>
                      <a:pt x="1126" y="943"/>
                    </a:cubicBezTo>
                    <a:cubicBezTo>
                      <a:pt x="852" y="1216"/>
                      <a:pt x="639" y="1490"/>
                      <a:pt x="487" y="1794"/>
                    </a:cubicBezTo>
                    <a:cubicBezTo>
                      <a:pt x="305" y="2098"/>
                      <a:pt x="183" y="2402"/>
                      <a:pt x="92" y="2706"/>
                    </a:cubicBezTo>
                    <a:cubicBezTo>
                      <a:pt x="31" y="3040"/>
                      <a:pt x="1" y="3344"/>
                      <a:pt x="1" y="3678"/>
                    </a:cubicBezTo>
                    <a:cubicBezTo>
                      <a:pt x="1" y="4043"/>
                      <a:pt x="62" y="4377"/>
                      <a:pt x="153" y="4681"/>
                    </a:cubicBezTo>
                    <a:cubicBezTo>
                      <a:pt x="214" y="5016"/>
                      <a:pt x="366" y="5320"/>
                      <a:pt x="518" y="5624"/>
                    </a:cubicBezTo>
                    <a:cubicBezTo>
                      <a:pt x="670" y="5928"/>
                      <a:pt x="913" y="6201"/>
                      <a:pt x="1126" y="6475"/>
                    </a:cubicBezTo>
                    <a:cubicBezTo>
                      <a:pt x="1430" y="6809"/>
                      <a:pt x="1825" y="7083"/>
                      <a:pt x="2189" y="7265"/>
                    </a:cubicBezTo>
                    <a:cubicBezTo>
                      <a:pt x="2615" y="7447"/>
                      <a:pt x="3010" y="7539"/>
                      <a:pt x="3405" y="7569"/>
                    </a:cubicBezTo>
                    <a:cubicBezTo>
                      <a:pt x="3831" y="7569"/>
                      <a:pt x="4226" y="7539"/>
                      <a:pt x="4621" y="7387"/>
                    </a:cubicBezTo>
                    <a:cubicBezTo>
                      <a:pt x="5016" y="7235"/>
                      <a:pt x="5381" y="6991"/>
                      <a:pt x="5746" y="6687"/>
                    </a:cubicBezTo>
                    <a:cubicBezTo>
                      <a:pt x="5898" y="6536"/>
                      <a:pt x="6080" y="6353"/>
                      <a:pt x="6232" y="6110"/>
                    </a:cubicBezTo>
                    <a:cubicBezTo>
                      <a:pt x="6384" y="5897"/>
                      <a:pt x="6536" y="5654"/>
                      <a:pt x="6658" y="5441"/>
                    </a:cubicBezTo>
                    <a:cubicBezTo>
                      <a:pt x="6749" y="5168"/>
                      <a:pt x="6840" y="4955"/>
                      <a:pt x="6901" y="4681"/>
                    </a:cubicBezTo>
                    <a:cubicBezTo>
                      <a:pt x="6992" y="4408"/>
                      <a:pt x="6992" y="4134"/>
                      <a:pt x="6992" y="3921"/>
                    </a:cubicBezTo>
                    <a:lnTo>
                      <a:pt x="4743" y="1399"/>
                    </a:lnTo>
                    <a:lnTo>
                      <a:pt x="3709" y="2432"/>
                    </a:lnTo>
                    <a:lnTo>
                      <a:pt x="2676" y="3466"/>
                    </a:lnTo>
                    <a:lnTo>
                      <a:pt x="3648" y="4560"/>
                    </a:lnTo>
                    <a:lnTo>
                      <a:pt x="4499" y="3800"/>
                    </a:lnTo>
                    <a:lnTo>
                      <a:pt x="4743" y="4104"/>
                    </a:lnTo>
                    <a:cubicBezTo>
                      <a:pt x="4712" y="4225"/>
                      <a:pt x="4651" y="4347"/>
                      <a:pt x="4591" y="4438"/>
                    </a:cubicBezTo>
                    <a:cubicBezTo>
                      <a:pt x="4560" y="4560"/>
                      <a:pt x="4439" y="4681"/>
                      <a:pt x="4347" y="4742"/>
                    </a:cubicBezTo>
                    <a:cubicBezTo>
                      <a:pt x="4256" y="4864"/>
                      <a:pt x="4104" y="4955"/>
                      <a:pt x="3952" y="4985"/>
                    </a:cubicBezTo>
                    <a:cubicBezTo>
                      <a:pt x="3876" y="5001"/>
                      <a:pt x="3800" y="5008"/>
                      <a:pt x="3724" y="5008"/>
                    </a:cubicBezTo>
                    <a:cubicBezTo>
                      <a:pt x="3648" y="5008"/>
                      <a:pt x="3572" y="5001"/>
                      <a:pt x="3496" y="4985"/>
                    </a:cubicBezTo>
                    <a:cubicBezTo>
                      <a:pt x="3344" y="4985"/>
                      <a:pt x="3223" y="4894"/>
                      <a:pt x="3071" y="4833"/>
                    </a:cubicBezTo>
                    <a:cubicBezTo>
                      <a:pt x="2919" y="4742"/>
                      <a:pt x="2797" y="4651"/>
                      <a:pt x="2676" y="4529"/>
                    </a:cubicBezTo>
                    <a:cubicBezTo>
                      <a:pt x="2493" y="4347"/>
                      <a:pt x="2372" y="4134"/>
                      <a:pt x="2311" y="3921"/>
                    </a:cubicBezTo>
                    <a:cubicBezTo>
                      <a:pt x="2220" y="3739"/>
                      <a:pt x="2189" y="3496"/>
                      <a:pt x="2220" y="3283"/>
                    </a:cubicBezTo>
                    <a:cubicBezTo>
                      <a:pt x="2220" y="3040"/>
                      <a:pt x="2311" y="2858"/>
                      <a:pt x="2433" y="2614"/>
                    </a:cubicBezTo>
                    <a:cubicBezTo>
                      <a:pt x="2524" y="2432"/>
                      <a:pt x="2676" y="2250"/>
                      <a:pt x="2889" y="2067"/>
                    </a:cubicBezTo>
                    <a:lnTo>
                      <a:pt x="3344" y="1703"/>
                    </a:lnTo>
                    <a:cubicBezTo>
                      <a:pt x="3496" y="1611"/>
                      <a:pt x="3648" y="1520"/>
                      <a:pt x="3831" y="1459"/>
                    </a:cubicBezTo>
                    <a:lnTo>
                      <a:pt x="267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568;p63">
                <a:extLst>
                  <a:ext uri="{FF2B5EF4-FFF2-40B4-BE49-F238E27FC236}">
                    <a16:creationId xmlns:a16="http://schemas.microsoft.com/office/drawing/2014/main" id="{59D259BB-3863-0AAF-FC97-8F62A1091047}"/>
                  </a:ext>
                </a:extLst>
              </p:cNvPr>
              <p:cNvSpPr/>
              <p:nvPr/>
            </p:nvSpPr>
            <p:spPr>
              <a:xfrm>
                <a:off x="12282400" y="12980725"/>
                <a:ext cx="186200" cy="199875"/>
              </a:xfrm>
              <a:custGeom>
                <a:avLst/>
                <a:gdLst/>
                <a:ahLst/>
                <a:cxnLst/>
                <a:rect l="l" t="t" r="r" b="b"/>
                <a:pathLst>
                  <a:path w="7448" h="7995" extrusionOk="0">
                    <a:moveTo>
                      <a:pt x="3496" y="0"/>
                    </a:moveTo>
                    <a:lnTo>
                      <a:pt x="2037" y="1824"/>
                    </a:lnTo>
                    <a:lnTo>
                      <a:pt x="3071" y="4013"/>
                    </a:lnTo>
                    <a:lnTo>
                      <a:pt x="1156" y="3131"/>
                    </a:lnTo>
                    <a:lnTo>
                      <a:pt x="1" y="5350"/>
                    </a:lnTo>
                    <a:lnTo>
                      <a:pt x="3740" y="6262"/>
                    </a:lnTo>
                    <a:lnTo>
                      <a:pt x="6171" y="7994"/>
                    </a:lnTo>
                    <a:lnTo>
                      <a:pt x="7448" y="6110"/>
                    </a:lnTo>
                    <a:lnTo>
                      <a:pt x="5016" y="4286"/>
                    </a:lnTo>
                    <a:lnTo>
                      <a:pt x="34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0" name="Google Shape;1520;p63">
            <a:extLst>
              <a:ext uri="{FF2B5EF4-FFF2-40B4-BE49-F238E27FC236}">
                <a16:creationId xmlns:a16="http://schemas.microsoft.com/office/drawing/2014/main" id="{03BAD26B-7E8A-0C2D-8E79-A3F8F1162EF9}"/>
              </a:ext>
            </a:extLst>
          </p:cNvPr>
          <p:cNvSpPr txBox="1">
            <a:spLocks/>
          </p:cNvSpPr>
          <p:nvPr/>
        </p:nvSpPr>
        <p:spPr>
          <a:xfrm>
            <a:off x="2757969" y="1064655"/>
            <a:ext cx="6209385" cy="1378966"/>
          </a:xfrm>
          <a:prstGeom prst="rect">
            <a:avLst/>
          </a:prstGeom>
          <a:noFill/>
          <a:ln>
            <a:noFill/>
          </a:ln>
        </p:spPr>
        <p:txBody>
          <a:bodyPr spcFirstLastPara="1" wrap="square" lIns="274300" tIns="228600" rIns="91425" bIns="91425" anchor="ctr" anchorCtr="0">
            <a:noAutofit/>
          </a:bodyPr>
          <a:lstStyle/>
          <a:p>
            <a:pPr marL="0" marR="0" lvl="0" indent="0" algn="l" defTabSz="914400" rtl="0" eaLnBrk="1" fontAlgn="auto" latinLnBrk="0" hangingPunct="1">
              <a:lnSpc>
                <a:spcPct val="80000"/>
              </a:lnSpc>
              <a:spcBef>
                <a:spcPts val="0"/>
              </a:spcBef>
              <a:spcAft>
                <a:spcPts val="0"/>
              </a:spcAft>
              <a:buClr>
                <a:schemeClr val="accent6"/>
              </a:buClr>
              <a:buSzPts val="4500"/>
              <a:buFont typeface="Lilita One"/>
              <a:buNone/>
              <a:tabLst/>
              <a:defRPr/>
            </a:pPr>
            <a:r>
              <a:rPr kumimoji="0" lang="en-US" sz="3200" b="0" i="0" u="none" strike="noStrike" kern="0" cap="none" spc="0" normalizeH="0" baseline="0" noProof="0" dirty="0" err="1">
                <a:ln>
                  <a:noFill/>
                </a:ln>
                <a:solidFill>
                  <a:srgbClr val="0070C0"/>
                </a:solidFill>
                <a:effectLst/>
                <a:uLnTx/>
                <a:uFillTx/>
                <a:latin typeface="UTM Facebook K&amp;T" pitchFamily="18" charset="0"/>
                <a:ea typeface="Lilita One"/>
                <a:cs typeface="Lilita One"/>
                <a:sym typeface="Lilita One"/>
              </a:rPr>
              <a:t>Chúng</a:t>
            </a:r>
            <a:r>
              <a:rPr kumimoji="0" lang="en-US" sz="3200" b="0" i="0" u="none" strike="noStrike" kern="0" cap="none" spc="0" normalizeH="0" noProof="0" dirty="0">
                <a:ln>
                  <a:noFill/>
                </a:ln>
                <a:solidFill>
                  <a:srgbClr val="0070C0"/>
                </a:solidFill>
                <a:effectLst/>
                <a:uLnTx/>
                <a:uFillTx/>
                <a:latin typeface="UTM Facebook K&amp;T" pitchFamily="18" charset="0"/>
                <a:ea typeface="Lilita One"/>
                <a:cs typeface="Lilita One"/>
                <a:sym typeface="Lilita One"/>
              </a:rPr>
              <a:t> ta </a:t>
            </a:r>
            <a:r>
              <a:rPr kumimoji="0" lang="en-US" sz="3200" b="0" i="0" u="none" strike="noStrike" kern="0" cap="none" spc="0" normalizeH="0" noProof="0" dirty="0" err="1">
                <a:ln>
                  <a:noFill/>
                </a:ln>
                <a:solidFill>
                  <a:srgbClr val="0070C0"/>
                </a:solidFill>
                <a:effectLst/>
                <a:uLnTx/>
                <a:uFillTx/>
                <a:latin typeface="UTM Facebook K&amp;T" pitchFamily="18" charset="0"/>
                <a:ea typeface="Lilita One"/>
                <a:cs typeface="Lilita One"/>
                <a:sym typeface="Lilita One"/>
              </a:rPr>
              <a:t>tiếp</a:t>
            </a:r>
            <a:r>
              <a:rPr kumimoji="0" lang="en-US" sz="3200" b="0" i="0" u="none" strike="noStrike" kern="0" cap="none" spc="0" normalizeH="0" noProof="0" dirty="0">
                <a:ln>
                  <a:noFill/>
                </a:ln>
                <a:solidFill>
                  <a:srgbClr val="0070C0"/>
                </a:solidFill>
                <a:effectLst/>
                <a:uLnTx/>
                <a:uFillTx/>
                <a:latin typeface="UTM Facebook K&amp;T" pitchFamily="18" charset="0"/>
                <a:ea typeface="Lilita One"/>
                <a:cs typeface="Lilita One"/>
                <a:sym typeface="Lilita One"/>
              </a:rPr>
              <a:t> </a:t>
            </a:r>
            <a:r>
              <a:rPr kumimoji="0" lang="en-US" sz="3200" b="0" i="0" u="none" strike="noStrike" kern="0" cap="none" spc="0" normalizeH="0" noProof="0" dirty="0" err="1">
                <a:ln>
                  <a:noFill/>
                </a:ln>
                <a:solidFill>
                  <a:srgbClr val="0070C0"/>
                </a:solidFill>
                <a:effectLst/>
                <a:uLnTx/>
                <a:uFillTx/>
                <a:latin typeface="UTM Facebook K&amp;T" pitchFamily="18" charset="0"/>
                <a:ea typeface="Lilita One"/>
                <a:cs typeface="Lilita One"/>
                <a:sym typeface="Lilita One"/>
              </a:rPr>
              <a:t>thu</a:t>
            </a:r>
            <a:r>
              <a:rPr kumimoji="0" lang="en-US" sz="3200" b="0" i="0" u="none" strike="noStrike" kern="0" cap="none" spc="0" normalizeH="0" noProof="0" dirty="0">
                <a:ln>
                  <a:noFill/>
                </a:ln>
                <a:solidFill>
                  <a:srgbClr val="0070C0"/>
                </a:solidFill>
                <a:effectLst/>
                <a:uLnTx/>
                <a:uFillTx/>
                <a:latin typeface="UTM Facebook K&amp;T" pitchFamily="18" charset="0"/>
                <a:ea typeface="Lilita One"/>
                <a:cs typeface="Lilita One"/>
                <a:sym typeface="Lilita One"/>
              </a:rPr>
              <a:t> </a:t>
            </a:r>
            <a:r>
              <a:rPr kumimoji="0" lang="en-US" sz="3200" b="0" i="0" u="none" strike="noStrike" kern="0" cap="none" spc="0" normalizeH="0" noProof="0" dirty="0" err="1">
                <a:ln>
                  <a:noFill/>
                </a:ln>
                <a:solidFill>
                  <a:srgbClr val="0070C0"/>
                </a:solidFill>
                <a:effectLst/>
                <a:uLnTx/>
                <a:uFillTx/>
                <a:latin typeface="UTM Facebook K&amp;T" pitchFamily="18" charset="0"/>
                <a:ea typeface="Lilita One"/>
                <a:cs typeface="Lilita One"/>
                <a:sym typeface="Lilita One"/>
              </a:rPr>
              <a:t>thế</a:t>
            </a:r>
            <a:r>
              <a:rPr kumimoji="0" lang="en-US" sz="3200" b="0" i="0" u="none" strike="noStrike" kern="0" cap="none" spc="0" normalizeH="0" noProof="0" dirty="0">
                <a:ln>
                  <a:noFill/>
                </a:ln>
                <a:solidFill>
                  <a:srgbClr val="0070C0"/>
                </a:solidFill>
                <a:effectLst/>
                <a:uLnTx/>
                <a:uFillTx/>
                <a:latin typeface="UTM Facebook K&amp;T" pitchFamily="18" charset="0"/>
                <a:ea typeface="Lilita One"/>
                <a:cs typeface="Lilita One"/>
                <a:sym typeface="Lilita One"/>
              </a:rPr>
              <a:t> </a:t>
            </a:r>
            <a:r>
              <a:rPr kumimoji="0" lang="en-US" sz="3200" b="0" i="0" u="none" strike="noStrike" kern="0" cap="none" spc="0" normalizeH="0" noProof="0" dirty="0" err="1">
                <a:ln>
                  <a:noFill/>
                </a:ln>
                <a:solidFill>
                  <a:srgbClr val="0070C0"/>
                </a:solidFill>
                <a:effectLst/>
                <a:uLnTx/>
                <a:uFillTx/>
                <a:latin typeface="UTM Facebook K&amp;T" pitchFamily="18" charset="0"/>
                <a:ea typeface="Lilita One"/>
                <a:cs typeface="Lilita One"/>
                <a:sym typeface="Lilita One"/>
              </a:rPr>
              <a:t>nào</a:t>
            </a:r>
            <a:r>
              <a:rPr kumimoji="0" lang="en-US" sz="3200" b="0" i="0" u="none" strike="noStrike" kern="0" cap="none" spc="0" normalizeH="0" noProof="0" dirty="0">
                <a:ln>
                  <a:noFill/>
                </a:ln>
                <a:solidFill>
                  <a:srgbClr val="0070C0"/>
                </a:solidFill>
                <a:effectLst/>
                <a:uLnTx/>
                <a:uFillTx/>
                <a:latin typeface="UTM Facebook K&amp;T" pitchFamily="18" charset="0"/>
                <a:ea typeface="Lilita One"/>
                <a:cs typeface="Lilita One"/>
                <a:sym typeface="Lilita One"/>
              </a:rPr>
              <a:t>?</a:t>
            </a:r>
          </a:p>
          <a:p>
            <a:pPr marL="0" marR="0" lvl="0" indent="0" algn="l" defTabSz="914400" rtl="0" eaLnBrk="1" fontAlgn="auto" latinLnBrk="0" hangingPunct="1">
              <a:lnSpc>
                <a:spcPct val="80000"/>
              </a:lnSpc>
              <a:spcBef>
                <a:spcPts val="0"/>
              </a:spcBef>
              <a:spcAft>
                <a:spcPts val="0"/>
              </a:spcAft>
              <a:buClr>
                <a:schemeClr val="accent6"/>
              </a:buClr>
              <a:buSzPts val="4500"/>
              <a:buFont typeface="Lilita One"/>
              <a:buNone/>
              <a:tabLst/>
              <a:defRPr/>
            </a:pPr>
            <a:r>
              <a:rPr lang="en-US" sz="3200" dirty="0" err="1">
                <a:solidFill>
                  <a:srgbClr val="0070C0"/>
                </a:solidFill>
                <a:latin typeface="UTM Facebook K&amp;T" pitchFamily="18" charset="0"/>
                <a:cs typeface="Lilita One"/>
                <a:sym typeface="Lilita One"/>
              </a:rPr>
              <a:t>Chúng</a:t>
            </a:r>
            <a:r>
              <a:rPr lang="en-US" sz="3200" dirty="0">
                <a:solidFill>
                  <a:srgbClr val="0070C0"/>
                </a:solidFill>
                <a:latin typeface="UTM Facebook K&amp;T" pitchFamily="18" charset="0"/>
                <a:cs typeface="Lilita One"/>
                <a:sym typeface="Lilita One"/>
              </a:rPr>
              <a:t> ta </a:t>
            </a:r>
            <a:r>
              <a:rPr lang="en-US" sz="3200" dirty="0" err="1">
                <a:solidFill>
                  <a:srgbClr val="0070C0"/>
                </a:solidFill>
                <a:latin typeface="UTM Facebook K&amp;T" pitchFamily="18" charset="0"/>
                <a:cs typeface="Lilita One"/>
                <a:sym typeface="Lilita One"/>
              </a:rPr>
              <a:t>sẽ</a:t>
            </a:r>
            <a:r>
              <a:rPr lang="en-US" sz="3200" dirty="0">
                <a:solidFill>
                  <a:srgbClr val="0070C0"/>
                </a:solidFill>
                <a:latin typeface="UTM Facebook K&amp;T" pitchFamily="18" charset="0"/>
                <a:cs typeface="Lilita One"/>
                <a:sym typeface="Lilita One"/>
              </a:rPr>
              <a:t> </a:t>
            </a:r>
            <a:r>
              <a:rPr lang="en-US" sz="3200" dirty="0" err="1">
                <a:solidFill>
                  <a:srgbClr val="0070C0"/>
                </a:solidFill>
                <a:latin typeface="UTM Facebook K&amp;T" pitchFamily="18" charset="0"/>
                <a:cs typeface="Lilita One"/>
                <a:sym typeface="Lilita One"/>
              </a:rPr>
              <a:t>nhớ</a:t>
            </a:r>
            <a:r>
              <a:rPr lang="en-US" sz="3200" dirty="0">
                <a:solidFill>
                  <a:srgbClr val="0070C0"/>
                </a:solidFill>
                <a:latin typeface="UTM Facebook K&amp;T" pitchFamily="18" charset="0"/>
                <a:cs typeface="Lilita One"/>
                <a:sym typeface="Lilita One"/>
              </a:rPr>
              <a:t> </a:t>
            </a:r>
            <a:r>
              <a:rPr lang="en-US" sz="3200" dirty="0" err="1">
                <a:solidFill>
                  <a:srgbClr val="0070C0"/>
                </a:solidFill>
                <a:latin typeface="UTM Facebook K&amp;T" pitchFamily="18" charset="0"/>
                <a:cs typeface="Lilita One"/>
                <a:sym typeface="Lilita One"/>
              </a:rPr>
              <a:t>được</a:t>
            </a:r>
            <a:r>
              <a:rPr lang="en-US" sz="3200" dirty="0">
                <a:solidFill>
                  <a:srgbClr val="0070C0"/>
                </a:solidFill>
                <a:latin typeface="UTM Facebook K&amp;T" pitchFamily="18" charset="0"/>
                <a:cs typeface="Lilita One"/>
                <a:sym typeface="Lilita One"/>
              </a:rPr>
              <a:t> </a:t>
            </a:r>
            <a:r>
              <a:rPr lang="en-US" sz="3200" dirty="0" err="1">
                <a:solidFill>
                  <a:srgbClr val="0070C0"/>
                </a:solidFill>
                <a:latin typeface="UTM Facebook K&amp;T" pitchFamily="18" charset="0"/>
                <a:cs typeface="Lilita One"/>
                <a:sym typeface="Lilita One"/>
              </a:rPr>
              <a:t>bao</a:t>
            </a:r>
            <a:r>
              <a:rPr lang="en-US" sz="3200" dirty="0">
                <a:solidFill>
                  <a:srgbClr val="0070C0"/>
                </a:solidFill>
                <a:latin typeface="UTM Facebook K&amp;T" pitchFamily="18" charset="0"/>
                <a:cs typeface="Lilita One"/>
                <a:sym typeface="Lilita One"/>
              </a:rPr>
              <a:t> </a:t>
            </a:r>
            <a:r>
              <a:rPr lang="en-US" sz="3200" dirty="0" err="1">
                <a:solidFill>
                  <a:srgbClr val="0070C0"/>
                </a:solidFill>
                <a:latin typeface="UTM Facebook K&amp;T" pitchFamily="18" charset="0"/>
                <a:cs typeface="Lilita One"/>
                <a:sym typeface="Lilita One"/>
              </a:rPr>
              <a:t>nhiêu</a:t>
            </a:r>
            <a:r>
              <a:rPr lang="en-US" sz="3200" dirty="0">
                <a:solidFill>
                  <a:srgbClr val="0070C0"/>
                </a:solidFill>
                <a:latin typeface="UTM Facebook K&amp;T" pitchFamily="18" charset="0"/>
                <a:cs typeface="Lilita One"/>
                <a:sym typeface="Lilita One"/>
              </a:rPr>
              <a:t>?</a:t>
            </a:r>
            <a:endParaRPr lang="vi-VN" sz="3200" dirty="0">
              <a:solidFill>
                <a:srgbClr val="0070C0"/>
              </a:solidFill>
              <a:cs typeface="Lilita One"/>
              <a:sym typeface="Lilita One"/>
            </a:endParaRPr>
          </a:p>
        </p:txBody>
      </p:sp>
      <p:sp>
        <p:nvSpPr>
          <p:cNvPr id="51" name="TextBox 50"/>
          <p:cNvSpPr txBox="1"/>
          <p:nvPr/>
        </p:nvSpPr>
        <p:spPr>
          <a:xfrm>
            <a:off x="766392" y="2854962"/>
            <a:ext cx="8136904" cy="1477328"/>
          </a:xfrm>
          <a:prstGeom prst="rect">
            <a:avLst/>
          </a:prstGeom>
          <a:noFill/>
        </p:spPr>
        <p:txBody>
          <a:bodyPr wrap="square" rtlCol="0">
            <a:spAutoFit/>
          </a:bodyPr>
          <a:lstStyle/>
          <a:p>
            <a:pPr algn="ctr"/>
            <a:r>
              <a:rPr lang="en-US" sz="3000" b="1" dirty="0">
                <a:solidFill>
                  <a:srgbClr val="FF0000"/>
                </a:solidFill>
                <a:latin typeface="Times New Roman" panose="02020603050405020304" pitchFamily="18" charset="0"/>
                <a:cs typeface="Times New Roman" panose="02020603050405020304" pitchFamily="18" charset="0"/>
              </a:rPr>
              <a:t>20% Qua </a:t>
            </a:r>
            <a:r>
              <a:rPr lang="en-US" sz="3000" b="1" dirty="0" err="1">
                <a:solidFill>
                  <a:srgbClr val="FF0000"/>
                </a:solidFill>
                <a:latin typeface="Times New Roman" panose="02020603050405020304" pitchFamily="18" charset="0"/>
                <a:cs typeface="Times New Roman" panose="02020603050405020304" pitchFamily="18" charset="0"/>
              </a:rPr>
              <a:t>Nghe</a:t>
            </a:r>
            <a:endParaRPr lang="en-US" sz="3000" b="1" dirty="0">
              <a:solidFill>
                <a:srgbClr val="FF0000"/>
              </a:solidFill>
              <a:latin typeface="Times New Roman" panose="02020603050405020304" pitchFamily="18" charset="0"/>
              <a:cs typeface="Times New Roman" panose="02020603050405020304" pitchFamily="18" charset="0"/>
            </a:endParaRPr>
          </a:p>
          <a:p>
            <a:pPr algn="ctr"/>
            <a:r>
              <a:rPr lang="en-US" sz="3000" b="1" dirty="0">
                <a:solidFill>
                  <a:srgbClr val="FF0000"/>
                </a:solidFill>
                <a:latin typeface="Times New Roman" panose="02020603050405020304" pitchFamily="18" charset="0"/>
                <a:cs typeface="Times New Roman" panose="02020603050405020304" pitchFamily="18" charset="0"/>
              </a:rPr>
              <a:t>50% Qua </a:t>
            </a:r>
            <a:r>
              <a:rPr lang="en-US" sz="3000" b="1" dirty="0" err="1">
                <a:solidFill>
                  <a:srgbClr val="FF0000"/>
                </a:solidFill>
                <a:latin typeface="Times New Roman" panose="02020603050405020304" pitchFamily="18" charset="0"/>
                <a:cs typeface="Times New Roman" panose="02020603050405020304" pitchFamily="18" charset="0"/>
              </a:rPr>
              <a:t>nghe</a:t>
            </a:r>
            <a:r>
              <a:rPr lang="en-US" sz="3000" b="1" dirty="0">
                <a:solidFill>
                  <a:srgbClr val="FF0000"/>
                </a:solidFill>
                <a:latin typeface="Times New Roman" panose="02020603050405020304" pitchFamily="18" charset="0"/>
                <a:cs typeface="Times New Roman" panose="02020603050405020304" pitchFamily="18" charset="0"/>
              </a:rPr>
              <a:t> </a:t>
            </a:r>
            <a:r>
              <a:rPr lang="en-US" sz="3000" b="1" dirty="0" err="1">
                <a:solidFill>
                  <a:srgbClr val="FF0000"/>
                </a:solidFill>
                <a:latin typeface="Times New Roman" panose="02020603050405020304" pitchFamily="18" charset="0"/>
                <a:cs typeface="Times New Roman" panose="02020603050405020304" pitchFamily="18" charset="0"/>
              </a:rPr>
              <a:t>và</a:t>
            </a:r>
            <a:r>
              <a:rPr lang="en-US" sz="3000" b="1" dirty="0">
                <a:solidFill>
                  <a:srgbClr val="FF0000"/>
                </a:solidFill>
                <a:latin typeface="Times New Roman" panose="02020603050405020304" pitchFamily="18" charset="0"/>
                <a:cs typeface="Times New Roman" panose="02020603050405020304" pitchFamily="18" charset="0"/>
              </a:rPr>
              <a:t> </a:t>
            </a:r>
            <a:r>
              <a:rPr lang="en-US" sz="3000" b="1" dirty="0" err="1">
                <a:solidFill>
                  <a:srgbClr val="FF0000"/>
                </a:solidFill>
                <a:latin typeface="Times New Roman" panose="02020603050405020304" pitchFamily="18" charset="0"/>
                <a:cs typeface="Times New Roman" panose="02020603050405020304" pitchFamily="18" charset="0"/>
              </a:rPr>
              <a:t>nhìn</a:t>
            </a:r>
            <a:endParaRPr lang="en-US" sz="3000" b="1" dirty="0">
              <a:solidFill>
                <a:srgbClr val="FF0000"/>
              </a:solidFill>
              <a:latin typeface="Times New Roman" panose="02020603050405020304" pitchFamily="18" charset="0"/>
              <a:cs typeface="Times New Roman" panose="02020603050405020304" pitchFamily="18" charset="0"/>
            </a:endParaRPr>
          </a:p>
          <a:p>
            <a:pPr algn="ctr"/>
            <a:r>
              <a:rPr lang="en-US" sz="3000" b="1" dirty="0">
                <a:solidFill>
                  <a:srgbClr val="FF0000"/>
                </a:solidFill>
                <a:latin typeface="Times New Roman" panose="02020603050405020304" pitchFamily="18" charset="0"/>
                <a:cs typeface="Times New Roman" panose="02020603050405020304" pitchFamily="18" charset="0"/>
              </a:rPr>
              <a:t>90% Qua </a:t>
            </a:r>
            <a:r>
              <a:rPr lang="en-US" sz="3000" b="1" dirty="0" err="1">
                <a:solidFill>
                  <a:srgbClr val="FF0000"/>
                </a:solidFill>
                <a:latin typeface="Times New Roman" panose="02020603050405020304" pitchFamily="18" charset="0"/>
                <a:cs typeface="Times New Roman" panose="02020603050405020304" pitchFamily="18" charset="0"/>
              </a:rPr>
              <a:t>nghe</a:t>
            </a:r>
            <a:r>
              <a:rPr lang="en-US" sz="3000" b="1" dirty="0">
                <a:solidFill>
                  <a:srgbClr val="FF0000"/>
                </a:solidFill>
                <a:latin typeface="Times New Roman" panose="02020603050405020304" pitchFamily="18" charset="0"/>
                <a:cs typeface="Times New Roman" panose="02020603050405020304" pitchFamily="18" charset="0"/>
              </a:rPr>
              <a:t>, </a:t>
            </a:r>
            <a:r>
              <a:rPr lang="en-US" sz="3000" b="1" dirty="0" err="1">
                <a:solidFill>
                  <a:srgbClr val="FF0000"/>
                </a:solidFill>
                <a:latin typeface="Times New Roman" panose="02020603050405020304" pitchFamily="18" charset="0"/>
                <a:cs typeface="Times New Roman" panose="02020603050405020304" pitchFamily="18" charset="0"/>
              </a:rPr>
              <a:t>nhìn</a:t>
            </a:r>
            <a:r>
              <a:rPr lang="en-US" sz="3000" b="1" dirty="0">
                <a:solidFill>
                  <a:srgbClr val="FF0000"/>
                </a:solidFill>
                <a:latin typeface="Times New Roman" panose="02020603050405020304" pitchFamily="18" charset="0"/>
                <a:cs typeface="Times New Roman" panose="02020603050405020304" pitchFamily="18" charset="0"/>
              </a:rPr>
              <a:t> </a:t>
            </a:r>
            <a:r>
              <a:rPr lang="en-US" sz="3000" b="1" dirty="0" err="1">
                <a:solidFill>
                  <a:srgbClr val="FF0000"/>
                </a:solidFill>
                <a:latin typeface="Times New Roman" panose="02020603050405020304" pitchFamily="18" charset="0"/>
                <a:cs typeface="Times New Roman" panose="02020603050405020304" pitchFamily="18" charset="0"/>
              </a:rPr>
              <a:t>và</a:t>
            </a:r>
            <a:r>
              <a:rPr lang="en-US" sz="3000" b="1" dirty="0">
                <a:solidFill>
                  <a:srgbClr val="FF0000"/>
                </a:solidFill>
                <a:latin typeface="Times New Roman" panose="02020603050405020304" pitchFamily="18" charset="0"/>
                <a:cs typeface="Times New Roman" panose="02020603050405020304" pitchFamily="18" charset="0"/>
              </a:rPr>
              <a:t> </a:t>
            </a:r>
            <a:r>
              <a:rPr lang="en-US" sz="3000" b="1" dirty="0" err="1">
                <a:solidFill>
                  <a:srgbClr val="FF0000"/>
                </a:solidFill>
                <a:latin typeface="Times New Roman" panose="02020603050405020304" pitchFamily="18" charset="0"/>
                <a:cs typeface="Times New Roman" panose="02020603050405020304" pitchFamily="18" charset="0"/>
              </a:rPr>
              <a:t>cùng</a:t>
            </a:r>
            <a:r>
              <a:rPr lang="en-US" sz="3000" b="1" dirty="0">
                <a:solidFill>
                  <a:srgbClr val="FF0000"/>
                </a:solidFill>
                <a:latin typeface="Times New Roman" panose="02020603050405020304" pitchFamily="18" charset="0"/>
                <a:cs typeface="Times New Roman" panose="02020603050405020304" pitchFamily="18" charset="0"/>
              </a:rPr>
              <a:t> </a:t>
            </a:r>
            <a:r>
              <a:rPr lang="en-US" sz="3000" b="1" dirty="0" err="1">
                <a:solidFill>
                  <a:srgbClr val="FF0000"/>
                </a:solidFill>
                <a:latin typeface="Times New Roman" panose="02020603050405020304" pitchFamily="18" charset="0"/>
                <a:cs typeface="Times New Roman" panose="02020603050405020304" pitchFamily="18" charset="0"/>
              </a:rPr>
              <a:t>tham</a:t>
            </a:r>
            <a:r>
              <a:rPr lang="en-US" sz="3000" b="1" dirty="0">
                <a:solidFill>
                  <a:srgbClr val="FF0000"/>
                </a:solidFill>
                <a:latin typeface="Times New Roman" panose="02020603050405020304" pitchFamily="18" charset="0"/>
                <a:cs typeface="Times New Roman" panose="02020603050405020304" pitchFamily="18" charset="0"/>
              </a:rPr>
              <a:t> </a:t>
            </a:r>
            <a:r>
              <a:rPr lang="en-US" sz="3000" b="1" dirty="0" err="1">
                <a:solidFill>
                  <a:srgbClr val="FF0000"/>
                </a:solidFill>
                <a:latin typeface="Times New Roman" panose="02020603050405020304" pitchFamily="18" charset="0"/>
                <a:cs typeface="Times New Roman" panose="02020603050405020304" pitchFamily="18" charset="0"/>
              </a:rPr>
              <a:t>gia</a:t>
            </a:r>
            <a:endParaRPr lang="en-US" sz="3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8468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EF8E1-8496-ABC6-9CA5-081D0C774774}"/>
              </a:ext>
            </a:extLst>
          </p:cNvPr>
          <p:cNvSpPr txBox="1">
            <a:spLocks noChangeArrowheads="1"/>
          </p:cNvSpPr>
          <p:nvPr/>
        </p:nvSpPr>
        <p:spPr>
          <a:xfrm>
            <a:off x="683568" y="228600"/>
            <a:ext cx="7920880" cy="571500"/>
          </a:xfrm>
        </p:spPr>
        <p:txBody>
          <a:bodyPr anchor="ct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defRPr/>
            </a:pPr>
            <a:r>
              <a:rPr lang="en-GB" sz="2900" b="1" dirty="0" err="1">
                <a:solidFill>
                  <a:schemeClr val="bg1"/>
                </a:solidFill>
                <a:latin typeface="Arial" panose="020B0604020202020204" pitchFamily="34" charset="0"/>
              </a:rPr>
              <a:t>Thiết</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kế</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tài</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liệu</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cho</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người</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học</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là</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nông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dân</a:t>
            </a:r>
            <a:endParaRPr lang="en-US" sz="2900" b="1" dirty="0">
              <a:solidFill>
                <a:schemeClr val="bg1"/>
              </a:solidFill>
              <a:latin typeface="Arial" panose="020B0604020202020204" pitchFamily="34" charset="0"/>
            </a:endParaRPr>
          </a:p>
        </p:txBody>
      </p:sp>
      <p:sp>
        <p:nvSpPr>
          <p:cNvPr id="3" name="Rectangle 4">
            <a:extLst>
              <a:ext uri="{FF2B5EF4-FFF2-40B4-BE49-F238E27FC236}">
                <a16:creationId xmlns:a16="http://schemas.microsoft.com/office/drawing/2014/main" id="{171E0D1A-6CE6-1248-29CB-8AE2913100F7}"/>
              </a:ext>
            </a:extLst>
          </p:cNvPr>
          <p:cNvSpPr txBox="1">
            <a:spLocks noChangeArrowheads="1"/>
          </p:cNvSpPr>
          <p:nvPr/>
        </p:nvSpPr>
        <p:spPr>
          <a:xfrm>
            <a:off x="394807" y="1024065"/>
            <a:ext cx="3024336" cy="3443920"/>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2000"/>
              </a:lnSpc>
              <a:spcAft>
                <a:spcPts val="800"/>
              </a:spcAft>
            </a:pPr>
            <a:r>
              <a:rPr lang="en-GB"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Tài</a:t>
            </a:r>
            <a:r>
              <a:rPr lang="en-GB"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liệu</a:t>
            </a:r>
            <a:r>
              <a:rPr lang="en-GB"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phát</a:t>
            </a:r>
            <a:r>
              <a:rPr lang="en-GB"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tay</a:t>
            </a:r>
            <a:r>
              <a:rPr lang="en-GB" sz="1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vi-VN" sz="1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ts val="2000"/>
              </a:lnSpc>
              <a:spcAft>
                <a:spcPts val="800"/>
              </a:spcAft>
            </a:pPr>
            <a:r>
              <a:rPr lang="en-GB" sz="1800" b="1" dirty="0" err="1">
                <a:latin typeface="Times New Roman" panose="02020603050405020304" pitchFamily="18" charset="0"/>
                <a:ea typeface="Calibri" panose="020F0502020204030204" pitchFamily="34" charset="0"/>
                <a:cs typeface="Times New Roman" panose="02020603050405020304" pitchFamily="18" charset="0"/>
              </a:rPr>
              <a:t>Mục</a:t>
            </a:r>
            <a:r>
              <a:rPr lang="en-GB" sz="1800" b="1" dirty="0">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latin typeface="Times New Roman" panose="02020603050405020304" pitchFamily="18" charset="0"/>
                <a:ea typeface="Calibri" panose="020F0502020204030204" pitchFamily="34" charset="0"/>
                <a:cs typeface="Times New Roman" panose="02020603050405020304" pitchFamily="18" charset="0"/>
              </a:rPr>
              <a:t>đích</a:t>
            </a:r>
            <a:r>
              <a:rPr lang="en-GB" sz="1800" b="1"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Sử</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dụng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dễ</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dàng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thuận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tiện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endParaRPr lang="vi-VN" sz="1800" dirty="0">
              <a:latin typeface="Calibri" panose="020F0502020204030204" pitchFamily="34" charset="0"/>
              <a:ea typeface="Calibri" panose="020F0502020204030204" pitchFamily="34" charset="0"/>
              <a:cs typeface="Times New Roman" panose="02020603050405020304" pitchFamily="18" charset="0"/>
            </a:endParaRPr>
          </a:p>
          <a:p>
            <a:pPr>
              <a:lnSpc>
                <a:spcPts val="2000"/>
              </a:lnSpc>
              <a:spcAft>
                <a:spcPts val="800"/>
              </a:spcAft>
            </a:pPr>
            <a:r>
              <a:rPr lang="en-GB" sz="1800" b="1" dirty="0" err="1">
                <a:latin typeface="Times New Roman" panose="02020603050405020304" pitchFamily="18" charset="0"/>
                <a:ea typeface="Calibri" panose="020F0502020204030204" pitchFamily="34" charset="0"/>
                <a:cs typeface="Times New Roman" panose="02020603050405020304" pitchFamily="18" charset="0"/>
              </a:rPr>
              <a:t>Yêu</a:t>
            </a:r>
            <a:r>
              <a:rPr lang="en-GB" sz="1800" b="1" dirty="0">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latin typeface="Times New Roman" panose="02020603050405020304" pitchFamily="18" charset="0"/>
                <a:ea typeface="Calibri" panose="020F0502020204030204" pitchFamily="34" charset="0"/>
                <a:cs typeface="Times New Roman" panose="02020603050405020304" pitchFamily="18" charset="0"/>
              </a:rPr>
              <a:t>cầu</a:t>
            </a:r>
            <a:r>
              <a:rPr lang="en-GB" sz="1800" b="1"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không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quá</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nhiều</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kiến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thức</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ngữ</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thông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dụng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đơn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giản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dễ</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hiểu</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có</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hình</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ảnh</a:t>
            </a:r>
            <a:r>
              <a:rPr lang="en-GB" sz="1800" dirty="0">
                <a:latin typeface="Times New Roman" panose="02020603050405020304" pitchFamily="18" charset="0"/>
                <a:ea typeface="Calibri" panose="020F0502020204030204" pitchFamily="34" charset="0"/>
                <a:cs typeface="Times New Roman" panose="02020603050405020304" pitchFamily="18" charset="0"/>
              </a:rPr>
              <a:t> minh </a:t>
            </a:r>
            <a:r>
              <a:rPr lang="en-GB" sz="1800" dirty="0" err="1">
                <a:latin typeface="Times New Roman" panose="02020603050405020304" pitchFamily="18" charset="0"/>
                <a:ea typeface="Calibri" panose="020F0502020204030204" pitchFamily="34" charset="0"/>
                <a:cs typeface="Times New Roman" panose="02020603050405020304" pitchFamily="18" charset="0"/>
              </a:rPr>
              <a:t>họa</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kèm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theo</a:t>
            </a:r>
            <a:endParaRPr lang="vi-VN" sz="1800" dirty="0">
              <a:latin typeface="Calibri" panose="020F0502020204030204" pitchFamily="34" charset="0"/>
              <a:ea typeface="Calibri" panose="020F0502020204030204" pitchFamily="34" charset="0"/>
              <a:cs typeface="Times New Roman" panose="02020603050405020304" pitchFamily="18" charset="0"/>
            </a:endParaRPr>
          </a:p>
          <a:p>
            <a:pPr>
              <a:lnSpc>
                <a:spcPts val="2000"/>
              </a:lnSpc>
              <a:spcAft>
                <a:spcPts val="800"/>
              </a:spcAft>
            </a:pPr>
            <a:r>
              <a:rPr lang="en-GB" sz="1800" b="1" dirty="0" err="1">
                <a:latin typeface="Times New Roman" panose="02020603050405020304" pitchFamily="18" charset="0"/>
                <a:ea typeface="Calibri" panose="020F0502020204030204" pitchFamily="34" charset="0"/>
                <a:cs typeface="Times New Roman" panose="02020603050405020304" pitchFamily="18" charset="0"/>
              </a:rPr>
              <a:t>Nguyên</a:t>
            </a:r>
            <a:r>
              <a:rPr lang="en-GB" sz="1800" b="1" dirty="0">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latin typeface="Times New Roman" panose="02020603050405020304" pitchFamily="18" charset="0"/>
                <a:ea typeface="Calibri" panose="020F0502020204030204" pitchFamily="34" charset="0"/>
                <a:cs typeface="Times New Roman" panose="02020603050405020304" pitchFamily="18" charset="0"/>
              </a:rPr>
              <a:t>tắc</a:t>
            </a:r>
            <a:r>
              <a:rPr lang="en-GB" sz="1800" b="1"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không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giải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thích</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phân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tích</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chỉ</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hướng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dẫn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các</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quy</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trình</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chính</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xác</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cụ</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thể</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phù</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hợp</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với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đặc</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điểm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của</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đối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tượng</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tập</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huấn</a:t>
            </a:r>
            <a:endParaRPr lang="en-US" altLang="vi-VN" sz="1800" b="1" dirty="0"/>
          </a:p>
          <a:p>
            <a:pPr marL="285750" indent="-285750"/>
            <a:endParaRPr lang="en-US" altLang="vi-VN" sz="1800" b="1" dirty="0"/>
          </a:p>
          <a:p>
            <a:pPr indent="-457200">
              <a:buFontTx/>
              <a:buAutoNum type="arabicPeriod"/>
            </a:pPr>
            <a:endParaRPr lang="en-US" altLang="vi-VN" sz="1800" b="1" dirty="0">
              <a:solidFill>
                <a:srgbClr val="FF0000"/>
              </a:solidFill>
            </a:endParaRPr>
          </a:p>
        </p:txBody>
      </p:sp>
      <p:sp>
        <p:nvSpPr>
          <p:cNvPr id="4" name="Rectangle 4">
            <a:extLst>
              <a:ext uri="{FF2B5EF4-FFF2-40B4-BE49-F238E27FC236}">
                <a16:creationId xmlns:a16="http://schemas.microsoft.com/office/drawing/2014/main" id="{7B82EB4A-B5DC-C654-C33E-BA76D6B7C2CC}"/>
              </a:ext>
            </a:extLst>
          </p:cNvPr>
          <p:cNvSpPr txBox="1">
            <a:spLocks noChangeArrowheads="1"/>
          </p:cNvSpPr>
          <p:nvPr/>
        </p:nvSpPr>
        <p:spPr>
          <a:xfrm>
            <a:off x="4067944" y="920156"/>
            <a:ext cx="4779354" cy="34439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marR="0" indent="0">
              <a:lnSpc>
                <a:spcPts val="2000"/>
              </a:lnSpc>
              <a:spcAft>
                <a:spcPts val="800"/>
              </a:spcAft>
              <a:buNone/>
            </a:pPr>
            <a:r>
              <a:rPr lang="en-GB"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Tài</a:t>
            </a:r>
            <a:r>
              <a:rPr lang="en-GB"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liệu</a:t>
            </a:r>
            <a:r>
              <a:rPr lang="en-GB"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giảng</a:t>
            </a:r>
            <a:r>
              <a:rPr lang="en-GB"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dạy</a:t>
            </a:r>
            <a:r>
              <a:rPr lang="en-GB"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GB"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nông</a:t>
            </a:r>
            <a:r>
              <a:rPr lang="en-GB"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dân</a:t>
            </a:r>
            <a:r>
              <a:rPr lang="en-GB"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vi-VN"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ts val="2000"/>
              </a:lnSpc>
              <a:spcAft>
                <a:spcPts val="800"/>
              </a:spcAft>
              <a:buNone/>
            </a:pP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Mục</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đích</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Dành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nông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dân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vận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dụng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sản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xuất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hướng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cụ</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chi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tiết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đối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tượng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áp</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dụng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vi-VN"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ts val="2000"/>
              </a:lnSpc>
              <a:spcAft>
                <a:spcPts val="800"/>
              </a:spcAft>
              <a:buNone/>
            </a:pP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Tài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liệu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kiến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cơ</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sở</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môn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bài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phần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logic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nhau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ngôn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thông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dụng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dễ</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hiểu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hướng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hình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ảnh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họa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hoặc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sơ</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đồ</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biểu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đồ</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vi-VN"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ts val="2000"/>
              </a:lnSpc>
              <a:spcAft>
                <a:spcPts val="800"/>
              </a:spcAft>
              <a:buNone/>
            </a:pP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tắc</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phần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kiến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cơ</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sở</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trước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phần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môn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ngắn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gọn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những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ý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trọng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vi-VN"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endParaRPr lang="en-US" altLang="vi-VN" sz="1600" b="1" dirty="0"/>
          </a:p>
          <a:p>
            <a:pPr indent="-457200">
              <a:buFontTx/>
              <a:buAutoNum type="arabicPeriod"/>
            </a:pPr>
            <a:endParaRPr lang="en-US" altLang="vi-VN" sz="1600" b="1" dirty="0">
              <a:solidFill>
                <a:srgbClr val="FF0000"/>
              </a:solidFill>
            </a:endParaRPr>
          </a:p>
        </p:txBody>
      </p:sp>
    </p:spTree>
    <p:extLst>
      <p:ext uri="{BB962C8B-B14F-4D97-AF65-F5344CB8AC3E}">
        <p14:creationId xmlns:p14="http://schemas.microsoft.com/office/powerpoint/2010/main" val="1367453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18074" y="195486"/>
            <a:ext cx="7596000" cy="572700"/>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b="1" dirty="0" err="1">
                <a:solidFill>
                  <a:schemeClr val="bg1"/>
                </a:solidFill>
                <a:latin typeface="Times New Roman" panose="02020603050405020304" pitchFamily="18" charset="0"/>
                <a:cs typeface="Times New Roman" panose="02020603050405020304" pitchFamily="18" charset="0"/>
              </a:rPr>
              <a:t>Các</a:t>
            </a:r>
            <a:r>
              <a:rPr lang="en-US" sz="3000" b="1" dirty="0">
                <a:solidFill>
                  <a:schemeClr val="bg1"/>
                </a:solidFill>
                <a:latin typeface="Times New Roman" panose="02020603050405020304" pitchFamily="18" charset="0"/>
                <a:cs typeface="Times New Roman" panose="02020603050405020304" pitchFamily="18" charset="0"/>
              </a:rPr>
              <a:t> </a:t>
            </a:r>
            <a:r>
              <a:rPr lang="en-US" sz="3000" b="1" dirty="0" err="1">
                <a:solidFill>
                  <a:schemeClr val="bg1"/>
                </a:solidFill>
                <a:latin typeface="Times New Roman" panose="02020603050405020304" pitchFamily="18" charset="0"/>
                <a:cs typeface="Times New Roman" panose="02020603050405020304" pitchFamily="18" charset="0"/>
              </a:rPr>
              <a:t>bước</a:t>
            </a:r>
            <a:r>
              <a:rPr lang="en-US" sz="3000" b="1" dirty="0">
                <a:solidFill>
                  <a:schemeClr val="bg1"/>
                </a:solidFill>
                <a:latin typeface="Times New Roman" panose="02020603050405020304" pitchFamily="18" charset="0"/>
                <a:cs typeface="Times New Roman" panose="02020603050405020304" pitchFamily="18" charset="0"/>
              </a:rPr>
              <a:t> </a:t>
            </a:r>
            <a:r>
              <a:rPr lang="en-US" sz="3000" b="1" dirty="0" err="1">
                <a:solidFill>
                  <a:schemeClr val="bg1"/>
                </a:solidFill>
                <a:latin typeface="Times New Roman" panose="02020603050405020304" pitchFamily="18" charset="0"/>
                <a:cs typeface="Times New Roman" panose="02020603050405020304" pitchFamily="18" charset="0"/>
              </a:rPr>
              <a:t>thiết</a:t>
            </a:r>
            <a:r>
              <a:rPr lang="en-US" sz="3000" b="1" dirty="0">
                <a:solidFill>
                  <a:schemeClr val="bg1"/>
                </a:solidFill>
                <a:latin typeface="Times New Roman" panose="02020603050405020304" pitchFamily="18" charset="0"/>
                <a:cs typeface="Times New Roman" panose="02020603050405020304" pitchFamily="18" charset="0"/>
              </a:rPr>
              <a:t> </a:t>
            </a:r>
            <a:r>
              <a:rPr lang="en-US" sz="3000" b="1" dirty="0" err="1">
                <a:solidFill>
                  <a:schemeClr val="bg1"/>
                </a:solidFill>
                <a:latin typeface="Times New Roman" panose="02020603050405020304" pitchFamily="18" charset="0"/>
                <a:cs typeface="Times New Roman" panose="02020603050405020304" pitchFamily="18" charset="0"/>
              </a:rPr>
              <a:t>kế</a:t>
            </a:r>
            <a:r>
              <a:rPr lang="en-US" sz="3000" b="1" dirty="0">
                <a:solidFill>
                  <a:schemeClr val="bg1"/>
                </a:solidFill>
                <a:latin typeface="Times New Roman" panose="02020603050405020304" pitchFamily="18" charset="0"/>
                <a:cs typeface="Times New Roman" panose="02020603050405020304" pitchFamily="18" charset="0"/>
              </a:rPr>
              <a:t> </a:t>
            </a:r>
            <a:r>
              <a:rPr lang="en-US" sz="3000" b="1" dirty="0" err="1">
                <a:solidFill>
                  <a:schemeClr val="bg1"/>
                </a:solidFill>
                <a:latin typeface="Times New Roman" panose="02020603050405020304" pitchFamily="18" charset="0"/>
                <a:cs typeface="Times New Roman" panose="02020603050405020304" pitchFamily="18" charset="0"/>
              </a:rPr>
              <a:t>tài</a:t>
            </a:r>
            <a:r>
              <a:rPr lang="en-US" sz="3000" b="1" dirty="0">
                <a:solidFill>
                  <a:schemeClr val="bg1"/>
                </a:solidFill>
                <a:latin typeface="Times New Roman" panose="02020603050405020304" pitchFamily="18" charset="0"/>
                <a:cs typeface="Times New Roman" panose="02020603050405020304" pitchFamily="18" charset="0"/>
              </a:rPr>
              <a:t> </a:t>
            </a:r>
            <a:r>
              <a:rPr lang="en-US" sz="3000" b="1" dirty="0" err="1">
                <a:solidFill>
                  <a:schemeClr val="bg1"/>
                </a:solidFill>
                <a:latin typeface="Times New Roman" panose="02020603050405020304" pitchFamily="18" charset="0"/>
                <a:cs typeface="Times New Roman" panose="02020603050405020304" pitchFamily="18" charset="0"/>
              </a:rPr>
              <a:t>liệu</a:t>
            </a:r>
            <a:r>
              <a:rPr lang="en-US" sz="3000" b="1" dirty="0">
                <a:solidFill>
                  <a:schemeClr val="bg1"/>
                </a:solidFill>
                <a:latin typeface="Times New Roman" panose="02020603050405020304" pitchFamily="18" charset="0"/>
                <a:cs typeface="Times New Roman" panose="02020603050405020304" pitchFamily="18" charset="0"/>
              </a:rPr>
              <a:t> </a:t>
            </a:r>
            <a:r>
              <a:rPr lang="en-US" sz="3000" b="1" dirty="0" err="1">
                <a:solidFill>
                  <a:schemeClr val="bg1"/>
                </a:solidFill>
                <a:latin typeface="Times New Roman" panose="02020603050405020304" pitchFamily="18" charset="0"/>
                <a:cs typeface="Times New Roman" panose="02020603050405020304" pitchFamily="18" charset="0"/>
              </a:rPr>
              <a:t>trong</a:t>
            </a:r>
            <a:r>
              <a:rPr lang="en-US" sz="3000" b="1" dirty="0">
                <a:solidFill>
                  <a:schemeClr val="bg1"/>
                </a:solidFill>
                <a:latin typeface="Times New Roman" panose="02020603050405020304" pitchFamily="18" charset="0"/>
                <a:cs typeface="Times New Roman" panose="02020603050405020304" pitchFamily="18" charset="0"/>
              </a:rPr>
              <a:t> </a:t>
            </a:r>
            <a:r>
              <a:rPr lang="en-US" sz="3000" b="1" dirty="0" err="1">
                <a:solidFill>
                  <a:schemeClr val="bg1"/>
                </a:solidFill>
                <a:latin typeface="Times New Roman" panose="02020603050405020304" pitchFamily="18" charset="0"/>
                <a:cs typeface="Times New Roman" panose="02020603050405020304" pitchFamily="18" charset="0"/>
              </a:rPr>
              <a:t>đào</a:t>
            </a:r>
            <a:r>
              <a:rPr lang="en-US" sz="3000" b="1" dirty="0">
                <a:solidFill>
                  <a:schemeClr val="bg1"/>
                </a:solidFill>
                <a:latin typeface="Times New Roman" panose="02020603050405020304" pitchFamily="18" charset="0"/>
                <a:cs typeface="Times New Roman" panose="02020603050405020304" pitchFamily="18" charset="0"/>
              </a:rPr>
              <a:t> </a:t>
            </a:r>
            <a:r>
              <a:rPr lang="en-US" sz="3000" b="1" dirty="0" err="1">
                <a:solidFill>
                  <a:schemeClr val="bg1"/>
                </a:solidFill>
                <a:latin typeface="Times New Roman" panose="02020603050405020304" pitchFamily="18" charset="0"/>
                <a:cs typeface="Times New Roman" panose="02020603050405020304" pitchFamily="18" charset="0"/>
              </a:rPr>
              <a:t>tạo</a:t>
            </a:r>
            <a:r>
              <a:rPr lang="en-US" sz="3000" b="1" dirty="0">
                <a:solidFill>
                  <a:schemeClr val="bg1"/>
                </a:solidFill>
                <a:latin typeface="Times New Roman" panose="02020603050405020304" pitchFamily="18" charset="0"/>
                <a:cs typeface="Times New Roman" panose="02020603050405020304" pitchFamily="18" charset="0"/>
              </a:rPr>
              <a:t>?</a:t>
            </a:r>
          </a:p>
        </p:txBody>
      </p:sp>
      <p:sp>
        <p:nvSpPr>
          <p:cNvPr id="3" name="Content Placeholder 2"/>
          <p:cNvSpPr txBox="1">
            <a:spLocks/>
          </p:cNvSpPr>
          <p:nvPr/>
        </p:nvSpPr>
        <p:spPr>
          <a:xfrm>
            <a:off x="392510" y="1080654"/>
            <a:ext cx="8543672" cy="3323319"/>
          </a:xfrm>
        </p:spPr>
        <p:txBody>
          <a:bodyPr>
            <a:normAutofit fontScale="9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600"/>
              </a:spcBef>
              <a:spcAft>
                <a:spcPts val="600"/>
              </a:spcAft>
            </a:pPr>
            <a:r>
              <a:rPr lang="en-US" sz="2400" dirty="0" err="1">
                <a:solidFill>
                  <a:srgbClr val="FF0000"/>
                </a:solidFill>
              </a:rPr>
              <a:t>Bước</a:t>
            </a:r>
            <a:r>
              <a:rPr lang="en-US" sz="2400" dirty="0">
                <a:solidFill>
                  <a:srgbClr val="FF0000"/>
                </a:solidFill>
              </a:rPr>
              <a:t> 1</a:t>
            </a:r>
            <a:r>
              <a:rPr lang="en-US" sz="2400" dirty="0"/>
              <a:t>: </a:t>
            </a:r>
            <a:r>
              <a:rPr lang="en-US" sz="2400" dirty="0" err="1"/>
              <a:t>Xác</a:t>
            </a:r>
            <a:r>
              <a:rPr lang="en-US" sz="2400" dirty="0"/>
              <a:t> </a:t>
            </a:r>
            <a:r>
              <a:rPr lang="en-US" sz="2400" dirty="0" err="1"/>
              <a:t>định</a:t>
            </a:r>
            <a:r>
              <a:rPr lang="en-US" sz="2400" dirty="0"/>
              <a:t> </a:t>
            </a:r>
            <a:r>
              <a:rPr lang="en-US" sz="2400" dirty="0" err="1"/>
              <a:t>mục</a:t>
            </a:r>
            <a:r>
              <a:rPr lang="en-US" sz="2400" dirty="0"/>
              <a:t> </a:t>
            </a:r>
            <a:r>
              <a:rPr lang="en-US" sz="2400" dirty="0" err="1"/>
              <a:t>tiêu</a:t>
            </a:r>
            <a:r>
              <a:rPr lang="en-US" sz="2400" dirty="0"/>
              <a:t> </a:t>
            </a:r>
            <a:r>
              <a:rPr lang="en-US" sz="2400" dirty="0" err="1"/>
              <a:t>đào</a:t>
            </a:r>
            <a:r>
              <a:rPr lang="en-US" sz="2400" dirty="0"/>
              <a:t> </a:t>
            </a:r>
            <a:r>
              <a:rPr lang="en-US" sz="2400" dirty="0" err="1"/>
              <a:t>tạo</a:t>
            </a:r>
            <a:endParaRPr lang="en-US" sz="2400" dirty="0"/>
          </a:p>
          <a:p>
            <a:pPr>
              <a:spcBef>
                <a:spcPts val="600"/>
              </a:spcBef>
              <a:spcAft>
                <a:spcPts val="600"/>
              </a:spcAft>
            </a:pPr>
            <a:r>
              <a:rPr lang="en-US" sz="2400" dirty="0" err="1">
                <a:solidFill>
                  <a:srgbClr val="FF0000"/>
                </a:solidFill>
              </a:rPr>
              <a:t>Bước</a:t>
            </a:r>
            <a:r>
              <a:rPr lang="en-US" sz="2400" dirty="0">
                <a:solidFill>
                  <a:srgbClr val="FF0000"/>
                </a:solidFill>
              </a:rPr>
              <a:t> 2</a:t>
            </a:r>
            <a:r>
              <a:rPr lang="en-US" sz="2400" dirty="0"/>
              <a:t>: </a:t>
            </a:r>
            <a:r>
              <a:rPr lang="en-US" sz="2400" dirty="0" err="1"/>
              <a:t>Sắp</a:t>
            </a:r>
            <a:r>
              <a:rPr lang="en-US" sz="2400" dirty="0"/>
              <a:t> </a:t>
            </a:r>
            <a:r>
              <a:rPr lang="en-US" sz="2400" dirty="0" err="1"/>
              <a:t>xếp</a:t>
            </a:r>
            <a:r>
              <a:rPr lang="en-US" sz="2400" dirty="0"/>
              <a:t> </a:t>
            </a:r>
            <a:r>
              <a:rPr lang="en-US" sz="2400" dirty="0" err="1"/>
              <a:t>nội</a:t>
            </a:r>
            <a:r>
              <a:rPr lang="en-US" sz="2400" dirty="0"/>
              <a:t> dung </a:t>
            </a:r>
            <a:r>
              <a:rPr lang="en-US" sz="2400" dirty="0" err="1"/>
              <a:t>theo</a:t>
            </a:r>
            <a:r>
              <a:rPr lang="en-US" sz="2400" dirty="0"/>
              <a:t> thang </a:t>
            </a:r>
            <a:r>
              <a:rPr lang="en-US" sz="2400" dirty="0" err="1"/>
              <a:t>mức</a:t>
            </a:r>
            <a:r>
              <a:rPr lang="en-US" sz="2400" dirty="0"/>
              <a:t> </a:t>
            </a:r>
            <a:r>
              <a:rPr lang="en-US" sz="2400" dirty="0" err="1"/>
              <a:t>độ</a:t>
            </a:r>
            <a:r>
              <a:rPr lang="en-US" sz="2400" dirty="0"/>
              <a:t> </a:t>
            </a:r>
            <a:r>
              <a:rPr lang="en-US" sz="2400" dirty="0" err="1"/>
              <a:t>từ</a:t>
            </a:r>
            <a:r>
              <a:rPr lang="en-US" sz="2400" dirty="0"/>
              <a:t> </a:t>
            </a:r>
            <a:r>
              <a:rPr lang="en-US" sz="2400" dirty="0" err="1"/>
              <a:t>dễ</a:t>
            </a:r>
            <a:r>
              <a:rPr lang="en-US" sz="2400" dirty="0"/>
              <a:t> </a:t>
            </a:r>
            <a:r>
              <a:rPr lang="en-US" sz="2400" dirty="0" err="1"/>
              <a:t>đến</a:t>
            </a:r>
            <a:r>
              <a:rPr lang="en-US" sz="2400" dirty="0"/>
              <a:t> </a:t>
            </a:r>
            <a:r>
              <a:rPr lang="en-US" sz="2400" dirty="0" err="1"/>
              <a:t>khó</a:t>
            </a:r>
            <a:endParaRPr lang="en-US" sz="2400" dirty="0"/>
          </a:p>
          <a:p>
            <a:pPr>
              <a:spcBef>
                <a:spcPts val="600"/>
              </a:spcBef>
              <a:spcAft>
                <a:spcPts val="600"/>
              </a:spcAft>
            </a:pPr>
            <a:r>
              <a:rPr lang="en-US" sz="2400" dirty="0" err="1">
                <a:solidFill>
                  <a:srgbClr val="FF0000"/>
                </a:solidFill>
              </a:rPr>
              <a:t>Bước</a:t>
            </a:r>
            <a:r>
              <a:rPr lang="en-US" sz="2400" dirty="0">
                <a:solidFill>
                  <a:srgbClr val="FF0000"/>
                </a:solidFill>
              </a:rPr>
              <a:t> 3</a:t>
            </a:r>
            <a:r>
              <a:rPr lang="en-US" sz="2400" dirty="0"/>
              <a:t>: </a:t>
            </a:r>
            <a:r>
              <a:rPr lang="en-US" sz="2400" dirty="0" err="1"/>
              <a:t>Điều</a:t>
            </a:r>
            <a:r>
              <a:rPr lang="en-US" sz="2400" dirty="0"/>
              <a:t> </a:t>
            </a:r>
            <a:r>
              <a:rPr lang="en-US" sz="2400" dirty="0" err="1"/>
              <a:t>chỉnh</a:t>
            </a:r>
            <a:r>
              <a:rPr lang="en-US" sz="2400" dirty="0"/>
              <a:t> </a:t>
            </a:r>
            <a:r>
              <a:rPr lang="en-US" sz="2400" dirty="0" err="1"/>
              <a:t>thời</a:t>
            </a:r>
            <a:r>
              <a:rPr lang="en-US" sz="2400" dirty="0"/>
              <a:t> </a:t>
            </a:r>
            <a:r>
              <a:rPr lang="en-US" sz="2400" dirty="0" err="1"/>
              <a:t>gian</a:t>
            </a:r>
            <a:r>
              <a:rPr lang="en-US" sz="2400" dirty="0"/>
              <a:t> </a:t>
            </a:r>
            <a:r>
              <a:rPr lang="en-US" sz="2400" dirty="0" err="1"/>
              <a:t>theo</a:t>
            </a:r>
            <a:r>
              <a:rPr lang="en-US" sz="2400" dirty="0"/>
              <a:t> </a:t>
            </a:r>
            <a:r>
              <a:rPr lang="en-US" sz="2400" dirty="0" err="1"/>
              <a:t>thứ</a:t>
            </a:r>
            <a:r>
              <a:rPr lang="en-US" sz="2400" dirty="0"/>
              <a:t> </a:t>
            </a:r>
            <a:r>
              <a:rPr lang="en-US" sz="2400" dirty="0" err="1"/>
              <a:t>tự</a:t>
            </a:r>
            <a:r>
              <a:rPr lang="en-US" sz="2400" dirty="0"/>
              <a:t> </a:t>
            </a:r>
            <a:r>
              <a:rPr lang="en-US" sz="2400" dirty="0" err="1"/>
              <a:t>học</a:t>
            </a:r>
            <a:r>
              <a:rPr lang="en-US" sz="2400" dirty="0"/>
              <a:t> </a:t>
            </a:r>
            <a:r>
              <a:rPr lang="en-US" sz="2400" dirty="0" err="1"/>
              <a:t>phần</a:t>
            </a:r>
            <a:endParaRPr lang="en-US" sz="2400" dirty="0"/>
          </a:p>
          <a:p>
            <a:pPr>
              <a:spcBef>
                <a:spcPts val="600"/>
              </a:spcBef>
              <a:spcAft>
                <a:spcPts val="600"/>
              </a:spcAft>
            </a:pPr>
            <a:r>
              <a:rPr lang="en-US" sz="2400" dirty="0" err="1">
                <a:solidFill>
                  <a:srgbClr val="FF0000"/>
                </a:solidFill>
              </a:rPr>
              <a:t>Bước</a:t>
            </a:r>
            <a:r>
              <a:rPr lang="en-US" sz="2400" dirty="0">
                <a:solidFill>
                  <a:srgbClr val="FF0000"/>
                </a:solidFill>
              </a:rPr>
              <a:t> 4</a:t>
            </a:r>
            <a:r>
              <a:rPr lang="en-US" sz="2400" dirty="0"/>
              <a:t>: </a:t>
            </a:r>
            <a:r>
              <a:rPr lang="en-US" sz="2400" dirty="0" err="1"/>
              <a:t>Điều</a:t>
            </a:r>
            <a:r>
              <a:rPr lang="en-US" sz="2400" dirty="0"/>
              <a:t> </a:t>
            </a:r>
            <a:r>
              <a:rPr lang="en-US" sz="2400" dirty="0" err="1"/>
              <a:t>chỉnh</a:t>
            </a:r>
            <a:r>
              <a:rPr lang="en-US" sz="2400" dirty="0"/>
              <a:t> </a:t>
            </a:r>
            <a:r>
              <a:rPr lang="en-US" sz="2400" dirty="0" err="1"/>
              <a:t>tài</a:t>
            </a:r>
            <a:r>
              <a:rPr lang="en-US" sz="2400" dirty="0"/>
              <a:t> </a:t>
            </a:r>
            <a:r>
              <a:rPr lang="en-US" sz="2400" dirty="0" err="1"/>
              <a:t>liệu</a:t>
            </a:r>
            <a:r>
              <a:rPr lang="en-US" sz="2400" dirty="0"/>
              <a:t> </a:t>
            </a:r>
            <a:r>
              <a:rPr lang="en-US" sz="2400" dirty="0" err="1"/>
              <a:t>phù</a:t>
            </a:r>
            <a:r>
              <a:rPr lang="en-US" sz="2400" dirty="0"/>
              <a:t> </a:t>
            </a:r>
            <a:r>
              <a:rPr lang="en-US" sz="2400" dirty="0" err="1"/>
              <a:t>hợp</a:t>
            </a:r>
            <a:r>
              <a:rPr lang="en-US" sz="2400" dirty="0"/>
              <a:t> </a:t>
            </a:r>
            <a:r>
              <a:rPr lang="en-US" sz="2400" dirty="0" err="1"/>
              <a:t>với</a:t>
            </a:r>
            <a:r>
              <a:rPr lang="en-US" sz="2400" dirty="0"/>
              <a:t> </a:t>
            </a:r>
            <a:r>
              <a:rPr lang="en-US" sz="2400" dirty="0" err="1"/>
              <a:t>đối</a:t>
            </a:r>
            <a:r>
              <a:rPr lang="en-US" sz="2400" dirty="0"/>
              <a:t> </a:t>
            </a:r>
            <a:r>
              <a:rPr lang="en-US" sz="2400" dirty="0" err="1"/>
              <a:t>tượng</a:t>
            </a:r>
            <a:r>
              <a:rPr lang="en-US" sz="2400" dirty="0"/>
              <a:t> </a:t>
            </a:r>
            <a:r>
              <a:rPr lang="en-US" sz="2400" dirty="0" err="1"/>
              <a:t>người</a:t>
            </a:r>
            <a:r>
              <a:rPr lang="en-US" sz="2400" dirty="0"/>
              <a:t> </a:t>
            </a:r>
            <a:r>
              <a:rPr lang="en-US" sz="2400" dirty="0" err="1"/>
              <a:t>học</a:t>
            </a:r>
            <a:endParaRPr lang="en-US" sz="2400" dirty="0"/>
          </a:p>
          <a:p>
            <a:pPr>
              <a:spcBef>
                <a:spcPts val="600"/>
              </a:spcBef>
              <a:spcAft>
                <a:spcPts val="600"/>
              </a:spcAft>
            </a:pPr>
            <a:r>
              <a:rPr lang="en-US" sz="2400" dirty="0" err="1">
                <a:solidFill>
                  <a:srgbClr val="FF0000"/>
                </a:solidFill>
              </a:rPr>
              <a:t>Bước</a:t>
            </a:r>
            <a:r>
              <a:rPr lang="en-US" sz="2400" dirty="0">
                <a:solidFill>
                  <a:srgbClr val="FF0000"/>
                </a:solidFill>
              </a:rPr>
              <a:t> 5</a:t>
            </a:r>
            <a:r>
              <a:rPr lang="en-US" sz="2400" dirty="0"/>
              <a:t>: </a:t>
            </a:r>
            <a:r>
              <a:rPr lang="en-US" sz="2400" dirty="0" err="1"/>
              <a:t>Tạo</a:t>
            </a:r>
            <a:r>
              <a:rPr lang="en-US" sz="2400" dirty="0"/>
              <a:t> </a:t>
            </a:r>
            <a:r>
              <a:rPr lang="en-US" sz="2400" dirty="0" err="1"/>
              <a:t>và</a:t>
            </a:r>
            <a:r>
              <a:rPr lang="en-US" sz="2400" dirty="0"/>
              <a:t> </a:t>
            </a:r>
            <a:r>
              <a:rPr lang="en-US" sz="2400" dirty="0" err="1"/>
              <a:t>kết</a:t>
            </a:r>
            <a:r>
              <a:rPr lang="en-US" sz="2400" dirty="0"/>
              <a:t> </a:t>
            </a:r>
            <a:r>
              <a:rPr lang="en-US" sz="2400" dirty="0" err="1"/>
              <a:t>hợp</a:t>
            </a:r>
            <a:r>
              <a:rPr lang="en-US" sz="2400" dirty="0"/>
              <a:t> </a:t>
            </a:r>
            <a:r>
              <a:rPr lang="en-US" sz="2400" dirty="0" err="1"/>
              <a:t>phong</a:t>
            </a:r>
            <a:r>
              <a:rPr lang="en-US" sz="2400" dirty="0"/>
              <a:t> </a:t>
            </a:r>
            <a:r>
              <a:rPr lang="en-US" sz="2400" dirty="0" err="1"/>
              <a:t>cách</a:t>
            </a:r>
            <a:r>
              <a:rPr lang="en-US" sz="2400" dirty="0"/>
              <a:t> </a:t>
            </a:r>
            <a:r>
              <a:rPr lang="en-US" sz="2400" dirty="0" err="1"/>
              <a:t>đào</a:t>
            </a:r>
            <a:r>
              <a:rPr lang="en-US" sz="2400" dirty="0"/>
              <a:t> </a:t>
            </a:r>
            <a:r>
              <a:rPr lang="en-US" sz="2400" dirty="0" err="1"/>
              <a:t>tạo</a:t>
            </a:r>
            <a:r>
              <a:rPr lang="en-US" sz="2400" dirty="0"/>
              <a:t> </a:t>
            </a:r>
            <a:r>
              <a:rPr lang="en-US" sz="2400" dirty="0" err="1"/>
              <a:t>riêng</a:t>
            </a:r>
            <a:endParaRPr lang="en-US" sz="2400" dirty="0"/>
          </a:p>
          <a:p>
            <a:pPr>
              <a:spcBef>
                <a:spcPts val="600"/>
              </a:spcBef>
              <a:spcAft>
                <a:spcPts val="600"/>
              </a:spcAft>
            </a:pPr>
            <a:r>
              <a:rPr lang="en-US" sz="2400" dirty="0" err="1">
                <a:solidFill>
                  <a:srgbClr val="FF0000"/>
                </a:solidFill>
              </a:rPr>
              <a:t>Bước</a:t>
            </a:r>
            <a:r>
              <a:rPr lang="en-US" sz="2400" dirty="0">
                <a:solidFill>
                  <a:srgbClr val="FF0000"/>
                </a:solidFill>
              </a:rPr>
              <a:t> 6</a:t>
            </a:r>
            <a:r>
              <a:rPr lang="en-US" sz="2400" dirty="0"/>
              <a:t>: </a:t>
            </a:r>
            <a:r>
              <a:rPr lang="en-US" sz="2400" dirty="0" err="1"/>
              <a:t>Liệt</a:t>
            </a:r>
            <a:r>
              <a:rPr lang="en-US" sz="2400" dirty="0"/>
              <a:t> </a:t>
            </a:r>
            <a:r>
              <a:rPr lang="en-US" sz="2400" dirty="0" err="1"/>
              <a:t>kê</a:t>
            </a:r>
            <a:r>
              <a:rPr lang="en-US" sz="2400" dirty="0"/>
              <a:t> </a:t>
            </a:r>
            <a:r>
              <a:rPr lang="en-US" sz="2400" dirty="0" err="1"/>
              <a:t>nội</a:t>
            </a:r>
            <a:r>
              <a:rPr lang="en-US" sz="2400" dirty="0"/>
              <a:t> dung</a:t>
            </a:r>
          </a:p>
          <a:p>
            <a:pPr>
              <a:spcBef>
                <a:spcPts val="600"/>
              </a:spcBef>
              <a:spcAft>
                <a:spcPts val="600"/>
              </a:spcAft>
            </a:pPr>
            <a:r>
              <a:rPr lang="en-US" sz="2400" dirty="0" err="1">
                <a:solidFill>
                  <a:srgbClr val="FF0000"/>
                </a:solidFill>
              </a:rPr>
              <a:t>Bước</a:t>
            </a:r>
            <a:r>
              <a:rPr lang="en-US" sz="2400" dirty="0">
                <a:solidFill>
                  <a:srgbClr val="FF0000"/>
                </a:solidFill>
              </a:rPr>
              <a:t> 7</a:t>
            </a:r>
            <a:r>
              <a:rPr lang="en-US" sz="2400" dirty="0"/>
              <a:t>: </a:t>
            </a:r>
            <a:r>
              <a:rPr lang="en-US" sz="2400" dirty="0" err="1"/>
              <a:t>Chuẩn</a:t>
            </a:r>
            <a:r>
              <a:rPr lang="en-US" sz="2400" dirty="0"/>
              <a:t> </a:t>
            </a:r>
            <a:r>
              <a:rPr lang="en-US" sz="2400" dirty="0" err="1"/>
              <a:t>bị</a:t>
            </a:r>
            <a:r>
              <a:rPr lang="en-US" sz="2400" dirty="0"/>
              <a:t> </a:t>
            </a:r>
            <a:r>
              <a:rPr lang="en-US" sz="2400" dirty="0" err="1"/>
              <a:t>kỹ</a:t>
            </a:r>
            <a:r>
              <a:rPr lang="en-US" sz="2400" dirty="0"/>
              <a:t> </a:t>
            </a:r>
            <a:r>
              <a:rPr lang="en-US" sz="2400" dirty="0" err="1"/>
              <a:t>câu</a:t>
            </a:r>
            <a:r>
              <a:rPr lang="en-US" sz="2400" dirty="0"/>
              <a:t> </a:t>
            </a:r>
            <a:r>
              <a:rPr lang="en-US" sz="2400" dirty="0" err="1"/>
              <a:t>hỏi</a:t>
            </a:r>
            <a:r>
              <a:rPr lang="en-US" sz="2400" dirty="0"/>
              <a:t> </a:t>
            </a:r>
            <a:r>
              <a:rPr lang="en-US" sz="2400" dirty="0" err="1"/>
              <a:t>và</a:t>
            </a:r>
            <a:r>
              <a:rPr lang="en-US" sz="2400" dirty="0"/>
              <a:t> </a:t>
            </a:r>
            <a:r>
              <a:rPr lang="en-US" sz="2400" dirty="0" err="1"/>
              <a:t>trả</a:t>
            </a:r>
            <a:r>
              <a:rPr lang="en-US" sz="2400" dirty="0"/>
              <a:t> </a:t>
            </a:r>
            <a:r>
              <a:rPr lang="en-US" sz="2400" dirty="0" err="1"/>
              <a:t>lời</a:t>
            </a:r>
            <a:r>
              <a:rPr lang="en-US" sz="2400" dirty="0"/>
              <a:t> (</a:t>
            </a:r>
            <a:r>
              <a:rPr lang="en-US" sz="2400" dirty="0" err="1"/>
              <a:t>Trong</a:t>
            </a:r>
            <a:r>
              <a:rPr lang="en-US" sz="2400" dirty="0"/>
              <a:t> </a:t>
            </a:r>
            <a:r>
              <a:rPr lang="en-US" sz="2400" dirty="0" err="1"/>
              <a:t>các</a:t>
            </a:r>
            <a:r>
              <a:rPr lang="en-US" sz="2400" dirty="0"/>
              <a:t> </a:t>
            </a:r>
            <a:r>
              <a:rPr lang="en-US" sz="2400" dirty="0" err="1"/>
              <a:t>tình</a:t>
            </a:r>
            <a:r>
              <a:rPr lang="en-US" sz="2400" dirty="0"/>
              <a:t> </a:t>
            </a:r>
            <a:r>
              <a:rPr lang="en-US" sz="2400" dirty="0" err="1"/>
              <a:t>huống</a:t>
            </a:r>
            <a:r>
              <a:rPr lang="en-US" sz="2400" dirty="0"/>
              <a:t> </a:t>
            </a:r>
            <a:r>
              <a:rPr lang="en-US" sz="2400" dirty="0" err="1"/>
              <a:t>mà</a:t>
            </a:r>
            <a:r>
              <a:rPr lang="en-US" sz="2400" dirty="0"/>
              <a:t> </a:t>
            </a:r>
            <a:r>
              <a:rPr lang="en-US" sz="2400" dirty="0" err="1"/>
              <a:t>học</a:t>
            </a:r>
            <a:r>
              <a:rPr lang="en-US" sz="2400" dirty="0"/>
              <a:t> </a:t>
            </a:r>
            <a:r>
              <a:rPr lang="en-US" sz="2400" dirty="0" err="1"/>
              <a:t>viên</a:t>
            </a:r>
            <a:r>
              <a:rPr lang="en-US" sz="2400" dirty="0"/>
              <a:t> </a:t>
            </a:r>
            <a:r>
              <a:rPr lang="en-US" sz="2400" dirty="0" err="1"/>
              <a:t>có</a:t>
            </a:r>
            <a:r>
              <a:rPr lang="en-US" sz="2400" dirty="0"/>
              <a:t> </a:t>
            </a:r>
            <a:r>
              <a:rPr lang="en-US" sz="2400" dirty="0" err="1"/>
              <a:t>thể</a:t>
            </a:r>
            <a:r>
              <a:rPr lang="en-US" sz="2400" dirty="0"/>
              <a:t> </a:t>
            </a:r>
            <a:r>
              <a:rPr lang="en-US" sz="2400" dirty="0" err="1"/>
              <a:t>đưa</a:t>
            </a:r>
            <a:r>
              <a:rPr lang="en-US" sz="2400" dirty="0"/>
              <a:t> </a:t>
            </a:r>
            <a:r>
              <a:rPr lang="en-US" sz="2400" dirty="0" err="1"/>
              <a:t>ra</a:t>
            </a:r>
            <a:r>
              <a:rPr lang="en-US" sz="2400" dirty="0"/>
              <a:t>)</a:t>
            </a:r>
          </a:p>
        </p:txBody>
      </p:sp>
    </p:spTree>
    <p:extLst>
      <p:ext uri="{BB962C8B-B14F-4D97-AF65-F5344CB8AC3E}">
        <p14:creationId xmlns:p14="http://schemas.microsoft.com/office/powerpoint/2010/main" val="1922019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82;p40">
            <a:extLst>
              <a:ext uri="{FF2B5EF4-FFF2-40B4-BE49-F238E27FC236}">
                <a16:creationId xmlns:a16="http://schemas.microsoft.com/office/drawing/2014/main" id="{3F7FE40F-E1ED-355F-1D3C-BF1834AB545C}"/>
              </a:ext>
            </a:extLst>
          </p:cNvPr>
          <p:cNvSpPr txBox="1">
            <a:spLocks/>
          </p:cNvSpPr>
          <p:nvPr/>
        </p:nvSpPr>
        <p:spPr>
          <a:xfrm>
            <a:off x="3444790" y="1318821"/>
            <a:ext cx="3589855" cy="2598552"/>
          </a:xfrm>
          <a:prstGeom prst="rect">
            <a:avLst/>
          </a:prstGeom>
        </p:spPr>
        <p:txBody>
          <a:bodyPr spcFirstLastPara="1" wrap="square" lIns="228600"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4000" dirty="0">
                <a:solidFill>
                  <a:srgbClr val="0070C0"/>
                </a:solidFill>
                <a:latin typeface="UTM Showcard" pitchFamily="18" charset="0"/>
              </a:rPr>
              <a:t>KỸ NĂNG GIẢNG DẠY CHO NÔNG DÂN</a:t>
            </a:r>
            <a:endParaRPr lang="vi-VN" sz="4000" dirty="0">
              <a:solidFill>
                <a:srgbClr val="0070C0"/>
              </a:solidFill>
              <a:latin typeface="UTM Showcard" pitchFamily="18" charset="0"/>
            </a:endParaRPr>
          </a:p>
        </p:txBody>
      </p:sp>
      <p:sp>
        <p:nvSpPr>
          <p:cNvPr id="3" name="Google Shape;384;p40">
            <a:extLst>
              <a:ext uri="{FF2B5EF4-FFF2-40B4-BE49-F238E27FC236}">
                <a16:creationId xmlns:a16="http://schemas.microsoft.com/office/drawing/2014/main" id="{F31E0AB9-ECA8-BE58-613C-AF7C9B70CDEA}"/>
              </a:ext>
            </a:extLst>
          </p:cNvPr>
          <p:cNvSpPr/>
          <p:nvPr/>
        </p:nvSpPr>
        <p:spPr>
          <a:xfrm rot="-3600098">
            <a:off x="1038379" y="2424085"/>
            <a:ext cx="842332" cy="559389"/>
          </a:xfrm>
          <a:custGeom>
            <a:avLst/>
            <a:gdLst/>
            <a:ahLst/>
            <a:cxnLst/>
            <a:rect l="l" t="t" r="r" b="b"/>
            <a:pathLst>
              <a:path w="8481" h="5632" extrusionOk="0">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w="1143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385;p40">
            <a:extLst>
              <a:ext uri="{FF2B5EF4-FFF2-40B4-BE49-F238E27FC236}">
                <a16:creationId xmlns:a16="http://schemas.microsoft.com/office/drawing/2014/main" id="{3DB3D08D-AC32-3C72-FC77-B3251241DD61}"/>
              </a:ext>
            </a:extLst>
          </p:cNvPr>
          <p:cNvSpPr/>
          <p:nvPr/>
        </p:nvSpPr>
        <p:spPr>
          <a:xfrm rot="-3600098">
            <a:off x="2081311" y="2842989"/>
            <a:ext cx="842332" cy="559389"/>
          </a:xfrm>
          <a:custGeom>
            <a:avLst/>
            <a:gdLst/>
            <a:ahLst/>
            <a:cxnLst/>
            <a:rect l="l" t="t" r="r" b="b"/>
            <a:pathLst>
              <a:path w="8481" h="5632" extrusionOk="0">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w="1143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86;p40">
            <a:extLst>
              <a:ext uri="{FF2B5EF4-FFF2-40B4-BE49-F238E27FC236}">
                <a16:creationId xmlns:a16="http://schemas.microsoft.com/office/drawing/2014/main" id="{C774D778-3239-9C46-B68E-874ED2F19C7A}"/>
              </a:ext>
            </a:extLst>
          </p:cNvPr>
          <p:cNvSpPr/>
          <p:nvPr/>
        </p:nvSpPr>
        <p:spPr>
          <a:xfrm rot="-3600098">
            <a:off x="901046" y="1608201"/>
            <a:ext cx="842332" cy="559389"/>
          </a:xfrm>
          <a:custGeom>
            <a:avLst/>
            <a:gdLst/>
            <a:ahLst/>
            <a:cxnLst/>
            <a:rect l="l" t="t" r="r" b="b"/>
            <a:pathLst>
              <a:path w="8481" h="5632" extrusionOk="0">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w="1143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9216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069108" y="104468"/>
            <a:ext cx="6447501" cy="822354"/>
          </a:xfr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500" b="1" dirty="0">
                <a:solidFill>
                  <a:schemeClr val="bg1"/>
                </a:solidFill>
                <a:latin typeface="Times New Roman" panose="02020603050405020304" pitchFamily="18" charset="0"/>
                <a:cs typeface="Times New Roman" panose="02020603050405020304" pitchFamily="18" charset="0"/>
              </a:rPr>
              <a:t>CHIA SẺ</a:t>
            </a:r>
          </a:p>
        </p:txBody>
      </p:sp>
      <p:sp>
        <p:nvSpPr>
          <p:cNvPr id="3" name="Content Placeholder 2"/>
          <p:cNvSpPr txBox="1">
            <a:spLocks/>
          </p:cNvSpPr>
          <p:nvPr/>
        </p:nvSpPr>
        <p:spPr>
          <a:xfrm>
            <a:off x="507999" y="1367877"/>
            <a:ext cx="8189192" cy="1946823"/>
          </a:xfr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buFont typeface="Wingdings" panose="05000000000000000000" pitchFamily="2" charset="2"/>
              <a:buChar char="v"/>
            </a:pP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chị</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hãy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biết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chị</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dụng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giảng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dạy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dân</a:t>
            </a:r>
            <a:r>
              <a:rPr lang="en-US" sz="2400" dirty="0">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v"/>
            </a:pPr>
            <a:r>
              <a:rPr lang="en-US" sz="2400" dirty="0" err="1">
                <a:latin typeface="Times New Roman" panose="02020603050405020304" pitchFamily="18" charset="0"/>
                <a:cs typeface="Times New Roman" panose="02020603050405020304" pitchFamily="18" charset="0"/>
              </a:rPr>
              <a:t>Hãy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biết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ưu</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nhược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điểm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từng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pháp</a:t>
            </a:r>
            <a:r>
              <a:rPr lang="en-US" sz="24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v"/>
            </a:pP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chị</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hãy</a:t>
            </a:r>
            <a:r>
              <a:rPr lang="en-US" sz="2400" dirty="0">
                <a:latin typeface="Times New Roman" panose="02020603050405020304" pitchFamily="18" charset="0"/>
                <a:cs typeface="Times New Roman" panose="02020603050405020304" pitchFamily="18" charset="0"/>
              </a:rPr>
              <a:t> chia </a:t>
            </a:r>
            <a:r>
              <a:rPr lang="en-US" sz="2400" dirty="0" err="1">
                <a:latin typeface="Times New Roman" panose="02020603050405020304" pitchFamily="18" charset="0"/>
                <a:cs typeface="Times New Roman" panose="02020603050405020304" pitchFamily="18" charset="0"/>
              </a:rPr>
              <a:t>sẻ</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những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nghiệm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dụng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này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tập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huấn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dân</a:t>
            </a:r>
            <a:r>
              <a:rPr lang="en-US" sz="2400" dirty="0">
                <a:latin typeface="Times New Roman" panose="02020603050405020304" pitchFamily="18" charset="0"/>
                <a:cs typeface="Times New Roman" panose="02020603050405020304" pitchFamily="18" charset="0"/>
              </a:rPr>
              <a: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8514" y="3464010"/>
            <a:ext cx="954344" cy="88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758" y="3254276"/>
            <a:ext cx="1478164" cy="1246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4450" y="3254275"/>
            <a:ext cx="2171700" cy="1246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923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4ADB4F6-FB96-2BDB-CA9D-C4B3C6037772}"/>
              </a:ext>
            </a:extLst>
          </p:cNvPr>
          <p:cNvGraphicFramePr/>
          <p:nvPr>
            <p:extLst>
              <p:ext uri="{D42A27DB-BD31-4B8C-83A1-F6EECF244321}">
                <p14:modId xmlns:p14="http://schemas.microsoft.com/office/powerpoint/2010/main" val="4167978396"/>
              </p:ext>
            </p:extLst>
          </p:nvPr>
        </p:nvGraphicFramePr>
        <p:xfrm>
          <a:off x="331734" y="1059872"/>
          <a:ext cx="8136904" cy="3751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A6E1CFA3-432F-6A5D-A55D-72B71CE87A39}"/>
              </a:ext>
            </a:extLst>
          </p:cNvPr>
          <p:cNvSpPr txBox="1">
            <a:spLocks noChangeArrowheads="1"/>
          </p:cNvSpPr>
          <p:nvPr/>
        </p:nvSpPr>
        <p:spPr>
          <a:xfrm>
            <a:off x="547758" y="224473"/>
            <a:ext cx="7920880" cy="571500"/>
          </a:xfr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defRPr/>
            </a:pPr>
            <a:r>
              <a:rPr lang="en-GB" sz="2900" b="1" dirty="0" err="1">
                <a:solidFill>
                  <a:schemeClr val="bg1"/>
                </a:solidFill>
                <a:latin typeface="Arial" panose="020B0604020202020204" pitchFamily="34" charset="0"/>
              </a:rPr>
              <a:t>Tiến</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trình</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Giảng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dạy</a:t>
            </a:r>
            <a:r>
              <a:rPr lang="en-GB" sz="2900" b="1" dirty="0">
                <a:solidFill>
                  <a:schemeClr val="bg1"/>
                </a:solidFill>
                <a:latin typeface="Arial" panose="020B0604020202020204" pitchFamily="34" charset="0"/>
              </a:rPr>
              <a:t>:</a:t>
            </a:r>
            <a:endParaRPr lang="en-US" sz="2900" b="1" dirty="0">
              <a:solidFill>
                <a:schemeClr val="bg1"/>
              </a:solidFill>
              <a:latin typeface="Arial" panose="020B0604020202020204" pitchFamily="34" charset="0"/>
            </a:endParaRPr>
          </a:p>
        </p:txBody>
      </p:sp>
    </p:spTree>
    <p:extLst>
      <p:ext uri="{BB962C8B-B14F-4D97-AF65-F5344CB8AC3E}">
        <p14:creationId xmlns:p14="http://schemas.microsoft.com/office/powerpoint/2010/main" val="2318018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98963" y="197427"/>
            <a:ext cx="4956464" cy="523220"/>
          </a:xfrm>
          <a:prstGeom prst="rect">
            <a:avLst/>
          </a:prstGeom>
          <a:noFill/>
        </p:spPr>
        <p:txBody>
          <a:bodyPr wrap="square" rtlCol="0">
            <a:sp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NỘI DUNG</a:t>
            </a:r>
            <a:endParaRPr lang="en-US" sz="2800" dirty="0">
              <a:solidFill>
                <a:schemeClr val="bg1"/>
              </a:solidFill>
            </a:endParaRPr>
          </a:p>
        </p:txBody>
      </p:sp>
      <p:graphicFrame>
        <p:nvGraphicFramePr>
          <p:cNvPr id="3" name="Content Placeholder 3"/>
          <p:cNvGraphicFramePr>
            <a:graphicFrameLocks/>
          </p:cNvGraphicFramePr>
          <p:nvPr>
            <p:extLst>
              <p:ext uri="{D42A27DB-BD31-4B8C-83A1-F6EECF244321}">
                <p14:modId xmlns:p14="http://schemas.microsoft.com/office/powerpoint/2010/main" val="326254264"/>
              </p:ext>
            </p:extLst>
          </p:nvPr>
        </p:nvGraphicFramePr>
        <p:xfrm>
          <a:off x="1192723" y="943825"/>
          <a:ext cx="6400800" cy="3672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7993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39551" y="287626"/>
            <a:ext cx="6447501" cy="450129"/>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i="1" dirty="0">
                <a:solidFill>
                  <a:schemeClr val="bg1"/>
                </a:solidFill>
                <a:latin typeface="Arial" pitchFamily="34" charset="0"/>
                <a:cs typeface="Arial" pitchFamily="34" charset="0"/>
              </a:rPr>
              <a:t>PHƯƠNG PHÁP ĐỘNG NÃO </a:t>
            </a:r>
            <a:r>
              <a:rPr lang="en-US" sz="2800" b="1" i="1" dirty="0" err="1">
                <a:solidFill>
                  <a:schemeClr val="bg1"/>
                </a:solidFill>
                <a:latin typeface="Arial" pitchFamily="34" charset="0"/>
                <a:cs typeface="Arial" pitchFamily="34" charset="0"/>
              </a:rPr>
              <a:t>là</a:t>
            </a:r>
            <a:r>
              <a:rPr lang="en-US" sz="2800" b="1" i="1" dirty="0">
                <a:solidFill>
                  <a:schemeClr val="bg1"/>
                </a:solidFill>
                <a:latin typeface="Arial" pitchFamily="34" charset="0"/>
                <a:cs typeface="Arial" pitchFamily="34" charset="0"/>
              </a:rPr>
              <a:t> </a:t>
            </a:r>
            <a:r>
              <a:rPr lang="en-US" sz="2800" b="1" i="1" dirty="0" err="1">
                <a:solidFill>
                  <a:schemeClr val="bg1"/>
                </a:solidFill>
                <a:latin typeface="Arial" pitchFamily="34" charset="0"/>
                <a:cs typeface="Arial" pitchFamily="34" charset="0"/>
              </a:rPr>
              <a:t>gì</a:t>
            </a:r>
            <a:r>
              <a:rPr lang="en-US" sz="2800" b="1" i="1" dirty="0">
                <a:solidFill>
                  <a:schemeClr val="bg1"/>
                </a:solidFill>
                <a:latin typeface="Arial" pitchFamily="34" charset="0"/>
                <a:cs typeface="Arial" pitchFamily="34" charset="0"/>
              </a:rPr>
              <a:t>?</a:t>
            </a:r>
          </a:p>
        </p:txBody>
      </p:sp>
      <p:sp>
        <p:nvSpPr>
          <p:cNvPr id="3" name="Content Placeholder 2"/>
          <p:cNvSpPr txBox="1">
            <a:spLocks/>
          </p:cNvSpPr>
          <p:nvPr/>
        </p:nvSpPr>
        <p:spPr>
          <a:xfrm>
            <a:off x="322882" y="1075975"/>
            <a:ext cx="8041800" cy="1074944"/>
          </a:xfrm>
          <a:solidFill>
            <a:srgbClr val="00B0F0"/>
          </a:solidFill>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lnSpc>
                <a:spcPct val="150000"/>
              </a:lnSpc>
              <a:buFont typeface="Wingdings" panose="05000000000000000000" pitchFamily="2" charset="2"/>
              <a:buChar char="Ø"/>
            </a:pPr>
            <a:r>
              <a:rPr lang="en-US" sz="2200" dirty="0">
                <a:solidFill>
                  <a:srgbClr val="0070C0"/>
                </a:solidFill>
                <a:latin typeface="Times New Roman" panose="02020603050405020304" pitchFamily="18" charset="0"/>
                <a:cs typeface="Times New Roman" panose="02020603050405020304" pitchFamily="18" charset="0"/>
              </a:rPr>
              <a:t>L</a:t>
            </a:r>
            <a:r>
              <a:rPr lang="vi-VN" sz="2200" dirty="0">
                <a:solidFill>
                  <a:srgbClr val="0070C0"/>
                </a:solidFill>
                <a:latin typeface="Times New Roman" panose="02020603050405020304" pitchFamily="18" charset="0"/>
                <a:cs typeface="Times New Roman" panose="02020603050405020304" pitchFamily="18" charset="0"/>
              </a:rPr>
              <a:t>à một phương pháp đặc sắc dùng để phát triển nhiều giải đáp sáng tạo cho một vấn đề</a:t>
            </a:r>
            <a:endParaRPr lang="en-US" sz="2200" dirty="0">
              <a:solidFill>
                <a:srgbClr val="0070C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1433945" y="2051010"/>
            <a:ext cx="7544520" cy="769441"/>
          </a:xfrm>
          <a:prstGeom prst="rect">
            <a:avLst/>
          </a:prstGeom>
          <a:noFill/>
        </p:spPr>
        <p:txBody>
          <a:bodyPr wrap="square" rtlCol="0">
            <a:spAutoFit/>
          </a:bodyPr>
          <a:lstStyle/>
          <a:p>
            <a:pPr marL="342900" indent="-342900" algn="ctr">
              <a:buFont typeface="Wingdings" panose="05000000000000000000" pitchFamily="2" charset="2"/>
              <a:buChar char="Ø"/>
            </a:pPr>
            <a:r>
              <a:rPr lang="vi-VN" sz="2200" dirty="0">
                <a:solidFill>
                  <a:srgbClr val="7030A0"/>
                </a:solidFill>
                <a:latin typeface="Times New Roman" panose="02020603050405020304" pitchFamily="18" charset="0"/>
                <a:cs typeface="Times New Roman" panose="02020603050405020304" pitchFamily="18" charset="0"/>
              </a:rPr>
              <a:t>Là quá trình tập trung nhóm hoặc cá nhân để tạo ra một lượng lớn các ý tưởng mới một cách tự do và ko bị ràng buộc</a:t>
            </a:r>
          </a:p>
        </p:txBody>
      </p:sp>
      <p:pic>
        <p:nvPicPr>
          <p:cNvPr id="5" name="Picture 4"/>
          <p:cNvPicPr>
            <a:picLocks noChangeAspect="1"/>
          </p:cNvPicPr>
          <p:nvPr/>
        </p:nvPicPr>
        <p:blipFill>
          <a:blip r:embed="rId2"/>
          <a:stretch>
            <a:fillRect/>
          </a:stretch>
        </p:blipFill>
        <p:spPr>
          <a:xfrm>
            <a:off x="5014377" y="3158671"/>
            <a:ext cx="3586163" cy="1300163"/>
          </a:xfrm>
          <a:prstGeom prst="rect">
            <a:avLst/>
          </a:prstGeom>
        </p:spPr>
      </p:pic>
      <p:sp>
        <p:nvSpPr>
          <p:cNvPr id="6" name="TextBox 5"/>
          <p:cNvSpPr txBox="1"/>
          <p:nvPr/>
        </p:nvSpPr>
        <p:spPr>
          <a:xfrm>
            <a:off x="322882" y="3158671"/>
            <a:ext cx="4477718" cy="830997"/>
          </a:xfrm>
          <a:prstGeom prst="rect">
            <a:avLst/>
          </a:prstGeom>
          <a:noFill/>
        </p:spPr>
        <p:txBody>
          <a:bodyPr wrap="square" rtlCol="0">
            <a:spAutoFit/>
          </a:bodyPr>
          <a:lstStyle/>
          <a:p>
            <a:pPr algn="ctr"/>
            <a:r>
              <a:rPr lang="en-US" sz="2400" dirty="0" err="1">
                <a:latin typeface="Times New Roman" panose="02020603050405020304" pitchFamily="18" charset="0"/>
                <a:cs typeface="Times New Roman" panose="02020603050405020304" pitchFamily="18" charset="0"/>
              </a:rPr>
              <a:t>Nguyên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tắc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động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não</a:t>
            </a:r>
            <a:r>
              <a:rPr lang="en-US"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4376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787060E-D08D-D40C-2DCE-BAEB299F0842}"/>
              </a:ext>
            </a:extLst>
          </p:cNvPr>
          <p:cNvSpPr txBox="1">
            <a:spLocks noChangeArrowheads="1"/>
          </p:cNvSpPr>
          <p:nvPr/>
        </p:nvSpPr>
        <p:spPr>
          <a:xfrm>
            <a:off x="683568" y="228600"/>
            <a:ext cx="7920880" cy="571500"/>
          </a:xfr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defRPr/>
            </a:pPr>
            <a:r>
              <a:rPr lang="en-GB" sz="2900" b="1" dirty="0" err="1">
                <a:solidFill>
                  <a:schemeClr val="bg1"/>
                </a:solidFill>
                <a:latin typeface="Arial" panose="020B0604020202020204" pitchFamily="34" charset="0"/>
              </a:rPr>
              <a:t>Phương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pháp</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giảng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dạy</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Động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não</a:t>
            </a:r>
            <a:endParaRPr lang="en-US" sz="2900" b="1" dirty="0">
              <a:solidFill>
                <a:schemeClr val="bg1"/>
              </a:solidFill>
              <a:latin typeface="Arial" panose="020B0604020202020204" pitchFamily="34" charset="0"/>
            </a:endParaRPr>
          </a:p>
        </p:txBody>
      </p:sp>
      <p:sp>
        <p:nvSpPr>
          <p:cNvPr id="3" name="Rectangle 4">
            <a:extLst>
              <a:ext uri="{FF2B5EF4-FFF2-40B4-BE49-F238E27FC236}">
                <a16:creationId xmlns:a16="http://schemas.microsoft.com/office/drawing/2014/main" id="{DB7FD9AC-C494-C9F4-DE0C-5754BF389550}"/>
              </a:ext>
            </a:extLst>
          </p:cNvPr>
          <p:cNvSpPr txBox="1">
            <a:spLocks noChangeArrowheads="1"/>
          </p:cNvSpPr>
          <p:nvPr/>
        </p:nvSpPr>
        <p:spPr>
          <a:xfrm>
            <a:off x="313137" y="1122218"/>
            <a:ext cx="3312368" cy="3443920"/>
          </a:xfr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spcBef>
                <a:spcPts val="600"/>
              </a:spcBef>
              <a:spcAft>
                <a:spcPts val="800"/>
              </a:spcAft>
            </a:pP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Nguyên</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tắc</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thứ</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nhất</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Không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chỉ</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trích</a:t>
            </a:r>
            <a:r>
              <a:rPr lang="en-GB" sz="2400" dirty="0">
                <a:latin typeface="Times New Roman" panose="02020603050405020304" pitchFamily="18" charset="0"/>
                <a:ea typeface="Calibri" panose="020F0502020204030204" pitchFamily="34" charset="0"/>
                <a:cs typeface="Times New Roman" panose="02020603050405020304" pitchFamily="18" charset="0"/>
              </a:rPr>
              <a:t> hay </a:t>
            </a:r>
            <a:r>
              <a:rPr lang="en-GB" sz="2400" dirty="0" err="1">
                <a:latin typeface="Times New Roman" panose="02020603050405020304" pitchFamily="18" charset="0"/>
                <a:ea typeface="Calibri" panose="020F0502020204030204" pitchFamily="34" charset="0"/>
                <a:cs typeface="Times New Roman" panose="02020603050405020304" pitchFamily="18" charset="0"/>
              </a:rPr>
              <a:t>bác</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bỏ</a:t>
            </a:r>
            <a:r>
              <a:rPr lang="en-GB" sz="2400" dirty="0">
                <a:latin typeface="Times New Roman" panose="02020603050405020304" pitchFamily="18" charset="0"/>
                <a:ea typeface="Calibri" panose="020F0502020204030204" pitchFamily="34" charset="0"/>
                <a:cs typeface="Times New Roman" panose="02020603050405020304" pitchFamily="18" charset="0"/>
              </a:rPr>
              <a:t> ý </a:t>
            </a:r>
            <a:r>
              <a:rPr lang="en-GB" sz="2400" dirty="0" err="1">
                <a:latin typeface="Times New Roman" panose="02020603050405020304" pitchFamily="18" charset="0"/>
                <a:ea typeface="Calibri" panose="020F0502020204030204" pitchFamily="34" charset="0"/>
                <a:cs typeface="Times New Roman" panose="02020603050405020304" pitchFamily="18" charset="0"/>
              </a:rPr>
              <a:t>kiến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của</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người</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khác</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Đây</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được</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xem</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là</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nguyên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tắc</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quan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trọng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hàng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đầu</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nhằm</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xoá</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bỏ</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mọi</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rào</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cản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định</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kiến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cũng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như</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khuyến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khích</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sự</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sáng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tạo</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đề</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xuất</a:t>
            </a:r>
            <a:r>
              <a:rPr lang="en-GB" sz="2400" dirty="0">
                <a:latin typeface="Times New Roman" panose="02020603050405020304" pitchFamily="18" charset="0"/>
                <a:ea typeface="Calibri" panose="020F0502020204030204" pitchFamily="34" charset="0"/>
                <a:cs typeface="Times New Roman" panose="02020603050405020304" pitchFamily="18" charset="0"/>
              </a:rPr>
              <a:t> ý </a:t>
            </a:r>
            <a:r>
              <a:rPr lang="en-GB" sz="2400" dirty="0" err="1">
                <a:latin typeface="Times New Roman" panose="02020603050405020304" pitchFamily="18" charset="0"/>
                <a:ea typeface="Calibri" panose="020F0502020204030204" pitchFamily="34" charset="0"/>
                <a:cs typeface="Times New Roman" panose="02020603050405020304" pitchFamily="18" charset="0"/>
              </a:rPr>
              <a:t>kiến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của</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người</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tham</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gia</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endParaRPr lang="vi-VN"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angle 4">
            <a:extLst>
              <a:ext uri="{FF2B5EF4-FFF2-40B4-BE49-F238E27FC236}">
                <a16:creationId xmlns:a16="http://schemas.microsoft.com/office/drawing/2014/main" id="{3352CB76-AD44-A7A6-449A-5A7CB6AE9D35}"/>
              </a:ext>
            </a:extLst>
          </p:cNvPr>
          <p:cNvSpPr txBox="1">
            <a:spLocks noChangeArrowheads="1"/>
          </p:cNvSpPr>
          <p:nvPr/>
        </p:nvSpPr>
        <p:spPr>
          <a:xfrm>
            <a:off x="3932598" y="800100"/>
            <a:ext cx="5211402" cy="34439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marR="0" indent="0">
              <a:lnSpc>
                <a:spcPct val="100000"/>
              </a:lnSpc>
              <a:spcBef>
                <a:spcPts val="1200"/>
              </a:spcBef>
              <a:spcAft>
                <a:spcPts val="800"/>
              </a:spcAft>
              <a:buNone/>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Nguyên</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tắc</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thứ</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hai</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Đưa</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ra</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càng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nhiều</a:t>
            </a:r>
            <a:r>
              <a:rPr lang="en-GB" sz="2400" dirty="0">
                <a:latin typeface="Times New Roman" panose="02020603050405020304" pitchFamily="18" charset="0"/>
                <a:ea typeface="Calibri" panose="020F0502020204030204" pitchFamily="34" charset="0"/>
                <a:cs typeface="Times New Roman" panose="02020603050405020304" pitchFamily="18" charset="0"/>
              </a:rPr>
              <a:t> ý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tưởng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càng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tốt</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thậm</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chí</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là</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những</a:t>
            </a:r>
            <a:r>
              <a:rPr lang="en-GB" sz="2400" dirty="0">
                <a:latin typeface="Times New Roman" panose="02020603050405020304" pitchFamily="18" charset="0"/>
                <a:ea typeface="Calibri" panose="020F0502020204030204" pitchFamily="34" charset="0"/>
                <a:cs typeface="Times New Roman" panose="02020603050405020304" pitchFamily="18" charset="0"/>
              </a:rPr>
              <a:t> ý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tưởng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điên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rồ</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nhất</a:t>
            </a:r>
            <a:r>
              <a:rPr lang="en-GB" sz="2400" dirty="0">
                <a:latin typeface="Times New Roman" panose="02020603050405020304" pitchFamily="18" charset="0"/>
                <a:ea typeface="Calibri" panose="020F0502020204030204" pitchFamily="34" charset="0"/>
                <a:cs typeface="Times New Roman" panose="02020603050405020304" pitchFamily="18" charset="0"/>
              </a:rPr>
              <a:t>.</a:t>
            </a:r>
            <a:endParaRPr lang="vi-VN" sz="24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0000"/>
              </a:lnSpc>
              <a:spcBef>
                <a:spcPts val="1200"/>
              </a:spcBef>
              <a:spcAft>
                <a:spcPts val="800"/>
              </a:spcAft>
              <a:buNone/>
            </a:pP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Nguyên</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tắc</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thứ</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ba</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Nguyên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tắc</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quá</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giang</a:t>
            </a:r>
            <a:r>
              <a:rPr lang="en-GB" sz="2400" dirty="0">
                <a:latin typeface="Times New Roman" panose="02020603050405020304" pitchFamily="18" charset="0"/>
                <a:ea typeface="Calibri" panose="020F0502020204030204" pitchFamily="34" charset="0"/>
                <a:cs typeface="Times New Roman" panose="02020603050405020304" pitchFamily="18" charset="0"/>
              </a:rPr>
              <a:t>, hay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còn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gọi</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là</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nguyên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tắc</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xây</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dựng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trên</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những</a:t>
            </a:r>
            <a:r>
              <a:rPr lang="en-GB" sz="2400" dirty="0">
                <a:latin typeface="Times New Roman" panose="02020603050405020304" pitchFamily="18" charset="0"/>
                <a:ea typeface="Calibri" panose="020F0502020204030204" pitchFamily="34" charset="0"/>
                <a:cs typeface="Times New Roman" panose="02020603050405020304" pitchFamily="18" charset="0"/>
              </a:rPr>
              <a:t> ý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tưởng</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của</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nhau</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endParaRPr lang="vi-VN" sz="24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0000"/>
              </a:lnSpc>
              <a:spcBef>
                <a:spcPts val="1200"/>
              </a:spcBef>
              <a:spcAft>
                <a:spcPts val="800"/>
              </a:spcAft>
              <a:buNone/>
            </a:pP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Nguyên</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tắc</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cuối</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latin typeface="Times New Roman" panose="02020603050405020304" pitchFamily="18" charset="0"/>
                <a:ea typeface="Calibri" panose="020F0502020204030204" pitchFamily="34" charset="0"/>
                <a:cs typeface="Times New Roman" panose="02020603050405020304" pitchFamily="18" charset="0"/>
              </a:rPr>
              <a:t>cùng</a:t>
            </a:r>
            <a:r>
              <a:rPr lang="en-GB" sz="2400" b="1"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là</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liệt</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kê</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tất</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cả</a:t>
            </a:r>
            <a:r>
              <a:rPr lang="en-GB" sz="2400" dirty="0">
                <a:latin typeface="Times New Roman" panose="02020603050405020304" pitchFamily="18" charset="0"/>
                <a:ea typeface="Calibri" panose="020F0502020204030204" pitchFamily="34" charset="0"/>
                <a:cs typeface="Times New Roman" panose="02020603050405020304" pitchFamily="18" charset="0"/>
              </a:rPr>
              <a:t> </a:t>
            </a:r>
            <a:r>
              <a:rPr lang="en-GB" sz="2400" dirty="0" err="1">
                <a:latin typeface="Times New Roman" panose="02020603050405020304" pitchFamily="18" charset="0"/>
                <a:ea typeface="Calibri" panose="020F0502020204030204" pitchFamily="34" charset="0"/>
                <a:cs typeface="Times New Roman" panose="02020603050405020304" pitchFamily="18" charset="0"/>
              </a:rPr>
              <a:t>các</a:t>
            </a:r>
            <a:r>
              <a:rPr lang="en-GB" sz="2400" dirty="0">
                <a:latin typeface="Times New Roman" panose="02020603050405020304" pitchFamily="18" charset="0"/>
                <a:ea typeface="Calibri" panose="020F0502020204030204" pitchFamily="34" charset="0"/>
                <a:cs typeface="Times New Roman" panose="02020603050405020304" pitchFamily="18" charset="0"/>
              </a:rPr>
              <a:t> ý </a:t>
            </a:r>
            <a:r>
              <a:rPr lang="en-GB" sz="2400" dirty="0" err="1">
                <a:latin typeface="Times New Roman" panose="02020603050405020304" pitchFamily="18" charset="0"/>
                <a:ea typeface="Calibri" panose="020F0502020204030204" pitchFamily="34" charset="0"/>
                <a:cs typeface="Times New Roman" panose="02020603050405020304" pitchFamily="18" charset="0"/>
              </a:rPr>
              <a:t>tưởng</a:t>
            </a:r>
            <a:r>
              <a:rPr lang="en-GB" sz="2400" dirty="0">
                <a:latin typeface="Times New Roman" panose="02020603050405020304" pitchFamily="18" charset="0"/>
                <a:ea typeface="Calibri" panose="020F0502020204030204" pitchFamily="34" charset="0"/>
                <a:cs typeface="Times New Roman" panose="02020603050405020304" pitchFamily="18" charset="0"/>
              </a:rPr>
              <a:t>.</a:t>
            </a:r>
            <a:endParaRPr lang="vi-VN" sz="24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endParaRPr lang="en-US" altLang="vi-VN" sz="1600" b="1" dirty="0"/>
          </a:p>
          <a:p>
            <a:pPr indent="-457200">
              <a:buFontTx/>
              <a:buAutoNum type="arabicPeriod"/>
            </a:pPr>
            <a:endParaRPr lang="en-US" altLang="vi-VN" sz="1600" b="1" dirty="0">
              <a:solidFill>
                <a:srgbClr val="FF0000"/>
              </a:solidFill>
            </a:endParaRPr>
          </a:p>
        </p:txBody>
      </p:sp>
    </p:spTree>
    <p:extLst>
      <p:ext uri="{BB962C8B-B14F-4D97-AF65-F5344CB8AC3E}">
        <p14:creationId xmlns:p14="http://schemas.microsoft.com/office/powerpoint/2010/main" val="4103786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15636" y="211164"/>
            <a:ext cx="8499764" cy="634225"/>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300" b="1" dirty="0">
                <a:solidFill>
                  <a:schemeClr val="bg1"/>
                </a:solidFill>
                <a:latin typeface="Arial" pitchFamily="34" charset="0"/>
                <a:cs typeface="Arial" pitchFamily="34" charset="0"/>
              </a:rPr>
              <a:t>LÀM </a:t>
            </a:r>
            <a:r>
              <a:rPr lang="en-US" sz="2300" b="1" dirty="0" err="1">
                <a:solidFill>
                  <a:schemeClr val="bg1"/>
                </a:solidFill>
                <a:latin typeface="Arial" pitchFamily="34" charset="0"/>
                <a:cs typeface="Arial" pitchFamily="34" charset="0"/>
              </a:rPr>
              <a:t>thế</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nào</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để</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sử</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dụng</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phương</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pháp</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động</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não</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hiệu</a:t>
            </a:r>
            <a:r>
              <a:rPr lang="en-US" sz="2300" b="1" dirty="0">
                <a:solidFill>
                  <a:schemeClr val="bg1"/>
                </a:solidFill>
                <a:latin typeface="Arial" pitchFamily="34" charset="0"/>
                <a:cs typeface="Arial" pitchFamily="34" charset="0"/>
              </a:rPr>
              <a:t> </a:t>
            </a:r>
            <a:r>
              <a:rPr lang="en-US" sz="2300" b="1" dirty="0" err="1">
                <a:solidFill>
                  <a:schemeClr val="bg1"/>
                </a:solidFill>
                <a:latin typeface="Arial" pitchFamily="34" charset="0"/>
                <a:cs typeface="Arial" pitchFamily="34" charset="0"/>
              </a:rPr>
              <a:t>quả</a:t>
            </a:r>
            <a:r>
              <a:rPr lang="en-US" sz="2300" b="1" dirty="0">
                <a:solidFill>
                  <a:schemeClr val="bg1"/>
                </a:solidFill>
                <a:latin typeface="Arial" pitchFamily="34" charset="0"/>
                <a:cs typeface="Arial" pitchFamily="34" charset="0"/>
              </a:rPr>
              <a:t>?</a:t>
            </a:r>
          </a:p>
        </p:txBody>
      </p:sp>
      <p:sp>
        <p:nvSpPr>
          <p:cNvPr id="3" name="Rounded Rectangle 2"/>
          <p:cNvSpPr>
            <a:spLocks noChangeArrowheads="1"/>
          </p:cNvSpPr>
          <p:nvPr/>
        </p:nvSpPr>
        <p:spPr bwMode="auto">
          <a:xfrm>
            <a:off x="2343150" y="1143001"/>
            <a:ext cx="3768265" cy="396482"/>
          </a:xfrm>
          <a:prstGeom prst="roundRect">
            <a:avLst>
              <a:gd name="adj" fmla="val 16667"/>
            </a:avLst>
          </a:prstGeom>
          <a:solidFill>
            <a:srgbClr val="FFFFFF"/>
          </a:solidFill>
          <a:ln w="19050">
            <a:solidFill>
              <a:srgbClr val="000000"/>
            </a:solidFill>
            <a:round/>
            <a:headEnd/>
            <a:tailEnd/>
          </a:ln>
        </p:spPr>
        <p:txBody>
          <a:bodyPr rot="0" vert="horz" wrap="square" lIns="68580" tIns="34290" rIns="68580" bIns="34290" anchor="t" anchorCtr="0" upright="1">
            <a:noAutofit/>
          </a:bodyPr>
          <a:lstStyle/>
          <a:p>
            <a:pPr algn="ctr">
              <a:lnSpc>
                <a:spcPct val="115000"/>
              </a:lnSpc>
              <a:spcAft>
                <a:spcPts val="750"/>
              </a:spcAft>
            </a:pPr>
            <a:r>
              <a:rPr lang="en-US" sz="1800" dirty="0">
                <a:latin typeface="Arial" pitchFamily="34" charset="0"/>
                <a:ea typeface="Calibri"/>
                <a:cs typeface="Arial" pitchFamily="34" charset="0"/>
              </a:rPr>
              <a:t>Chia </a:t>
            </a:r>
            <a:r>
              <a:rPr lang="en-US" sz="1800" dirty="0" err="1">
                <a:latin typeface="Arial" pitchFamily="34" charset="0"/>
                <a:ea typeface="Calibri"/>
                <a:cs typeface="Arial" pitchFamily="34" charset="0"/>
              </a:rPr>
              <a:t>nhóm</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thực</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hiện</a:t>
            </a:r>
            <a:endParaRPr lang="en-US" sz="1800" dirty="0">
              <a:latin typeface="Arial" pitchFamily="34" charset="0"/>
              <a:ea typeface="Calibri"/>
              <a:cs typeface="Arial" pitchFamily="34" charset="0"/>
            </a:endParaRPr>
          </a:p>
        </p:txBody>
      </p:sp>
      <p:sp>
        <p:nvSpPr>
          <p:cNvPr id="4" name="Rounded Rectangle 3"/>
          <p:cNvSpPr>
            <a:spLocks noChangeArrowheads="1"/>
          </p:cNvSpPr>
          <p:nvPr/>
        </p:nvSpPr>
        <p:spPr bwMode="auto">
          <a:xfrm>
            <a:off x="1882833" y="1999130"/>
            <a:ext cx="4688336" cy="413382"/>
          </a:xfrm>
          <a:prstGeom prst="roundRect">
            <a:avLst>
              <a:gd name="adj" fmla="val 16667"/>
            </a:avLst>
          </a:prstGeom>
          <a:solidFill>
            <a:srgbClr val="FFFFFF"/>
          </a:solidFill>
          <a:ln w="19050">
            <a:solidFill>
              <a:srgbClr val="000000"/>
            </a:solidFill>
            <a:round/>
            <a:headEnd/>
            <a:tailEnd/>
          </a:ln>
        </p:spPr>
        <p:txBody>
          <a:bodyPr rot="0" vert="horz" wrap="square" lIns="68580" tIns="34290" rIns="68580" bIns="34290" anchor="t" anchorCtr="0" upright="1">
            <a:noAutofit/>
          </a:bodyPr>
          <a:lstStyle/>
          <a:p>
            <a:pPr algn="ctr">
              <a:lnSpc>
                <a:spcPct val="115000"/>
              </a:lnSpc>
              <a:spcAft>
                <a:spcPts val="750"/>
              </a:spcAft>
            </a:pPr>
            <a:r>
              <a:rPr lang="en-US" sz="1800" dirty="0" err="1">
                <a:latin typeface="Arial" pitchFamily="34" charset="0"/>
                <a:ea typeface="Calibri"/>
                <a:cs typeface="Arial" pitchFamily="34" charset="0"/>
              </a:rPr>
              <a:t>Phát</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mỗi</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nhóm</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thẻ</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mầu</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mỗi</a:t>
            </a:r>
            <a:r>
              <a:rPr lang="en-US" sz="1800" dirty="0">
                <a:latin typeface="Arial" pitchFamily="34" charset="0"/>
                <a:ea typeface="Calibri"/>
                <a:cs typeface="Arial" pitchFamily="34" charset="0"/>
              </a:rPr>
              <a:t> ý </a:t>
            </a:r>
            <a:r>
              <a:rPr lang="en-US" sz="1800" dirty="0" err="1">
                <a:latin typeface="Arial" pitchFamily="34" charset="0"/>
                <a:ea typeface="Calibri"/>
                <a:cs typeface="Arial" pitchFamily="34" charset="0"/>
              </a:rPr>
              <a:t>kiến</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một</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thẻ</a:t>
            </a:r>
            <a:endParaRPr lang="en-US" sz="1800" dirty="0">
              <a:latin typeface="Arial" pitchFamily="34" charset="0"/>
              <a:ea typeface="Calibri"/>
              <a:cs typeface="Arial" pitchFamily="34" charset="0"/>
            </a:endParaRPr>
          </a:p>
        </p:txBody>
      </p:sp>
      <p:sp>
        <p:nvSpPr>
          <p:cNvPr id="5" name="Rounded Rectangle 4"/>
          <p:cNvSpPr>
            <a:spLocks noChangeArrowheads="1"/>
          </p:cNvSpPr>
          <p:nvPr/>
        </p:nvSpPr>
        <p:spPr bwMode="auto">
          <a:xfrm>
            <a:off x="2342869" y="2839215"/>
            <a:ext cx="3768265" cy="460486"/>
          </a:xfrm>
          <a:prstGeom prst="roundRect">
            <a:avLst>
              <a:gd name="adj" fmla="val 16667"/>
            </a:avLst>
          </a:prstGeom>
          <a:solidFill>
            <a:srgbClr val="FFFFFF"/>
          </a:solidFill>
          <a:ln w="19050">
            <a:solidFill>
              <a:srgbClr val="000000"/>
            </a:solidFill>
            <a:round/>
            <a:headEnd/>
            <a:tailEnd/>
          </a:ln>
        </p:spPr>
        <p:txBody>
          <a:bodyPr rot="0" vert="horz" wrap="square" lIns="68580" tIns="34290" rIns="68580" bIns="34290" anchor="t" anchorCtr="0" upright="1">
            <a:noAutofit/>
          </a:bodyPr>
          <a:lstStyle/>
          <a:p>
            <a:pPr algn="ctr">
              <a:lnSpc>
                <a:spcPct val="115000"/>
              </a:lnSpc>
              <a:spcAft>
                <a:spcPts val="750"/>
              </a:spcAft>
            </a:pPr>
            <a:r>
              <a:rPr lang="en-US" sz="1800" dirty="0" err="1">
                <a:latin typeface="Arial" pitchFamily="34" charset="0"/>
                <a:ea typeface="Calibri"/>
                <a:cs typeface="Arial" pitchFamily="34" charset="0"/>
              </a:rPr>
              <a:t>Đánh</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giá</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Sắp</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xếp</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lại</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các</a:t>
            </a:r>
            <a:r>
              <a:rPr lang="en-US" sz="1800" dirty="0">
                <a:latin typeface="Arial" pitchFamily="34" charset="0"/>
                <a:ea typeface="Calibri"/>
                <a:cs typeface="Arial" pitchFamily="34" charset="0"/>
              </a:rPr>
              <a:t> ý </a:t>
            </a:r>
            <a:r>
              <a:rPr lang="en-US" sz="1800" dirty="0" err="1">
                <a:latin typeface="Arial" pitchFamily="34" charset="0"/>
                <a:ea typeface="Calibri"/>
                <a:cs typeface="Arial" pitchFamily="34" charset="0"/>
              </a:rPr>
              <a:t>tưởng</a:t>
            </a:r>
            <a:endParaRPr lang="en-US" sz="1800" dirty="0">
              <a:latin typeface="Arial" pitchFamily="34" charset="0"/>
              <a:ea typeface="Calibri"/>
              <a:cs typeface="Arial" pitchFamily="34" charset="0"/>
            </a:endParaRPr>
          </a:p>
        </p:txBody>
      </p:sp>
      <p:sp>
        <p:nvSpPr>
          <p:cNvPr id="6" name="Rounded Rectangle 5"/>
          <p:cNvSpPr>
            <a:spLocks noChangeArrowheads="1"/>
          </p:cNvSpPr>
          <p:nvPr/>
        </p:nvSpPr>
        <p:spPr bwMode="auto">
          <a:xfrm>
            <a:off x="1973148" y="3641962"/>
            <a:ext cx="4318616" cy="447839"/>
          </a:xfrm>
          <a:prstGeom prst="roundRect">
            <a:avLst>
              <a:gd name="adj" fmla="val 16667"/>
            </a:avLst>
          </a:prstGeom>
          <a:solidFill>
            <a:srgbClr val="FFFFFF"/>
          </a:solidFill>
          <a:ln w="19050">
            <a:solidFill>
              <a:srgbClr val="000000"/>
            </a:solidFill>
            <a:round/>
            <a:headEnd/>
            <a:tailEnd/>
          </a:ln>
        </p:spPr>
        <p:txBody>
          <a:bodyPr rot="0" vert="horz" wrap="square" lIns="68580" tIns="34290" rIns="68580" bIns="34290" anchor="t" anchorCtr="0" upright="1">
            <a:noAutofit/>
          </a:bodyPr>
          <a:lstStyle/>
          <a:p>
            <a:pPr algn="ctr">
              <a:lnSpc>
                <a:spcPct val="115000"/>
              </a:lnSpc>
              <a:spcAft>
                <a:spcPts val="750"/>
              </a:spcAft>
            </a:pPr>
            <a:r>
              <a:rPr lang="en-US" sz="1800" dirty="0" err="1">
                <a:latin typeface="Arial" pitchFamily="34" charset="0"/>
                <a:ea typeface="Calibri"/>
                <a:cs typeface="Arial" pitchFamily="34" charset="0"/>
              </a:rPr>
              <a:t>Lựa</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chọn</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các</a:t>
            </a:r>
            <a:r>
              <a:rPr lang="en-US" sz="1800" dirty="0">
                <a:latin typeface="Arial" pitchFamily="34" charset="0"/>
                <a:ea typeface="Calibri"/>
                <a:cs typeface="Arial" pitchFamily="34" charset="0"/>
              </a:rPr>
              <a:t> ý </a:t>
            </a:r>
            <a:r>
              <a:rPr lang="en-US" sz="1800" dirty="0" err="1">
                <a:latin typeface="Arial" pitchFamily="34" charset="0"/>
                <a:ea typeface="Calibri"/>
                <a:cs typeface="Arial" pitchFamily="34" charset="0"/>
              </a:rPr>
              <a:t>tưởng</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phù</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hợp</a:t>
            </a:r>
            <a:r>
              <a:rPr lang="en-US" sz="1800" dirty="0">
                <a:latin typeface="Arial" pitchFamily="34" charset="0"/>
                <a:ea typeface="Calibri"/>
                <a:cs typeface="Arial" pitchFamily="34" charset="0"/>
              </a:rPr>
              <a:t> </a:t>
            </a:r>
            <a:r>
              <a:rPr lang="en-US" sz="1800" dirty="0" err="1">
                <a:latin typeface="Arial" pitchFamily="34" charset="0"/>
                <a:ea typeface="Calibri"/>
                <a:cs typeface="Arial" pitchFamily="34" charset="0"/>
              </a:rPr>
              <a:t>nhất</a:t>
            </a:r>
            <a:endParaRPr lang="en-US" sz="1800" dirty="0">
              <a:latin typeface="Arial" pitchFamily="34" charset="0"/>
              <a:ea typeface="Calibri"/>
              <a:cs typeface="Arial" pitchFamily="34" charset="0"/>
            </a:endParaRPr>
          </a:p>
        </p:txBody>
      </p:sp>
      <p:sp>
        <p:nvSpPr>
          <p:cNvPr id="7" name="Down Arrow 6"/>
          <p:cNvSpPr>
            <a:spLocks noChangeArrowheads="1"/>
          </p:cNvSpPr>
          <p:nvPr/>
        </p:nvSpPr>
        <p:spPr bwMode="auto">
          <a:xfrm>
            <a:off x="4132457" y="1574848"/>
            <a:ext cx="195687" cy="311102"/>
          </a:xfrm>
          <a:prstGeom prst="downArrow">
            <a:avLst>
              <a:gd name="adj1" fmla="val 50000"/>
              <a:gd name="adj2" fmla="val 39528"/>
            </a:avLst>
          </a:prstGeom>
          <a:solidFill>
            <a:srgbClr val="FFFFFF"/>
          </a:solidFill>
          <a:ln w="28575">
            <a:solidFill>
              <a:srgbClr val="000000"/>
            </a:solidFill>
            <a:miter lim="800000"/>
            <a:headEnd/>
            <a:tailEnd/>
          </a:ln>
        </p:spPr>
        <p:txBody>
          <a:bodyPr rot="0" vert="eaVert" wrap="square" lIns="68580" tIns="34290" rIns="68580" bIns="34290" anchor="t" anchorCtr="0" upright="1">
            <a:noAutofit/>
          </a:bodyPr>
          <a:lstStyle/>
          <a:p>
            <a:endParaRPr lang="en-US" sz="3000">
              <a:latin typeface="Arial" pitchFamily="34" charset="0"/>
              <a:cs typeface="Arial" pitchFamily="34" charset="0"/>
            </a:endParaRPr>
          </a:p>
        </p:txBody>
      </p:sp>
      <p:sp>
        <p:nvSpPr>
          <p:cNvPr id="8" name="Down Arrow 7"/>
          <p:cNvSpPr>
            <a:spLocks noChangeArrowheads="1"/>
          </p:cNvSpPr>
          <p:nvPr/>
        </p:nvSpPr>
        <p:spPr bwMode="auto">
          <a:xfrm>
            <a:off x="4132457" y="2477456"/>
            <a:ext cx="195687" cy="311102"/>
          </a:xfrm>
          <a:prstGeom prst="downArrow">
            <a:avLst>
              <a:gd name="adj1" fmla="val 50000"/>
              <a:gd name="adj2" fmla="val 39528"/>
            </a:avLst>
          </a:prstGeom>
          <a:solidFill>
            <a:srgbClr val="FFFFFF"/>
          </a:solidFill>
          <a:ln w="28575">
            <a:solidFill>
              <a:srgbClr val="000000"/>
            </a:solidFill>
            <a:miter lim="800000"/>
            <a:headEnd/>
            <a:tailEnd/>
          </a:ln>
        </p:spPr>
        <p:txBody>
          <a:bodyPr rot="0" vert="eaVert" wrap="square" lIns="68580" tIns="34290" rIns="68580" bIns="34290" anchor="t" anchorCtr="0" upright="1">
            <a:noAutofit/>
          </a:bodyPr>
          <a:lstStyle/>
          <a:p>
            <a:endParaRPr lang="en-US" sz="3000">
              <a:latin typeface="Arial" pitchFamily="34" charset="0"/>
              <a:cs typeface="Arial" pitchFamily="34" charset="0"/>
            </a:endParaRPr>
          </a:p>
        </p:txBody>
      </p:sp>
      <p:sp>
        <p:nvSpPr>
          <p:cNvPr id="9" name="Down Arrow 8"/>
          <p:cNvSpPr>
            <a:spLocks noChangeArrowheads="1"/>
          </p:cNvSpPr>
          <p:nvPr/>
        </p:nvSpPr>
        <p:spPr bwMode="auto">
          <a:xfrm>
            <a:off x="4132457" y="3275316"/>
            <a:ext cx="195687" cy="311102"/>
          </a:xfrm>
          <a:prstGeom prst="downArrow">
            <a:avLst>
              <a:gd name="adj1" fmla="val 50000"/>
              <a:gd name="adj2" fmla="val 39528"/>
            </a:avLst>
          </a:prstGeom>
          <a:solidFill>
            <a:srgbClr val="FFFFFF"/>
          </a:solidFill>
          <a:ln w="28575">
            <a:solidFill>
              <a:srgbClr val="000000"/>
            </a:solidFill>
            <a:miter lim="800000"/>
            <a:headEnd/>
            <a:tailEnd/>
          </a:ln>
        </p:spPr>
        <p:txBody>
          <a:bodyPr rot="0" vert="eaVert" wrap="square" lIns="68580" tIns="34290" rIns="68580" bIns="34290" anchor="t" anchorCtr="0" upright="1">
            <a:noAutofit/>
          </a:bodyPr>
          <a:lstStyle/>
          <a:p>
            <a:endParaRPr lang="en-US" sz="3000">
              <a:latin typeface="Arial" pitchFamily="34" charset="0"/>
              <a:cs typeface="Arial" pitchFamily="34" charset="0"/>
            </a:endParaRPr>
          </a:p>
        </p:txBody>
      </p:sp>
      <p:sp>
        <p:nvSpPr>
          <p:cNvPr id="10" name="TextBox 9"/>
          <p:cNvSpPr txBox="1"/>
          <p:nvPr/>
        </p:nvSpPr>
        <p:spPr>
          <a:xfrm>
            <a:off x="539552" y="4220170"/>
            <a:ext cx="5384006" cy="923330"/>
          </a:xfrm>
          <a:prstGeom prst="rect">
            <a:avLst/>
          </a:prstGeom>
          <a:noFill/>
        </p:spPr>
        <p:txBody>
          <a:bodyPr wrap="square" rtlCol="0">
            <a:spAutoFit/>
          </a:bodyPr>
          <a:lstStyle/>
          <a:p>
            <a:r>
              <a:rPr lang="en-US" sz="1800" b="1" dirty="0">
                <a:solidFill>
                  <a:srgbClr val="FF0000"/>
                </a:solidFill>
                <a:latin typeface="Times New Roman" panose="02020603050405020304" pitchFamily="18" charset="0"/>
                <a:cs typeface="Times New Roman" panose="02020603050405020304" pitchFamily="18" charset="0"/>
              </a:rPr>
              <a:t>ĐÁNH GIÁ THỰC HIỆN PHƯƠNG PHÁP</a:t>
            </a:r>
            <a:r>
              <a:rPr lang="en-US" sz="1800" dirty="0">
                <a:solidFill>
                  <a:srgbClr val="FF0000"/>
                </a:solidFill>
                <a:latin typeface="Times New Roman" panose="02020603050405020304" pitchFamily="18" charset="0"/>
                <a:cs typeface="Times New Roman" panose="02020603050405020304" pitchFamily="18" charset="0"/>
              </a:rPr>
              <a:t>?</a:t>
            </a:r>
          </a:p>
          <a:p>
            <a:pPr marL="257175" indent="-257175">
              <a:buAutoNum type="arabicPeriod"/>
            </a:pPr>
            <a:r>
              <a:rPr lang="en-US" sz="1800" dirty="0" err="1">
                <a:latin typeface="Times New Roman" panose="02020603050405020304" pitchFamily="18" charset="0"/>
                <a:cs typeface="Times New Roman" panose="02020603050405020304" pitchFamily="18" charset="0"/>
              </a:rPr>
              <a:t>Tuân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định</a:t>
            </a:r>
            <a:endParaRPr lang="en-US" sz="1800" dirty="0">
              <a:latin typeface="Times New Roman" panose="02020603050405020304" pitchFamily="18" charset="0"/>
              <a:cs typeface="Times New Roman" panose="02020603050405020304" pitchFamily="18" charset="0"/>
            </a:endParaRPr>
          </a:p>
          <a:p>
            <a:pPr marL="257175" indent="-257175">
              <a:buAutoNum type="arabicPeriod"/>
            </a:pPr>
            <a:r>
              <a:rPr lang="en-US" sz="1800" dirty="0" err="1">
                <a:latin typeface="Times New Roman" panose="02020603050405020304" pitchFamily="18" charset="0"/>
                <a:cs typeface="Times New Roman" panose="02020603050405020304" pitchFamily="18" charset="0"/>
              </a:rPr>
              <a:t>Kết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quả</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phương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pháp</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9394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DA754D0-8DED-434C-EB8D-1ED35902C9FC}"/>
              </a:ext>
            </a:extLst>
          </p:cNvPr>
          <p:cNvSpPr txBox="1">
            <a:spLocks noChangeArrowheads="1"/>
          </p:cNvSpPr>
          <p:nvPr/>
        </p:nvSpPr>
        <p:spPr>
          <a:xfrm>
            <a:off x="683568" y="228600"/>
            <a:ext cx="7920880" cy="571500"/>
          </a:xfr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defRPr/>
            </a:pPr>
            <a:r>
              <a:rPr lang="en-GB" sz="2900" b="1" dirty="0" err="1">
                <a:solidFill>
                  <a:schemeClr val="bg1"/>
                </a:solidFill>
                <a:latin typeface="Arial" panose="020B0604020202020204" pitchFamily="34" charset="0"/>
              </a:rPr>
              <a:t>Phương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pháp</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giảng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dạy</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Thúc</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đẩy</a:t>
            </a:r>
            <a:endParaRPr lang="en-US" sz="2900" b="1" dirty="0">
              <a:solidFill>
                <a:schemeClr val="bg1"/>
              </a:solidFill>
              <a:latin typeface="Arial" panose="020B0604020202020204" pitchFamily="34" charset="0"/>
            </a:endParaRPr>
          </a:p>
        </p:txBody>
      </p:sp>
      <p:sp>
        <p:nvSpPr>
          <p:cNvPr id="3" name="Rectangle 4">
            <a:extLst>
              <a:ext uri="{FF2B5EF4-FFF2-40B4-BE49-F238E27FC236}">
                <a16:creationId xmlns:a16="http://schemas.microsoft.com/office/drawing/2014/main" id="{AA937F4C-1EFC-05FD-7737-E2A8676C48B2}"/>
              </a:ext>
            </a:extLst>
          </p:cNvPr>
          <p:cNvSpPr txBox="1">
            <a:spLocks noChangeArrowheads="1"/>
          </p:cNvSpPr>
          <p:nvPr/>
        </p:nvSpPr>
        <p:spPr>
          <a:xfrm>
            <a:off x="467544" y="920156"/>
            <a:ext cx="8424936" cy="3443920"/>
          </a:xfr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spcBef>
                <a:spcPts val="600"/>
              </a:spcBef>
              <a:spcAft>
                <a:spcPts val="600"/>
              </a:spcAft>
            </a:pPr>
            <a:r>
              <a:rPr lang="en-GB" sz="2100" spc="-30">
                <a:latin typeface="Times New Roman" panose="02020603050405020304" pitchFamily="18" charset="0"/>
                <a:ea typeface="Calibri" panose="020F0502020204030204" pitchFamily="34" charset="0"/>
                <a:cs typeface="Times New Roman" panose="02020603050405020304" pitchFamily="18" charset="0"/>
              </a:rPr>
              <a:t>+ Thúc đẩy là một phương pháp khuyến khích mọi người chia sẻ các ý tưởng, nguồn lực, ý kiến và suy nghĩ theo hướng phản biện  có thể xác định nhu cầu và tìm ra  phương cách hiệu quả để thỏa mãn các  nhu cầu đó.</a:t>
            </a:r>
            <a:endParaRPr lang="vi-VN" sz="210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en-GB" sz="2100" spc="-30">
                <a:latin typeface="Times New Roman" panose="02020603050405020304" pitchFamily="18" charset="0"/>
                <a:ea typeface="Calibri" panose="020F0502020204030204" pitchFamily="34" charset="0"/>
                <a:cs typeface="Times New Roman" panose="02020603050405020304" pitchFamily="18" charset="0"/>
              </a:rPr>
              <a:t>+ Hoạt động thúc đẩy không chỉ chú trọng vào </a:t>
            </a:r>
            <a:r>
              <a:rPr lang="en-GB" sz="2100" b="1" u="sng" spc="-30">
                <a:latin typeface="Times New Roman" panose="02020603050405020304" pitchFamily="18" charset="0"/>
                <a:ea typeface="Calibri" panose="020F0502020204030204" pitchFamily="34" charset="0"/>
                <a:cs typeface="Times New Roman" panose="02020603050405020304" pitchFamily="18" charset="0"/>
              </a:rPr>
              <a:t>những gì </a:t>
            </a:r>
            <a:r>
              <a:rPr lang="en-GB" sz="2100" b="1" u="sng" spc="-40">
                <a:latin typeface="Times New Roman" panose="02020603050405020304" pitchFamily="18" charset="0"/>
                <a:ea typeface="Calibri" panose="020F0502020204030204" pitchFamily="34" charset="0"/>
                <a:cs typeface="Times New Roman" panose="02020603050405020304" pitchFamily="18" charset="0"/>
              </a:rPr>
              <a:t>sẽ đạt được</a:t>
            </a:r>
            <a:r>
              <a:rPr lang="en-GB" sz="2100" spc="-40">
                <a:latin typeface="Times New Roman" panose="02020603050405020304" pitchFamily="18" charset="0"/>
                <a:ea typeface="Calibri" panose="020F0502020204030204" pitchFamily="34" charset="0"/>
                <a:cs typeface="Times New Roman" panose="02020603050405020304" pitchFamily="18" charset="0"/>
              </a:rPr>
              <a:t> mà còn là người dân tham gia </a:t>
            </a:r>
            <a:r>
              <a:rPr lang="en-GB" sz="2100" b="1" u="sng" spc="-40">
                <a:latin typeface="Times New Roman" panose="02020603050405020304" pitchFamily="18" charset="0"/>
                <a:ea typeface="Calibri" panose="020F0502020204030204" pitchFamily="34" charset="0"/>
                <a:cs typeface="Times New Roman" panose="02020603050405020304" pitchFamily="18" charset="0"/>
              </a:rPr>
              <a:t>như thế nào</a:t>
            </a:r>
            <a:r>
              <a:rPr lang="en-GB" sz="2100" spc="-40">
                <a:latin typeface="Times New Roman" panose="02020603050405020304" pitchFamily="18" charset="0"/>
                <a:ea typeface="Calibri" panose="020F0502020204030204" pitchFamily="34" charset="0"/>
                <a:cs typeface="Times New Roman" panose="02020603050405020304" pitchFamily="18" charset="0"/>
              </a:rPr>
              <a:t> vào các hoạt động dự án?</a:t>
            </a:r>
            <a:r>
              <a:rPr lang="en-GB" sz="2100" spc="-30">
                <a:latin typeface="Times New Roman" panose="02020603050405020304" pitchFamily="18" charset="0"/>
                <a:ea typeface="Calibri" panose="020F0502020204030204" pitchFamily="34" charset="0"/>
                <a:cs typeface="Times New Roman" panose="02020603050405020304" pitchFamily="18" charset="0"/>
              </a:rPr>
              <a:t>                                          </a:t>
            </a:r>
            <a:endParaRPr lang="vi-VN" sz="210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en-GB" sz="2100" spc="-30">
                <a:latin typeface="Times New Roman" panose="02020603050405020304" pitchFamily="18" charset="0"/>
                <a:cs typeface="Times New Roman" panose="02020603050405020304" pitchFamily="18" charset="0"/>
              </a:rPr>
              <a:t>+ Sự thúc đẩy khuyến khích sự tham gia rộng rãi và trách nhiệm </a:t>
            </a:r>
            <a:r>
              <a:rPr lang="vi-VN" sz="2100" spc="-30">
                <a:latin typeface="Times New Roman" panose="02020603050405020304" pitchFamily="18" charset="0"/>
                <a:cs typeface="Times New Roman" panose="02020603050405020304" pitchFamily="18" charset="0"/>
              </a:rPr>
              <a:t>hơn</a:t>
            </a:r>
            <a:r>
              <a:rPr lang="en-GB" sz="2100" spc="-30">
                <a:latin typeface="Times New Roman" panose="02020603050405020304" pitchFamily="18" charset="0"/>
                <a:cs typeface="Times New Roman" panose="02020603050405020304" pitchFamily="18" charset="0"/>
              </a:rPr>
              <a:t>  của người dân trong quá trình ra quyết định thực hiện một hoạt động nào đó. </a:t>
            </a:r>
            <a:endParaRPr lang="vi-VN" sz="2100" spc="-30">
              <a:latin typeface="Times New Roman" panose="02020603050405020304" pitchFamily="18" charset="0"/>
              <a:cs typeface="Times New Roman" panose="02020603050405020304" pitchFamily="18" charset="0"/>
            </a:endParaRPr>
          </a:p>
          <a:p>
            <a:pPr marL="36830" algn="just">
              <a:spcBef>
                <a:spcPts val="600"/>
              </a:spcBef>
              <a:spcAft>
                <a:spcPts val="600"/>
              </a:spcAft>
            </a:pPr>
            <a:r>
              <a:rPr lang="en-US" sz="2100" spc="-30">
                <a:latin typeface="Times New Roman" panose="02020603050405020304" pitchFamily="18" charset="0"/>
                <a:ea typeface="Times New Roman" panose="02020603050405020304" pitchFamily="18" charset="0"/>
                <a:cs typeface="Times New Roman" panose="02020603050405020304" pitchFamily="18" charset="0"/>
              </a:rPr>
              <a:t>+ Thông qua hoạt động thúc  đẩy, các thành viên của nhóm sẽ coi trọng giá trị các kinh nghiệm, kỹ năng của họ cũng như  việc phát triển các kinh nghiệm và kỹ  năng đó.</a:t>
            </a:r>
            <a:endParaRPr lang="vi-VN" sz="21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6938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66255"/>
            <a:ext cx="8956964" cy="461665"/>
          </a:xfrm>
          <a:prstGeom prst="rect">
            <a:avLst/>
          </a:prstGeom>
          <a:noFill/>
        </p:spPr>
        <p:txBody>
          <a:bodyPr wrap="square" rtlCol="0">
            <a:spAutoFit/>
          </a:bodyPr>
          <a:lstStyle/>
          <a:p>
            <a:pPr algn="ctr"/>
            <a:r>
              <a:rPr lang="en-GB" sz="2400" b="1" dirty="0" err="1">
                <a:solidFill>
                  <a:schemeClr val="bg1"/>
                </a:solidFill>
                <a:latin typeface="Arial" panose="020B0604020202020204" pitchFamily="34" charset="0"/>
              </a:rPr>
              <a:t>Phương</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pháp</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giảng</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dạy</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Thúc</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đẩy</a:t>
            </a:r>
            <a:endParaRPr lang="en-US" sz="2400" dirty="0">
              <a:solidFill>
                <a:schemeClr val="bg1"/>
              </a:solidFill>
            </a:endParaRPr>
          </a:p>
        </p:txBody>
      </p:sp>
      <p:sp>
        <p:nvSpPr>
          <p:cNvPr id="3" name="Content Placeholder 2"/>
          <p:cNvSpPr txBox="1">
            <a:spLocks/>
          </p:cNvSpPr>
          <p:nvPr/>
        </p:nvSpPr>
        <p:spPr>
          <a:xfrm>
            <a:off x="179512" y="1152474"/>
            <a:ext cx="4968552" cy="3651523"/>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r>
              <a:rPr lang="en-US" sz="2400" b="1">
                <a:sym typeface="Wingdings" panose="05000000000000000000" pitchFamily="2" charset="2"/>
              </a:rPr>
              <a:t></a:t>
            </a:r>
            <a:r>
              <a:rPr lang="en-US" sz="2400" b="1">
                <a:solidFill>
                  <a:srgbClr val="FF0000"/>
                </a:solidFill>
                <a:sym typeface="Wingdings" panose="05000000000000000000" pitchFamily="2" charset="2"/>
              </a:rPr>
              <a:t>Lưu ý</a:t>
            </a:r>
            <a:r>
              <a:rPr lang="en-US" sz="2400" b="1">
                <a:sym typeface="Wingdings" panose="05000000000000000000" pitchFamily="2" charset="2"/>
              </a:rPr>
              <a:t>:</a:t>
            </a:r>
            <a:r>
              <a:rPr lang="en-US" sz="2400" b="1"/>
              <a:t> </a:t>
            </a:r>
            <a:r>
              <a:rPr lang="en-US" sz="2400"/>
              <a:t>Nhiệm vụ của người làm công tác thúc đẩy không phải là </a:t>
            </a:r>
            <a:r>
              <a:rPr lang="en-US" sz="2400" b="1" u="sng"/>
              <a:t>thực hiện hoạt động</a:t>
            </a:r>
            <a:r>
              <a:rPr lang="en-US" sz="2400"/>
              <a:t> mà là </a:t>
            </a:r>
            <a:r>
              <a:rPr lang="en-US" sz="2400" b="1" u="sng"/>
              <a:t>sử dụng các kỹ năng nhất định</a:t>
            </a:r>
            <a:r>
              <a:rPr lang="en-US" sz="2400"/>
              <a:t> trong quá trình thúc đẩy để giúp người dân đưa ra các quyết định, đặt ra những mục tiêu cần đạt được</a:t>
            </a:r>
            <a:endParaRPr lang="en-US" sz="24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973761"/>
            <a:ext cx="2589212" cy="1968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4450" y="2675160"/>
            <a:ext cx="2749550" cy="2014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045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1282096-2A91-1AD1-FB1B-BC117EA4E2E6}"/>
              </a:ext>
            </a:extLst>
          </p:cNvPr>
          <p:cNvSpPr txBox="1">
            <a:spLocks noChangeArrowheads="1"/>
          </p:cNvSpPr>
          <p:nvPr/>
        </p:nvSpPr>
        <p:spPr>
          <a:xfrm>
            <a:off x="696119" y="278290"/>
            <a:ext cx="7920880" cy="571500"/>
          </a:xfrm>
        </p:spPr>
        <p:txBody>
          <a:bodyPr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lgn="ctr">
              <a:defRPr/>
            </a:pPr>
            <a:r>
              <a:rPr lang="en-GB" sz="2200" b="1" dirty="0" err="1">
                <a:solidFill>
                  <a:schemeClr val="bg1"/>
                </a:solidFill>
                <a:latin typeface="Arial" panose="020B0604020202020204" pitchFamily="34" charset="0"/>
              </a:rPr>
              <a:t>Phương</a:t>
            </a:r>
            <a:r>
              <a:rPr lang="en-GB" sz="2200" b="1" dirty="0">
                <a:solidFill>
                  <a:schemeClr val="bg1"/>
                </a:solidFill>
                <a:latin typeface="Arial" panose="020B0604020202020204" pitchFamily="34" charset="0"/>
              </a:rPr>
              <a:t> </a:t>
            </a:r>
            <a:r>
              <a:rPr lang="en-GB" sz="2200" b="1" dirty="0" err="1">
                <a:solidFill>
                  <a:schemeClr val="bg1"/>
                </a:solidFill>
                <a:latin typeface="Arial" panose="020B0604020202020204" pitchFamily="34" charset="0"/>
              </a:rPr>
              <a:t>pháp</a:t>
            </a:r>
            <a:r>
              <a:rPr lang="en-GB" sz="2200" b="1" dirty="0">
                <a:solidFill>
                  <a:schemeClr val="bg1"/>
                </a:solidFill>
                <a:latin typeface="Arial" panose="020B0604020202020204" pitchFamily="34" charset="0"/>
              </a:rPr>
              <a:t> </a:t>
            </a:r>
            <a:r>
              <a:rPr lang="en-GB" sz="2200" b="1" dirty="0" err="1">
                <a:solidFill>
                  <a:schemeClr val="bg1"/>
                </a:solidFill>
                <a:latin typeface="Arial" panose="020B0604020202020204" pitchFamily="34" charset="0"/>
              </a:rPr>
              <a:t>giảng</a:t>
            </a:r>
            <a:r>
              <a:rPr lang="en-GB" sz="2200" b="1" dirty="0">
                <a:solidFill>
                  <a:schemeClr val="bg1"/>
                </a:solidFill>
                <a:latin typeface="Arial" panose="020B0604020202020204" pitchFamily="34" charset="0"/>
              </a:rPr>
              <a:t> </a:t>
            </a:r>
            <a:r>
              <a:rPr lang="en-GB" sz="2200" b="1" dirty="0" err="1">
                <a:solidFill>
                  <a:schemeClr val="bg1"/>
                </a:solidFill>
                <a:latin typeface="Arial" panose="020B0604020202020204" pitchFamily="34" charset="0"/>
              </a:rPr>
              <a:t>dạy</a:t>
            </a:r>
            <a:r>
              <a:rPr lang="en-GB" sz="2200" b="1" dirty="0">
                <a:solidFill>
                  <a:schemeClr val="bg1"/>
                </a:solidFill>
                <a:latin typeface="Arial" panose="020B0604020202020204" pitchFamily="34" charset="0"/>
              </a:rPr>
              <a:t>: </a:t>
            </a:r>
            <a:r>
              <a:rPr lang="en-GB" sz="2200" b="1" dirty="0" err="1">
                <a:solidFill>
                  <a:schemeClr val="bg1"/>
                </a:solidFill>
                <a:latin typeface="Arial" panose="020B0604020202020204" pitchFamily="34" charset="0"/>
              </a:rPr>
              <a:t>Trải</a:t>
            </a:r>
            <a:r>
              <a:rPr lang="en-GB" sz="2200" b="1" dirty="0">
                <a:solidFill>
                  <a:schemeClr val="bg1"/>
                </a:solidFill>
                <a:latin typeface="Arial" panose="020B0604020202020204" pitchFamily="34" charset="0"/>
              </a:rPr>
              <a:t> </a:t>
            </a:r>
            <a:r>
              <a:rPr lang="en-GB" sz="2200" b="1" dirty="0" err="1">
                <a:solidFill>
                  <a:schemeClr val="bg1"/>
                </a:solidFill>
                <a:latin typeface="Arial" panose="020B0604020202020204" pitchFamily="34" charset="0"/>
              </a:rPr>
              <a:t>nghiệm</a:t>
            </a:r>
            <a:br>
              <a:rPr lang="en-GB" sz="2200" b="1" dirty="0">
                <a:solidFill>
                  <a:schemeClr val="bg1"/>
                </a:solidFill>
                <a:latin typeface="Arial" panose="020B0604020202020204" pitchFamily="34" charset="0"/>
              </a:rPr>
            </a:br>
            <a:r>
              <a:rPr lang="en-GB" sz="2200" dirty="0">
                <a:solidFill>
                  <a:schemeClr val="bg1"/>
                </a:solidFill>
                <a:latin typeface="Times New Roman" panose="02020603050405020304" pitchFamily="18" charset="0"/>
                <a:cs typeface="Times New Roman" panose="02020603050405020304" pitchFamily="18" charset="0"/>
              </a:rPr>
              <a:t>(</a:t>
            </a:r>
            <a:r>
              <a:rPr lang="en-GB" sz="2200" b="1" dirty="0" err="1">
                <a:solidFill>
                  <a:schemeClr val="bg1"/>
                </a:solidFill>
                <a:latin typeface="Times New Roman" panose="02020603050405020304" pitchFamily="18" charset="0"/>
                <a:cs typeface="Times New Roman" panose="02020603050405020304" pitchFamily="18" charset="0"/>
              </a:rPr>
              <a:t>Phương</a:t>
            </a:r>
            <a:r>
              <a:rPr lang="en-GB" sz="2200" b="1" dirty="0">
                <a:solidFill>
                  <a:schemeClr val="bg1"/>
                </a:solidFill>
                <a:latin typeface="Times New Roman" panose="02020603050405020304" pitchFamily="18" charset="0"/>
                <a:cs typeface="Times New Roman" panose="02020603050405020304" pitchFamily="18" charset="0"/>
              </a:rPr>
              <a:t>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pháp</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học</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trải</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nghiệm</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gồm</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5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bước</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khép</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kín</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như</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sau</a:t>
            </a:r>
            <a:r>
              <a:rPr lang="en-GB"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br>
              <a:rPr lang="vi-VN" sz="22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endParaRPr lang="en-US" sz="2200" b="1" dirty="0">
              <a:solidFill>
                <a:schemeClr val="bg1"/>
              </a:solidFill>
              <a:latin typeface="Arial" panose="020B0604020202020204" pitchFamily="34" charset="0"/>
            </a:endParaRPr>
          </a:p>
        </p:txBody>
      </p:sp>
      <p:sp>
        <p:nvSpPr>
          <p:cNvPr id="3" name="Rectangle 4">
            <a:extLst>
              <a:ext uri="{FF2B5EF4-FFF2-40B4-BE49-F238E27FC236}">
                <a16:creationId xmlns:a16="http://schemas.microsoft.com/office/drawing/2014/main" id="{FECBBA96-222A-0D4A-D97D-3697199B029A}"/>
              </a:ext>
            </a:extLst>
          </p:cNvPr>
          <p:cNvSpPr txBox="1">
            <a:spLocks noChangeArrowheads="1"/>
          </p:cNvSpPr>
          <p:nvPr/>
        </p:nvSpPr>
        <p:spPr>
          <a:xfrm>
            <a:off x="83081" y="1016044"/>
            <a:ext cx="4343446" cy="3443920"/>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lnSpc>
                <a:spcPts val="2000"/>
              </a:lnSpc>
              <a:spcAft>
                <a:spcPts val="800"/>
              </a:spcAft>
              <a:buFont typeface="+mj-lt"/>
              <a:buAutoNum type="arabicPeriod"/>
            </a:pP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Trải</a:t>
            </a:r>
            <a:r>
              <a:rPr lang="en-GB"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nghiệm</a:t>
            </a:r>
            <a:r>
              <a:rPr lang="en-GB" sz="16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Người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thực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hiện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một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hoạt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động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thực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tế</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tuân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theo</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các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hướng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dẫn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cơ</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bản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về</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toàn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tổ</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chức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hoặc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quy</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định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về</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thời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gian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trước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khi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được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chỉ</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dẫn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cụ</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thể</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về</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cách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làm</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vi-VN"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ts val="2000"/>
              </a:lnSpc>
              <a:spcAft>
                <a:spcPts val="800"/>
              </a:spcAft>
              <a:buFont typeface="+mj-lt"/>
              <a:buAutoNum type="arabicPeriod"/>
            </a:pP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Thông</a:t>
            </a:r>
            <a:r>
              <a:rPr lang="en-GB"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báo</a:t>
            </a:r>
            <a:r>
              <a:rPr lang="en-GB"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GB" sz="1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viên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chia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sẻ</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lại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các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kết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quả</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chú</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ý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và</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những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điều</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quan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sát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cảm</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nhận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được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trong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phần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hoạt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động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đã</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thực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hiện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của</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mình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vi-VN"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ts val="2000"/>
              </a:lnSpc>
              <a:spcAft>
                <a:spcPts val="800"/>
              </a:spcAft>
              <a:buFont typeface="+mj-lt"/>
              <a:buAutoNum type="arabicPeriod"/>
            </a:pP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Thảo</a:t>
            </a:r>
            <a:r>
              <a:rPr lang="en-GB"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luận</a:t>
            </a:r>
            <a:r>
              <a:rPr lang="en-GB" sz="16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Người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cùng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thảo</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luận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nhìn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lại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cả</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quá</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trình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trải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nghiệm</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phân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tích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và</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phản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ánh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lại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viên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sẽ</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liên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hệ</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trải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nghiệm</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với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chủ</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đề</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của</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hoạt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động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và</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các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kỹ</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năng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được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vi-VN"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endParaRPr lang="en-US" altLang="vi-VN" sz="1600" b="1" dirty="0">
              <a:solidFill>
                <a:srgbClr val="002060"/>
              </a:solidFill>
            </a:endParaRPr>
          </a:p>
          <a:p>
            <a:pPr marL="285750" indent="-285750"/>
            <a:endParaRPr lang="en-US" altLang="vi-VN" sz="1600" b="1" dirty="0">
              <a:solidFill>
                <a:srgbClr val="002060"/>
              </a:solidFill>
            </a:endParaRPr>
          </a:p>
          <a:p>
            <a:pPr indent="-457200">
              <a:buFontTx/>
              <a:buAutoNum type="arabicPeriod"/>
            </a:pPr>
            <a:endParaRPr lang="en-US" altLang="vi-VN" sz="1600" b="1" dirty="0">
              <a:solidFill>
                <a:srgbClr val="002060"/>
              </a:solidFill>
            </a:endParaRPr>
          </a:p>
        </p:txBody>
      </p:sp>
      <p:sp>
        <p:nvSpPr>
          <p:cNvPr id="4" name="Rectangle 4">
            <a:extLst>
              <a:ext uri="{FF2B5EF4-FFF2-40B4-BE49-F238E27FC236}">
                <a16:creationId xmlns:a16="http://schemas.microsoft.com/office/drawing/2014/main" id="{4BF84057-1165-FC24-084E-D636BFB3A0F4}"/>
              </a:ext>
            </a:extLst>
          </p:cNvPr>
          <p:cNvSpPr txBox="1">
            <a:spLocks noChangeArrowheads="1"/>
          </p:cNvSpPr>
          <p:nvPr/>
        </p:nvSpPr>
        <p:spPr>
          <a:xfrm>
            <a:off x="4656559" y="1016044"/>
            <a:ext cx="4104456" cy="34439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342900" indent="-342900">
              <a:lnSpc>
                <a:spcPts val="2000"/>
              </a:lnSpc>
              <a:spcAft>
                <a:spcPts val="800"/>
              </a:spcAft>
              <a:buFont typeface="+mj-lt"/>
              <a:buAutoNum type="arabicPeriod" startAt="4"/>
            </a:pP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Tổng</a:t>
            </a:r>
            <a:r>
              <a:rPr lang="en-GB"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quan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Liên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hệ</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những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kết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quả</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và</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điều</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được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từ</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trải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nghiệm</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với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các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ví</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dụ</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trong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cuộc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sống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thực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tế</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Bước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này</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thúc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đẩy</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người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suy</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nghĩ</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về</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việc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có</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thể</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áp</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dụng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những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điều</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được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vào</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các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tình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huống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khác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như</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thế</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nào</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vi-VN"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ts val="2000"/>
              </a:lnSpc>
              <a:spcAft>
                <a:spcPts val="800"/>
              </a:spcAft>
              <a:buFont typeface="+mj-lt"/>
              <a:buAutoNum type="arabicPeriod" startAt="4"/>
            </a:pP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Triển</a:t>
            </a:r>
            <a:r>
              <a:rPr lang="en-GB"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khai</a:t>
            </a:r>
            <a:r>
              <a:rPr lang="en-GB" sz="16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Người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sử</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dụng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những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kỹ</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năng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hiểu</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biết</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mới</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vào</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cuộc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sống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thực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tế</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của</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mình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Các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bạn</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trực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tiếp</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áp</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dụng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những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điều</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học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được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vào</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tình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huống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tương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tự</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hoặc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các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tình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huống</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khác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thực</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hành</a:t>
            </a:r>
            <a:r>
              <a:rPr lang="en-GB"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vi-VN"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ts val="2000"/>
              </a:lnSpc>
              <a:spcAft>
                <a:spcPts val="800"/>
              </a:spcAft>
              <a:buFont typeface="Poppins"/>
              <a:buNone/>
            </a:pPr>
            <a:endParaRPr lang="vi-VN"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endParaRPr lang="en-US" altLang="vi-VN" sz="1600" b="1" dirty="0">
              <a:solidFill>
                <a:srgbClr val="002060"/>
              </a:solidFill>
            </a:endParaRPr>
          </a:p>
          <a:p>
            <a:pPr marL="285750" indent="-285750"/>
            <a:endParaRPr lang="en-US" altLang="vi-VN" sz="1600" b="1" dirty="0">
              <a:solidFill>
                <a:srgbClr val="002060"/>
              </a:solidFill>
            </a:endParaRPr>
          </a:p>
          <a:p>
            <a:pPr indent="-457200">
              <a:buFontTx/>
              <a:buAutoNum type="arabicPeriod"/>
            </a:pPr>
            <a:endParaRPr lang="en-US" altLang="vi-VN" sz="1600" b="1" dirty="0">
              <a:solidFill>
                <a:srgbClr val="002060"/>
              </a:solidFill>
            </a:endParaRPr>
          </a:p>
        </p:txBody>
      </p:sp>
    </p:spTree>
    <p:extLst>
      <p:ext uri="{BB962C8B-B14F-4D97-AF65-F5344CB8AC3E}">
        <p14:creationId xmlns:p14="http://schemas.microsoft.com/office/powerpoint/2010/main" val="2723775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006942D-6A40-1665-9BCA-6F97CCC068C8}"/>
              </a:ext>
            </a:extLst>
          </p:cNvPr>
          <p:cNvSpPr txBox="1">
            <a:spLocks noChangeArrowheads="1"/>
          </p:cNvSpPr>
          <p:nvPr/>
        </p:nvSpPr>
        <p:spPr>
          <a:xfrm>
            <a:off x="592510" y="130528"/>
            <a:ext cx="7920880" cy="571500"/>
          </a:xfrm>
        </p:spPr>
        <p:txBody>
          <a:bodyPr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defRPr/>
            </a:pPr>
            <a:r>
              <a:rPr lang="en-GB" sz="2400" b="1" dirty="0" err="1">
                <a:solidFill>
                  <a:schemeClr val="bg1"/>
                </a:solidFill>
                <a:latin typeface="Arial" panose="020B0604020202020204" pitchFamily="34" charset="0"/>
              </a:rPr>
              <a:t>Phương</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pháp</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giảng</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dạy</a:t>
            </a:r>
            <a:r>
              <a:rPr lang="en-GB" sz="2400" b="1" dirty="0">
                <a:solidFill>
                  <a:schemeClr val="bg1"/>
                </a:solidFill>
                <a:latin typeface="Arial" panose="020B0604020202020204" pitchFamily="34" charset="0"/>
              </a:rPr>
              <a:t>: FFS </a:t>
            </a:r>
            <a:r>
              <a:rPr lang="en-GB" sz="2400" b="1" dirty="0" err="1">
                <a:solidFill>
                  <a:schemeClr val="bg1"/>
                </a:solidFill>
                <a:latin typeface="Arial" panose="020B0604020202020204" pitchFamily="34" charset="0"/>
              </a:rPr>
              <a:t>lớp</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học</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hiện</a:t>
            </a:r>
            <a:r>
              <a:rPr lang="en-GB" sz="2400" b="1" dirty="0">
                <a:solidFill>
                  <a:schemeClr val="bg1"/>
                </a:solidFill>
                <a:latin typeface="Arial" panose="020B0604020202020204" pitchFamily="34" charset="0"/>
              </a:rPr>
              <a:t> </a:t>
            </a:r>
            <a:r>
              <a:rPr lang="en-GB" sz="2400" b="1" dirty="0" err="1">
                <a:solidFill>
                  <a:schemeClr val="bg1"/>
                </a:solidFill>
                <a:latin typeface="Arial" panose="020B0604020202020204" pitchFamily="34" charset="0"/>
              </a:rPr>
              <a:t>trường</a:t>
            </a:r>
            <a:endParaRPr lang="en-US" sz="2400" b="1" dirty="0">
              <a:solidFill>
                <a:schemeClr val="bg1"/>
              </a:solidFill>
              <a:latin typeface="Arial" panose="020B0604020202020204" pitchFamily="34" charset="0"/>
            </a:endParaRPr>
          </a:p>
        </p:txBody>
      </p:sp>
      <p:grpSp>
        <p:nvGrpSpPr>
          <p:cNvPr id="10" name="Group 9"/>
          <p:cNvGrpSpPr/>
          <p:nvPr/>
        </p:nvGrpSpPr>
        <p:grpSpPr>
          <a:xfrm>
            <a:off x="66824" y="1092188"/>
            <a:ext cx="8972252" cy="3424859"/>
            <a:chOff x="171748" y="1393524"/>
            <a:chExt cx="8972252" cy="3424859"/>
          </a:xfrm>
        </p:grpSpPr>
        <p:sp>
          <p:nvSpPr>
            <p:cNvPr id="3" name="Freeform 2"/>
            <p:cNvSpPr/>
            <p:nvPr/>
          </p:nvSpPr>
          <p:spPr>
            <a:xfrm>
              <a:off x="171748" y="1397344"/>
              <a:ext cx="1563413" cy="3421039"/>
            </a:xfrm>
            <a:custGeom>
              <a:avLst/>
              <a:gdLst>
                <a:gd name="connsiteX0" fmla="*/ 0 w 1563413"/>
                <a:gd name="connsiteY0" fmla="*/ 156341 h 2241205"/>
                <a:gd name="connsiteX1" fmla="*/ 156341 w 1563413"/>
                <a:gd name="connsiteY1" fmla="*/ 0 h 2241205"/>
                <a:gd name="connsiteX2" fmla="*/ 1407072 w 1563413"/>
                <a:gd name="connsiteY2" fmla="*/ 0 h 2241205"/>
                <a:gd name="connsiteX3" fmla="*/ 1563413 w 1563413"/>
                <a:gd name="connsiteY3" fmla="*/ 156341 h 2241205"/>
                <a:gd name="connsiteX4" fmla="*/ 1563413 w 1563413"/>
                <a:gd name="connsiteY4" fmla="*/ 2084864 h 2241205"/>
                <a:gd name="connsiteX5" fmla="*/ 1407072 w 1563413"/>
                <a:gd name="connsiteY5" fmla="*/ 2241205 h 2241205"/>
                <a:gd name="connsiteX6" fmla="*/ 156341 w 1563413"/>
                <a:gd name="connsiteY6" fmla="*/ 2241205 h 2241205"/>
                <a:gd name="connsiteX7" fmla="*/ 0 w 1563413"/>
                <a:gd name="connsiteY7" fmla="*/ 2084864 h 2241205"/>
                <a:gd name="connsiteX8" fmla="*/ 0 w 1563413"/>
                <a:gd name="connsiteY8" fmla="*/ 156341 h 224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413" h="2241205">
                  <a:moveTo>
                    <a:pt x="0" y="156341"/>
                  </a:moveTo>
                  <a:cubicBezTo>
                    <a:pt x="0" y="69996"/>
                    <a:pt x="69996" y="0"/>
                    <a:pt x="156341" y="0"/>
                  </a:cubicBezTo>
                  <a:lnTo>
                    <a:pt x="1407072" y="0"/>
                  </a:lnTo>
                  <a:cubicBezTo>
                    <a:pt x="1493417" y="0"/>
                    <a:pt x="1563413" y="69996"/>
                    <a:pt x="1563413" y="156341"/>
                  </a:cubicBezTo>
                  <a:lnTo>
                    <a:pt x="1563413" y="2084864"/>
                  </a:lnTo>
                  <a:cubicBezTo>
                    <a:pt x="1563413" y="2171209"/>
                    <a:pt x="1493417" y="2241205"/>
                    <a:pt x="1407072" y="2241205"/>
                  </a:cubicBezTo>
                  <a:lnTo>
                    <a:pt x="156341" y="2241205"/>
                  </a:lnTo>
                  <a:cubicBezTo>
                    <a:pt x="69996" y="2241205"/>
                    <a:pt x="0" y="2171209"/>
                    <a:pt x="0" y="2084864"/>
                  </a:cubicBezTo>
                  <a:lnTo>
                    <a:pt x="0" y="156341"/>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114371" tIns="114371" rIns="114371" bIns="114371" numCol="1" spcCol="1270" anchor="t" anchorCtr="0">
              <a:noAutofit/>
            </a:bodyPr>
            <a:lstStyle/>
            <a:p>
              <a:pPr lvl="0" algn="ctr" defTabSz="800100">
                <a:lnSpc>
                  <a:spcPct val="90000"/>
                </a:lnSpc>
                <a:spcBef>
                  <a:spcPct val="0"/>
                </a:spcBef>
                <a:spcAft>
                  <a:spcPct val="35000"/>
                </a:spcAft>
              </a:pPr>
              <a:r>
                <a:rPr lang="en-US" sz="2000" kern="1200" dirty="0" err="1">
                  <a:solidFill>
                    <a:srgbClr val="FF0000"/>
                  </a:solidFill>
                </a:rPr>
                <a:t>Chuẩn</a:t>
              </a:r>
              <a:r>
                <a:rPr lang="en-US" sz="2000" kern="1200" dirty="0">
                  <a:solidFill>
                    <a:srgbClr val="FF0000"/>
                  </a:solidFill>
                </a:rPr>
                <a:t> </a:t>
              </a:r>
              <a:r>
                <a:rPr lang="en-US" sz="2000" kern="1200" dirty="0" err="1">
                  <a:solidFill>
                    <a:srgbClr val="FF0000"/>
                  </a:solidFill>
                </a:rPr>
                <a:t>bị</a:t>
              </a:r>
              <a:endParaRPr lang="vi-VN" sz="2000" kern="1200" dirty="0">
                <a:solidFill>
                  <a:srgbClr val="FF0000"/>
                </a:solidFill>
              </a:endParaRPr>
            </a:p>
            <a:p>
              <a:pPr marL="114300" lvl="1" indent="-114300" algn="ctr" defTabSz="622300">
                <a:lnSpc>
                  <a:spcPct val="90000"/>
                </a:lnSpc>
                <a:spcBef>
                  <a:spcPct val="0"/>
                </a:spcBef>
                <a:spcAft>
                  <a:spcPct val="15000"/>
                </a:spcAft>
                <a:buChar char="••"/>
              </a:pPr>
              <a:r>
                <a:rPr lang="en-US" sz="2000" kern="1200" dirty="0" err="1">
                  <a:solidFill>
                    <a:schemeClr val="tx1">
                      <a:lumMod val="75000"/>
                    </a:schemeClr>
                  </a:solidFill>
                </a:rPr>
                <a:t>Thời</a:t>
              </a:r>
              <a:r>
                <a:rPr lang="en-US" sz="2000" kern="1200" dirty="0">
                  <a:solidFill>
                    <a:schemeClr val="tx1">
                      <a:lumMod val="75000"/>
                    </a:schemeClr>
                  </a:solidFill>
                </a:rPr>
                <a:t> </a:t>
              </a:r>
              <a:r>
                <a:rPr lang="en-US" sz="2000" kern="1200" dirty="0" err="1">
                  <a:solidFill>
                    <a:schemeClr val="tx1">
                      <a:lumMod val="75000"/>
                    </a:schemeClr>
                  </a:solidFill>
                </a:rPr>
                <a:t>gian</a:t>
              </a:r>
              <a:endParaRPr lang="vi-VN" sz="2000" kern="1200" dirty="0">
                <a:solidFill>
                  <a:schemeClr val="tx1">
                    <a:lumMod val="75000"/>
                  </a:schemeClr>
                </a:solidFill>
              </a:endParaRPr>
            </a:p>
            <a:p>
              <a:pPr marL="114300" lvl="1" indent="-114300" algn="ctr" defTabSz="622300">
                <a:lnSpc>
                  <a:spcPct val="90000"/>
                </a:lnSpc>
                <a:spcBef>
                  <a:spcPct val="0"/>
                </a:spcBef>
                <a:spcAft>
                  <a:spcPct val="15000"/>
                </a:spcAft>
                <a:buChar char="••"/>
              </a:pPr>
              <a:r>
                <a:rPr lang="en-US" sz="2000" kern="1200" dirty="0" err="1">
                  <a:solidFill>
                    <a:schemeClr val="tx1">
                      <a:lumMod val="75000"/>
                    </a:schemeClr>
                  </a:solidFill>
                </a:rPr>
                <a:t>Địa</a:t>
              </a:r>
              <a:r>
                <a:rPr lang="en-US" sz="2000" kern="1200" dirty="0">
                  <a:solidFill>
                    <a:schemeClr val="tx1">
                      <a:lumMod val="75000"/>
                    </a:schemeClr>
                  </a:solidFill>
                </a:rPr>
                <a:t> </a:t>
              </a:r>
              <a:r>
                <a:rPr lang="en-US" sz="2000" kern="1200" dirty="0" err="1">
                  <a:solidFill>
                    <a:schemeClr val="tx1">
                      <a:lumMod val="75000"/>
                    </a:schemeClr>
                  </a:solidFill>
                </a:rPr>
                <a:t>điểm</a:t>
              </a:r>
              <a:endParaRPr lang="vi-VN" sz="2000" kern="1200" dirty="0">
                <a:solidFill>
                  <a:schemeClr val="tx1">
                    <a:lumMod val="75000"/>
                  </a:schemeClr>
                </a:solidFill>
              </a:endParaRPr>
            </a:p>
            <a:p>
              <a:pPr marL="114300" lvl="1" indent="-114300" algn="ctr" defTabSz="622300">
                <a:lnSpc>
                  <a:spcPct val="90000"/>
                </a:lnSpc>
                <a:spcBef>
                  <a:spcPct val="0"/>
                </a:spcBef>
                <a:spcAft>
                  <a:spcPct val="15000"/>
                </a:spcAft>
                <a:buChar char="••"/>
              </a:pPr>
              <a:r>
                <a:rPr lang="en-US" sz="2000" kern="1200" dirty="0" err="1">
                  <a:solidFill>
                    <a:schemeClr val="tx1">
                      <a:lumMod val="75000"/>
                    </a:schemeClr>
                  </a:solidFill>
                </a:rPr>
                <a:t>Khả</a:t>
              </a:r>
              <a:r>
                <a:rPr lang="en-US" sz="2000" kern="1200" dirty="0">
                  <a:solidFill>
                    <a:schemeClr val="tx1">
                      <a:lumMod val="75000"/>
                    </a:schemeClr>
                  </a:solidFill>
                </a:rPr>
                <a:t> </a:t>
              </a:r>
              <a:r>
                <a:rPr lang="en-US" sz="2000" kern="1200" dirty="0" err="1">
                  <a:solidFill>
                    <a:schemeClr val="tx1">
                      <a:lumMod val="75000"/>
                    </a:schemeClr>
                  </a:solidFill>
                </a:rPr>
                <a:t>năng</a:t>
              </a:r>
              <a:r>
                <a:rPr lang="en-US" sz="2000" kern="1200" dirty="0">
                  <a:solidFill>
                    <a:schemeClr val="tx1">
                      <a:lumMod val="75000"/>
                    </a:schemeClr>
                  </a:solidFill>
                </a:rPr>
                <a:t> </a:t>
              </a:r>
              <a:r>
                <a:rPr lang="en-US" sz="2000" kern="1200" dirty="0" err="1">
                  <a:solidFill>
                    <a:schemeClr val="tx1">
                      <a:lumMod val="75000"/>
                    </a:schemeClr>
                  </a:solidFill>
                </a:rPr>
                <a:t>tham</a:t>
              </a:r>
              <a:r>
                <a:rPr lang="en-US" sz="2000" kern="1200" dirty="0">
                  <a:solidFill>
                    <a:schemeClr val="tx1">
                      <a:lumMod val="75000"/>
                    </a:schemeClr>
                  </a:solidFill>
                </a:rPr>
                <a:t> </a:t>
              </a:r>
              <a:r>
                <a:rPr lang="en-US" sz="2000" kern="1200" dirty="0" err="1">
                  <a:solidFill>
                    <a:schemeClr val="tx1">
                      <a:lumMod val="75000"/>
                    </a:schemeClr>
                  </a:solidFill>
                </a:rPr>
                <a:t>gia</a:t>
              </a:r>
              <a:r>
                <a:rPr lang="en-US" sz="2000" kern="1200" dirty="0">
                  <a:solidFill>
                    <a:schemeClr val="tx1">
                      <a:lumMod val="75000"/>
                    </a:schemeClr>
                  </a:solidFill>
                </a:rPr>
                <a:t> </a:t>
              </a:r>
              <a:r>
                <a:rPr lang="en-US" sz="2000" kern="1200" dirty="0" err="1">
                  <a:solidFill>
                    <a:schemeClr val="tx1">
                      <a:lumMod val="75000"/>
                    </a:schemeClr>
                  </a:solidFill>
                </a:rPr>
                <a:t>của</a:t>
              </a:r>
              <a:r>
                <a:rPr lang="en-US" sz="2000" kern="1200" dirty="0">
                  <a:solidFill>
                    <a:schemeClr val="tx1">
                      <a:lumMod val="75000"/>
                    </a:schemeClr>
                  </a:solidFill>
                </a:rPr>
                <a:t> </a:t>
              </a:r>
              <a:r>
                <a:rPr lang="en-US" sz="2000" kern="1200" dirty="0" err="1">
                  <a:solidFill>
                    <a:schemeClr val="tx1">
                      <a:lumMod val="75000"/>
                    </a:schemeClr>
                  </a:solidFill>
                </a:rPr>
                <a:t>học</a:t>
              </a:r>
              <a:r>
                <a:rPr lang="en-US" sz="2000" kern="1200" dirty="0">
                  <a:solidFill>
                    <a:schemeClr val="tx1">
                      <a:lumMod val="75000"/>
                    </a:schemeClr>
                  </a:solidFill>
                </a:rPr>
                <a:t> </a:t>
              </a:r>
              <a:r>
                <a:rPr lang="en-US" sz="2000" kern="1200" dirty="0" err="1">
                  <a:solidFill>
                    <a:schemeClr val="tx1">
                      <a:lumMod val="75000"/>
                    </a:schemeClr>
                  </a:solidFill>
                </a:rPr>
                <a:t>viên</a:t>
              </a:r>
              <a:endParaRPr lang="vi-VN" sz="2000" kern="1200" dirty="0">
                <a:solidFill>
                  <a:schemeClr val="tx1">
                    <a:lumMod val="75000"/>
                  </a:schemeClr>
                </a:solidFill>
              </a:endParaRPr>
            </a:p>
          </p:txBody>
        </p:sp>
        <p:sp>
          <p:nvSpPr>
            <p:cNvPr id="4" name="Freeform 3"/>
            <p:cNvSpPr/>
            <p:nvPr/>
          </p:nvSpPr>
          <p:spPr>
            <a:xfrm>
              <a:off x="1841501" y="2396935"/>
              <a:ext cx="331443" cy="387726"/>
            </a:xfrm>
            <a:custGeom>
              <a:avLst/>
              <a:gdLst>
                <a:gd name="connsiteX0" fmla="*/ 0 w 331443"/>
                <a:gd name="connsiteY0" fmla="*/ 77545 h 387726"/>
                <a:gd name="connsiteX1" fmla="*/ 165722 w 331443"/>
                <a:gd name="connsiteY1" fmla="*/ 77545 h 387726"/>
                <a:gd name="connsiteX2" fmla="*/ 165722 w 331443"/>
                <a:gd name="connsiteY2" fmla="*/ 0 h 387726"/>
                <a:gd name="connsiteX3" fmla="*/ 331443 w 331443"/>
                <a:gd name="connsiteY3" fmla="*/ 193863 h 387726"/>
                <a:gd name="connsiteX4" fmla="*/ 165722 w 331443"/>
                <a:gd name="connsiteY4" fmla="*/ 387726 h 387726"/>
                <a:gd name="connsiteX5" fmla="*/ 165722 w 331443"/>
                <a:gd name="connsiteY5" fmla="*/ 310181 h 387726"/>
                <a:gd name="connsiteX6" fmla="*/ 0 w 331443"/>
                <a:gd name="connsiteY6" fmla="*/ 310181 h 387726"/>
                <a:gd name="connsiteX7" fmla="*/ 0 w 331443"/>
                <a:gd name="connsiteY7" fmla="*/ 77545 h 38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443" h="387726">
                  <a:moveTo>
                    <a:pt x="0" y="77545"/>
                  </a:moveTo>
                  <a:lnTo>
                    <a:pt x="165722" y="77545"/>
                  </a:lnTo>
                  <a:lnTo>
                    <a:pt x="165722" y="0"/>
                  </a:lnTo>
                  <a:lnTo>
                    <a:pt x="331443" y="193863"/>
                  </a:lnTo>
                  <a:lnTo>
                    <a:pt x="165722" y="387726"/>
                  </a:lnTo>
                  <a:lnTo>
                    <a:pt x="165722" y="310181"/>
                  </a:lnTo>
                  <a:lnTo>
                    <a:pt x="0" y="310181"/>
                  </a:lnTo>
                  <a:lnTo>
                    <a:pt x="0" y="77545"/>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545" rIns="99433" bIns="77545" numCol="1" spcCol="1270" anchor="ctr" anchorCtr="0">
              <a:noAutofit/>
            </a:bodyPr>
            <a:lstStyle/>
            <a:p>
              <a:pPr lvl="0" algn="ctr" defTabSz="622300">
                <a:lnSpc>
                  <a:spcPct val="90000"/>
                </a:lnSpc>
                <a:spcBef>
                  <a:spcPct val="0"/>
                </a:spcBef>
                <a:spcAft>
                  <a:spcPct val="35000"/>
                </a:spcAft>
              </a:pPr>
              <a:endParaRPr lang="vi-VN" sz="1400" kern="1200"/>
            </a:p>
          </p:txBody>
        </p:sp>
        <p:sp>
          <p:nvSpPr>
            <p:cNvPr id="5" name="Freeform 4"/>
            <p:cNvSpPr/>
            <p:nvPr/>
          </p:nvSpPr>
          <p:spPr>
            <a:xfrm>
              <a:off x="2329288" y="1393524"/>
              <a:ext cx="2086082" cy="3424859"/>
            </a:xfrm>
            <a:custGeom>
              <a:avLst/>
              <a:gdLst>
                <a:gd name="connsiteX0" fmla="*/ 0 w 1563413"/>
                <a:gd name="connsiteY0" fmla="*/ 156341 h 2241205"/>
                <a:gd name="connsiteX1" fmla="*/ 156341 w 1563413"/>
                <a:gd name="connsiteY1" fmla="*/ 0 h 2241205"/>
                <a:gd name="connsiteX2" fmla="*/ 1407072 w 1563413"/>
                <a:gd name="connsiteY2" fmla="*/ 0 h 2241205"/>
                <a:gd name="connsiteX3" fmla="*/ 1563413 w 1563413"/>
                <a:gd name="connsiteY3" fmla="*/ 156341 h 2241205"/>
                <a:gd name="connsiteX4" fmla="*/ 1563413 w 1563413"/>
                <a:gd name="connsiteY4" fmla="*/ 2084864 h 2241205"/>
                <a:gd name="connsiteX5" fmla="*/ 1407072 w 1563413"/>
                <a:gd name="connsiteY5" fmla="*/ 2241205 h 2241205"/>
                <a:gd name="connsiteX6" fmla="*/ 156341 w 1563413"/>
                <a:gd name="connsiteY6" fmla="*/ 2241205 h 2241205"/>
                <a:gd name="connsiteX7" fmla="*/ 0 w 1563413"/>
                <a:gd name="connsiteY7" fmla="*/ 2084864 h 2241205"/>
                <a:gd name="connsiteX8" fmla="*/ 0 w 1563413"/>
                <a:gd name="connsiteY8" fmla="*/ 156341 h 224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413" h="2241205">
                  <a:moveTo>
                    <a:pt x="0" y="156341"/>
                  </a:moveTo>
                  <a:cubicBezTo>
                    <a:pt x="0" y="69996"/>
                    <a:pt x="69996" y="0"/>
                    <a:pt x="156341" y="0"/>
                  </a:cubicBezTo>
                  <a:lnTo>
                    <a:pt x="1407072" y="0"/>
                  </a:lnTo>
                  <a:cubicBezTo>
                    <a:pt x="1493417" y="0"/>
                    <a:pt x="1563413" y="69996"/>
                    <a:pt x="1563413" y="156341"/>
                  </a:cubicBezTo>
                  <a:lnTo>
                    <a:pt x="1563413" y="2084864"/>
                  </a:lnTo>
                  <a:cubicBezTo>
                    <a:pt x="1563413" y="2171209"/>
                    <a:pt x="1493417" y="2241205"/>
                    <a:pt x="1407072" y="2241205"/>
                  </a:cubicBezTo>
                  <a:lnTo>
                    <a:pt x="156341" y="2241205"/>
                  </a:lnTo>
                  <a:cubicBezTo>
                    <a:pt x="69996" y="2241205"/>
                    <a:pt x="0" y="2171209"/>
                    <a:pt x="0" y="2084864"/>
                  </a:cubicBezTo>
                  <a:lnTo>
                    <a:pt x="0" y="156341"/>
                  </a:lnTo>
                  <a:close/>
                </a:path>
              </a:pathLst>
            </a:custGeom>
          </p:spPr>
          <p:style>
            <a:lnRef idx="2">
              <a:schemeClr val="accent1"/>
            </a:lnRef>
            <a:fillRef idx="1">
              <a:schemeClr val="lt1"/>
            </a:fillRef>
            <a:effectRef idx="0">
              <a:schemeClr val="accent1"/>
            </a:effectRef>
            <a:fontRef idx="minor">
              <a:schemeClr val="dk1"/>
            </a:fontRef>
          </p:style>
          <p:txBody>
            <a:bodyPr spcFirstLastPara="0" vert="horz" wrap="square" lIns="114371" tIns="114371" rIns="114371" bIns="114371" numCol="1" spcCol="1270" anchor="t" anchorCtr="0">
              <a:noAutofit/>
            </a:bodyPr>
            <a:lstStyle/>
            <a:p>
              <a:pPr lvl="0" algn="l" defTabSz="800100">
                <a:lnSpc>
                  <a:spcPct val="90000"/>
                </a:lnSpc>
                <a:spcBef>
                  <a:spcPct val="0"/>
                </a:spcBef>
                <a:spcAft>
                  <a:spcPct val="35000"/>
                </a:spcAft>
              </a:pPr>
              <a:r>
                <a:rPr lang="en-US" sz="2000" kern="1200" dirty="0" err="1">
                  <a:solidFill>
                    <a:srgbClr val="FF0000"/>
                  </a:solidFill>
                </a:rPr>
                <a:t>Xây</a:t>
              </a:r>
              <a:r>
                <a:rPr lang="en-US" sz="2000" kern="1200" dirty="0">
                  <a:solidFill>
                    <a:srgbClr val="FF0000"/>
                  </a:solidFill>
                </a:rPr>
                <a:t> </a:t>
              </a:r>
              <a:r>
                <a:rPr lang="en-US" sz="2000" kern="1200" dirty="0" err="1">
                  <a:solidFill>
                    <a:srgbClr val="FF0000"/>
                  </a:solidFill>
                </a:rPr>
                <a:t>dựng</a:t>
              </a:r>
              <a:r>
                <a:rPr lang="en-US" sz="2000" kern="1200" dirty="0">
                  <a:solidFill>
                    <a:srgbClr val="FF0000"/>
                  </a:solidFill>
                </a:rPr>
                <a:t> </a:t>
              </a:r>
              <a:r>
                <a:rPr lang="en-US" sz="2000" kern="1200" dirty="0" err="1">
                  <a:solidFill>
                    <a:srgbClr val="FF0000"/>
                  </a:solidFill>
                </a:rPr>
                <a:t>mô</a:t>
              </a:r>
              <a:r>
                <a:rPr lang="en-US" sz="2000" kern="1200" dirty="0">
                  <a:solidFill>
                    <a:srgbClr val="FF0000"/>
                  </a:solidFill>
                </a:rPr>
                <a:t> </a:t>
              </a:r>
              <a:r>
                <a:rPr lang="en-US" sz="2000" kern="1200" dirty="0" err="1">
                  <a:solidFill>
                    <a:srgbClr val="FF0000"/>
                  </a:solidFill>
                </a:rPr>
                <a:t>hình</a:t>
              </a:r>
              <a:endParaRPr lang="vi-VN" sz="2000" kern="1200" dirty="0">
                <a:solidFill>
                  <a:srgbClr val="FF0000"/>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Cùng</a:t>
              </a:r>
              <a:r>
                <a:rPr lang="en-US" sz="2000" kern="1200" dirty="0">
                  <a:solidFill>
                    <a:schemeClr val="tx1">
                      <a:lumMod val="75000"/>
                    </a:schemeClr>
                  </a:solidFill>
                </a:rPr>
                <a:t> </a:t>
              </a:r>
              <a:r>
                <a:rPr lang="en-US" sz="2000" kern="1200" dirty="0" err="1">
                  <a:solidFill>
                    <a:schemeClr val="tx1">
                      <a:lumMod val="75000"/>
                    </a:schemeClr>
                  </a:solidFill>
                </a:rPr>
                <a:t>tham</a:t>
              </a:r>
              <a:r>
                <a:rPr lang="en-US" sz="2000" kern="1200" dirty="0">
                  <a:solidFill>
                    <a:schemeClr val="tx1">
                      <a:lumMod val="75000"/>
                    </a:schemeClr>
                  </a:solidFill>
                </a:rPr>
                <a:t> </a:t>
              </a:r>
              <a:r>
                <a:rPr lang="en-US" sz="2000" kern="1200" dirty="0" err="1">
                  <a:solidFill>
                    <a:schemeClr val="tx1">
                      <a:lumMod val="75000"/>
                    </a:schemeClr>
                  </a:solidFill>
                </a:rPr>
                <a:t>gia</a:t>
              </a:r>
              <a:endParaRPr lang="vi-VN" sz="2000" kern="1200" dirty="0">
                <a:solidFill>
                  <a:schemeClr val="tx1">
                    <a:lumMod val="75000"/>
                  </a:schemeClr>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Đúng</a:t>
              </a:r>
              <a:r>
                <a:rPr lang="en-US" sz="2000" kern="1200" dirty="0">
                  <a:solidFill>
                    <a:schemeClr val="tx1">
                      <a:lumMod val="75000"/>
                    </a:schemeClr>
                  </a:solidFill>
                </a:rPr>
                <a:t> </a:t>
              </a:r>
              <a:r>
                <a:rPr lang="en-US" sz="2000" kern="1200" dirty="0" err="1">
                  <a:solidFill>
                    <a:schemeClr val="tx1">
                      <a:lumMod val="75000"/>
                    </a:schemeClr>
                  </a:solidFill>
                </a:rPr>
                <a:t>thời</a:t>
              </a:r>
              <a:r>
                <a:rPr lang="en-US" sz="2000" kern="1200" dirty="0">
                  <a:solidFill>
                    <a:schemeClr val="tx1">
                      <a:lumMod val="75000"/>
                    </a:schemeClr>
                  </a:solidFill>
                </a:rPr>
                <a:t> </a:t>
              </a:r>
              <a:r>
                <a:rPr lang="en-US" sz="2000" kern="1200" dirty="0" err="1">
                  <a:solidFill>
                    <a:schemeClr val="tx1">
                      <a:lumMod val="75000"/>
                    </a:schemeClr>
                  </a:solidFill>
                </a:rPr>
                <a:t>vụ</a:t>
              </a:r>
              <a:endParaRPr lang="vi-VN" sz="2000" kern="1200" dirty="0">
                <a:solidFill>
                  <a:schemeClr val="tx1">
                    <a:lumMod val="75000"/>
                  </a:schemeClr>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Đúng</a:t>
              </a:r>
              <a:r>
                <a:rPr lang="en-US" sz="2000" kern="1200" dirty="0">
                  <a:solidFill>
                    <a:schemeClr val="tx1">
                      <a:lumMod val="75000"/>
                    </a:schemeClr>
                  </a:solidFill>
                </a:rPr>
                <a:t> </a:t>
              </a:r>
              <a:r>
                <a:rPr lang="en-US" sz="2000" kern="1200" dirty="0" err="1">
                  <a:solidFill>
                    <a:schemeClr val="tx1">
                      <a:lumMod val="75000"/>
                    </a:schemeClr>
                  </a:solidFill>
                </a:rPr>
                <a:t>kỹ</a:t>
              </a:r>
              <a:r>
                <a:rPr lang="en-US" sz="2000" kern="1200" dirty="0">
                  <a:solidFill>
                    <a:schemeClr val="tx1">
                      <a:lumMod val="75000"/>
                    </a:schemeClr>
                  </a:solidFill>
                </a:rPr>
                <a:t> </a:t>
              </a:r>
              <a:r>
                <a:rPr lang="en-US" sz="2000" kern="1200" dirty="0" err="1">
                  <a:solidFill>
                    <a:schemeClr val="tx1">
                      <a:lumMod val="75000"/>
                    </a:schemeClr>
                  </a:solidFill>
                </a:rPr>
                <a:t>thuật</a:t>
              </a:r>
              <a:endParaRPr lang="vi-VN" sz="2000" kern="1200" dirty="0">
                <a:solidFill>
                  <a:schemeClr val="tx1">
                    <a:lumMod val="75000"/>
                  </a:schemeClr>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Thống</a:t>
              </a:r>
              <a:r>
                <a:rPr lang="en-US" sz="2000" kern="1200" dirty="0">
                  <a:solidFill>
                    <a:schemeClr val="tx1">
                      <a:lumMod val="75000"/>
                    </a:schemeClr>
                  </a:solidFill>
                </a:rPr>
                <a:t> </a:t>
              </a:r>
              <a:r>
                <a:rPr lang="en-US" sz="2000" kern="1200" dirty="0" err="1">
                  <a:solidFill>
                    <a:schemeClr val="tx1">
                      <a:lumMod val="75000"/>
                    </a:schemeClr>
                  </a:solidFill>
                </a:rPr>
                <a:t>nhất</a:t>
              </a:r>
              <a:r>
                <a:rPr lang="en-US" sz="2000" kern="1200" dirty="0">
                  <a:solidFill>
                    <a:schemeClr val="tx1">
                      <a:lumMod val="75000"/>
                    </a:schemeClr>
                  </a:solidFill>
                </a:rPr>
                <a:t> </a:t>
              </a:r>
              <a:r>
                <a:rPr lang="en-US" sz="2000" kern="1200" dirty="0" err="1">
                  <a:solidFill>
                    <a:schemeClr val="tx1">
                      <a:lumMod val="75000"/>
                    </a:schemeClr>
                  </a:solidFill>
                </a:rPr>
                <a:t>nội</a:t>
              </a:r>
              <a:r>
                <a:rPr lang="en-US" sz="2000" kern="1200" dirty="0">
                  <a:solidFill>
                    <a:schemeClr val="tx1">
                      <a:lumMod val="75000"/>
                    </a:schemeClr>
                  </a:solidFill>
                </a:rPr>
                <a:t> dung </a:t>
              </a:r>
              <a:r>
                <a:rPr lang="en-US" sz="2000" kern="1200" dirty="0" err="1">
                  <a:solidFill>
                    <a:schemeClr val="tx1">
                      <a:lumMod val="75000"/>
                    </a:schemeClr>
                  </a:solidFill>
                </a:rPr>
                <a:t>từng</a:t>
              </a:r>
              <a:r>
                <a:rPr lang="en-US" sz="2000" kern="1200" dirty="0">
                  <a:solidFill>
                    <a:schemeClr val="tx1">
                      <a:lumMod val="75000"/>
                    </a:schemeClr>
                  </a:solidFill>
                </a:rPr>
                <a:t> </a:t>
              </a:r>
              <a:r>
                <a:rPr lang="en-US" sz="2000" kern="1200" dirty="0" err="1">
                  <a:solidFill>
                    <a:schemeClr val="tx1">
                      <a:lumMod val="75000"/>
                    </a:schemeClr>
                  </a:solidFill>
                </a:rPr>
                <a:t>buổi</a:t>
              </a:r>
              <a:r>
                <a:rPr lang="en-US" sz="2000" kern="1200" dirty="0">
                  <a:solidFill>
                    <a:schemeClr val="tx1">
                      <a:lumMod val="75000"/>
                    </a:schemeClr>
                  </a:solidFill>
                </a:rPr>
                <a:t> </a:t>
              </a:r>
              <a:r>
                <a:rPr lang="en-US" sz="2000" kern="1200" dirty="0" err="1">
                  <a:solidFill>
                    <a:schemeClr val="tx1">
                      <a:lumMod val="75000"/>
                    </a:schemeClr>
                  </a:solidFill>
                </a:rPr>
                <a:t>học</a:t>
              </a:r>
              <a:endParaRPr lang="vi-VN" sz="2000" kern="1200" dirty="0">
                <a:solidFill>
                  <a:schemeClr val="tx1">
                    <a:lumMod val="75000"/>
                  </a:schemeClr>
                </a:solidFill>
              </a:endParaRPr>
            </a:p>
          </p:txBody>
        </p:sp>
        <p:sp>
          <p:nvSpPr>
            <p:cNvPr id="6" name="Freeform 5"/>
            <p:cNvSpPr/>
            <p:nvPr/>
          </p:nvSpPr>
          <p:spPr>
            <a:xfrm>
              <a:off x="4552950" y="2377886"/>
              <a:ext cx="331443" cy="387726"/>
            </a:xfrm>
            <a:custGeom>
              <a:avLst/>
              <a:gdLst>
                <a:gd name="connsiteX0" fmla="*/ 0 w 331443"/>
                <a:gd name="connsiteY0" fmla="*/ 77545 h 387726"/>
                <a:gd name="connsiteX1" fmla="*/ 165722 w 331443"/>
                <a:gd name="connsiteY1" fmla="*/ 77545 h 387726"/>
                <a:gd name="connsiteX2" fmla="*/ 165722 w 331443"/>
                <a:gd name="connsiteY2" fmla="*/ 0 h 387726"/>
                <a:gd name="connsiteX3" fmla="*/ 331443 w 331443"/>
                <a:gd name="connsiteY3" fmla="*/ 193863 h 387726"/>
                <a:gd name="connsiteX4" fmla="*/ 165722 w 331443"/>
                <a:gd name="connsiteY4" fmla="*/ 387726 h 387726"/>
                <a:gd name="connsiteX5" fmla="*/ 165722 w 331443"/>
                <a:gd name="connsiteY5" fmla="*/ 310181 h 387726"/>
                <a:gd name="connsiteX6" fmla="*/ 0 w 331443"/>
                <a:gd name="connsiteY6" fmla="*/ 310181 h 387726"/>
                <a:gd name="connsiteX7" fmla="*/ 0 w 331443"/>
                <a:gd name="connsiteY7" fmla="*/ 77545 h 38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443" h="387726">
                  <a:moveTo>
                    <a:pt x="0" y="77545"/>
                  </a:moveTo>
                  <a:lnTo>
                    <a:pt x="165722" y="77545"/>
                  </a:lnTo>
                  <a:lnTo>
                    <a:pt x="165722" y="0"/>
                  </a:lnTo>
                  <a:lnTo>
                    <a:pt x="331443" y="193863"/>
                  </a:lnTo>
                  <a:lnTo>
                    <a:pt x="165722" y="387726"/>
                  </a:lnTo>
                  <a:lnTo>
                    <a:pt x="165722" y="310181"/>
                  </a:lnTo>
                  <a:lnTo>
                    <a:pt x="0" y="310181"/>
                  </a:lnTo>
                  <a:lnTo>
                    <a:pt x="0" y="77545"/>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545" rIns="99433" bIns="77545" numCol="1" spcCol="1270" anchor="ctr" anchorCtr="0">
              <a:noAutofit/>
            </a:bodyPr>
            <a:lstStyle/>
            <a:p>
              <a:pPr lvl="0" algn="ctr" defTabSz="622300">
                <a:lnSpc>
                  <a:spcPct val="90000"/>
                </a:lnSpc>
                <a:spcBef>
                  <a:spcPct val="0"/>
                </a:spcBef>
                <a:spcAft>
                  <a:spcPct val="35000"/>
                </a:spcAft>
              </a:pPr>
              <a:endParaRPr lang="vi-VN" sz="1400" kern="1200"/>
            </a:p>
          </p:txBody>
        </p:sp>
        <p:sp>
          <p:nvSpPr>
            <p:cNvPr id="7" name="Freeform 6"/>
            <p:cNvSpPr/>
            <p:nvPr/>
          </p:nvSpPr>
          <p:spPr>
            <a:xfrm>
              <a:off x="4920686" y="1451147"/>
              <a:ext cx="1719757" cy="3367236"/>
            </a:xfrm>
            <a:custGeom>
              <a:avLst/>
              <a:gdLst>
                <a:gd name="connsiteX0" fmla="*/ 0 w 1563413"/>
                <a:gd name="connsiteY0" fmla="*/ 156341 h 2241205"/>
                <a:gd name="connsiteX1" fmla="*/ 156341 w 1563413"/>
                <a:gd name="connsiteY1" fmla="*/ 0 h 2241205"/>
                <a:gd name="connsiteX2" fmla="*/ 1407072 w 1563413"/>
                <a:gd name="connsiteY2" fmla="*/ 0 h 2241205"/>
                <a:gd name="connsiteX3" fmla="*/ 1563413 w 1563413"/>
                <a:gd name="connsiteY3" fmla="*/ 156341 h 2241205"/>
                <a:gd name="connsiteX4" fmla="*/ 1563413 w 1563413"/>
                <a:gd name="connsiteY4" fmla="*/ 2084864 h 2241205"/>
                <a:gd name="connsiteX5" fmla="*/ 1407072 w 1563413"/>
                <a:gd name="connsiteY5" fmla="*/ 2241205 h 2241205"/>
                <a:gd name="connsiteX6" fmla="*/ 156341 w 1563413"/>
                <a:gd name="connsiteY6" fmla="*/ 2241205 h 2241205"/>
                <a:gd name="connsiteX7" fmla="*/ 0 w 1563413"/>
                <a:gd name="connsiteY7" fmla="*/ 2084864 h 2241205"/>
                <a:gd name="connsiteX8" fmla="*/ 0 w 1563413"/>
                <a:gd name="connsiteY8" fmla="*/ 156341 h 224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413" h="2241205">
                  <a:moveTo>
                    <a:pt x="0" y="156341"/>
                  </a:moveTo>
                  <a:cubicBezTo>
                    <a:pt x="0" y="69996"/>
                    <a:pt x="69996" y="0"/>
                    <a:pt x="156341" y="0"/>
                  </a:cubicBezTo>
                  <a:lnTo>
                    <a:pt x="1407072" y="0"/>
                  </a:lnTo>
                  <a:cubicBezTo>
                    <a:pt x="1493417" y="0"/>
                    <a:pt x="1563413" y="69996"/>
                    <a:pt x="1563413" y="156341"/>
                  </a:cubicBezTo>
                  <a:lnTo>
                    <a:pt x="1563413" y="2084864"/>
                  </a:lnTo>
                  <a:cubicBezTo>
                    <a:pt x="1563413" y="2171209"/>
                    <a:pt x="1493417" y="2241205"/>
                    <a:pt x="1407072" y="2241205"/>
                  </a:cubicBezTo>
                  <a:lnTo>
                    <a:pt x="156341" y="2241205"/>
                  </a:lnTo>
                  <a:cubicBezTo>
                    <a:pt x="69996" y="2241205"/>
                    <a:pt x="0" y="2171209"/>
                    <a:pt x="0" y="2084864"/>
                  </a:cubicBezTo>
                  <a:lnTo>
                    <a:pt x="0" y="156341"/>
                  </a:lnTo>
                  <a:close/>
                </a:path>
              </a:pathLst>
            </a:custGeom>
          </p:spPr>
          <p:style>
            <a:lnRef idx="2">
              <a:schemeClr val="accent4"/>
            </a:lnRef>
            <a:fillRef idx="1">
              <a:schemeClr val="lt1"/>
            </a:fillRef>
            <a:effectRef idx="0">
              <a:schemeClr val="accent4"/>
            </a:effectRef>
            <a:fontRef idx="minor">
              <a:schemeClr val="dk1"/>
            </a:fontRef>
          </p:style>
          <p:txBody>
            <a:bodyPr spcFirstLastPara="0" vert="horz" wrap="square" lIns="114371" tIns="114371" rIns="114371" bIns="114371" numCol="1" spcCol="1270" anchor="t" anchorCtr="0">
              <a:noAutofit/>
            </a:bodyPr>
            <a:lstStyle/>
            <a:p>
              <a:pPr lvl="0" algn="l" defTabSz="800100">
                <a:lnSpc>
                  <a:spcPct val="90000"/>
                </a:lnSpc>
                <a:spcBef>
                  <a:spcPct val="0"/>
                </a:spcBef>
                <a:spcAft>
                  <a:spcPct val="35000"/>
                </a:spcAft>
              </a:pPr>
              <a:r>
                <a:rPr lang="en-US" sz="2000" kern="1200" dirty="0" err="1">
                  <a:solidFill>
                    <a:srgbClr val="FF0000"/>
                  </a:solidFill>
                </a:rPr>
                <a:t>Đánh</a:t>
              </a:r>
              <a:r>
                <a:rPr lang="en-US" sz="2000" kern="1200" dirty="0">
                  <a:solidFill>
                    <a:srgbClr val="FF0000"/>
                  </a:solidFill>
                </a:rPr>
                <a:t> </a:t>
              </a:r>
              <a:r>
                <a:rPr lang="en-US" sz="2000" kern="1200" dirty="0" err="1">
                  <a:solidFill>
                    <a:srgbClr val="FF0000"/>
                  </a:solidFill>
                </a:rPr>
                <a:t>giá</a:t>
              </a:r>
              <a:r>
                <a:rPr lang="en-US" sz="2000" kern="1200" dirty="0">
                  <a:solidFill>
                    <a:srgbClr val="FF0000"/>
                  </a:solidFill>
                </a:rPr>
                <a:t> </a:t>
              </a:r>
              <a:r>
                <a:rPr lang="en-US" sz="2000" kern="1200" dirty="0" err="1">
                  <a:solidFill>
                    <a:srgbClr val="FF0000"/>
                  </a:solidFill>
                </a:rPr>
                <a:t>lớp</a:t>
              </a:r>
              <a:r>
                <a:rPr lang="en-US" sz="2000" kern="1200" dirty="0">
                  <a:solidFill>
                    <a:srgbClr val="FF0000"/>
                  </a:solidFill>
                </a:rPr>
                <a:t> </a:t>
              </a:r>
              <a:r>
                <a:rPr lang="en-US" sz="2000" kern="1200" dirty="0" err="1">
                  <a:solidFill>
                    <a:srgbClr val="FF0000"/>
                  </a:solidFill>
                </a:rPr>
                <a:t>học</a:t>
              </a:r>
              <a:endParaRPr lang="vi-VN" sz="2000" kern="1200" dirty="0">
                <a:solidFill>
                  <a:srgbClr val="FF0000"/>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Hiệu</a:t>
              </a:r>
              <a:r>
                <a:rPr lang="en-US" sz="2000" kern="1200" dirty="0">
                  <a:solidFill>
                    <a:schemeClr val="tx1">
                      <a:lumMod val="75000"/>
                    </a:schemeClr>
                  </a:solidFill>
                </a:rPr>
                <a:t> </a:t>
              </a:r>
              <a:r>
                <a:rPr lang="en-US" sz="2000" kern="1200" dirty="0" err="1">
                  <a:solidFill>
                    <a:schemeClr val="tx1">
                      <a:lumMod val="75000"/>
                    </a:schemeClr>
                  </a:solidFill>
                </a:rPr>
                <a:t>quả</a:t>
              </a:r>
              <a:r>
                <a:rPr lang="en-US" sz="2000" kern="1200" dirty="0">
                  <a:solidFill>
                    <a:schemeClr val="tx1">
                      <a:lumMod val="75000"/>
                    </a:schemeClr>
                  </a:solidFill>
                </a:rPr>
                <a:t> </a:t>
              </a:r>
              <a:r>
                <a:rPr lang="en-US" sz="2000" kern="1200" dirty="0" err="1">
                  <a:solidFill>
                    <a:schemeClr val="tx1">
                      <a:lumMod val="75000"/>
                    </a:schemeClr>
                  </a:solidFill>
                </a:rPr>
                <a:t>kinh</a:t>
              </a:r>
              <a:r>
                <a:rPr lang="en-US" sz="2000" kern="1200" dirty="0">
                  <a:solidFill>
                    <a:schemeClr val="tx1">
                      <a:lumMod val="75000"/>
                    </a:schemeClr>
                  </a:solidFill>
                </a:rPr>
                <a:t> </a:t>
              </a:r>
              <a:r>
                <a:rPr lang="en-US" sz="2000" kern="1200" dirty="0" err="1">
                  <a:solidFill>
                    <a:schemeClr val="tx1">
                      <a:lumMod val="75000"/>
                    </a:schemeClr>
                  </a:solidFill>
                </a:rPr>
                <a:t>tế</a:t>
              </a:r>
              <a:endParaRPr lang="vi-VN" sz="2000" kern="1200" dirty="0">
                <a:solidFill>
                  <a:schemeClr val="tx1">
                    <a:lumMod val="75000"/>
                  </a:schemeClr>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Tác</a:t>
              </a:r>
              <a:r>
                <a:rPr lang="en-US" sz="2000" kern="1200" dirty="0">
                  <a:solidFill>
                    <a:schemeClr val="tx1">
                      <a:lumMod val="75000"/>
                    </a:schemeClr>
                  </a:solidFill>
                </a:rPr>
                <a:t> </a:t>
              </a:r>
              <a:r>
                <a:rPr lang="en-US" sz="2000" kern="1200" dirty="0" err="1">
                  <a:solidFill>
                    <a:schemeClr val="tx1">
                      <a:lumMod val="75000"/>
                    </a:schemeClr>
                  </a:solidFill>
                </a:rPr>
                <a:t>động</a:t>
              </a:r>
              <a:r>
                <a:rPr lang="en-US" sz="2000" kern="1200" dirty="0">
                  <a:solidFill>
                    <a:schemeClr val="tx1">
                      <a:lumMod val="75000"/>
                    </a:schemeClr>
                  </a:solidFill>
                </a:rPr>
                <a:t> </a:t>
              </a:r>
              <a:r>
                <a:rPr lang="en-US" sz="2000" kern="1200" dirty="0" err="1">
                  <a:solidFill>
                    <a:schemeClr val="tx1">
                      <a:lumMod val="75000"/>
                    </a:schemeClr>
                  </a:solidFill>
                </a:rPr>
                <a:t>môi</a:t>
              </a:r>
              <a:r>
                <a:rPr lang="en-US" sz="2000" kern="1200" dirty="0">
                  <a:solidFill>
                    <a:schemeClr val="tx1">
                      <a:lumMod val="75000"/>
                    </a:schemeClr>
                  </a:solidFill>
                </a:rPr>
                <a:t> </a:t>
              </a:r>
              <a:r>
                <a:rPr lang="en-US" sz="2000" kern="1200" dirty="0" err="1">
                  <a:solidFill>
                    <a:schemeClr val="tx1">
                      <a:lumMod val="75000"/>
                    </a:schemeClr>
                  </a:solidFill>
                </a:rPr>
                <a:t>trường</a:t>
              </a:r>
              <a:endParaRPr lang="vi-VN" sz="2000" kern="1200" dirty="0">
                <a:solidFill>
                  <a:schemeClr val="tx1">
                    <a:lumMod val="75000"/>
                  </a:schemeClr>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Tác</a:t>
              </a:r>
              <a:r>
                <a:rPr lang="en-US" sz="2000" kern="1200" dirty="0">
                  <a:solidFill>
                    <a:schemeClr val="tx1">
                      <a:lumMod val="75000"/>
                    </a:schemeClr>
                  </a:solidFill>
                </a:rPr>
                <a:t> </a:t>
              </a:r>
              <a:r>
                <a:rPr lang="en-US" sz="2000" kern="1200" dirty="0" err="1">
                  <a:solidFill>
                    <a:schemeClr val="tx1">
                      <a:lumMod val="75000"/>
                    </a:schemeClr>
                  </a:solidFill>
                </a:rPr>
                <a:t>động</a:t>
              </a:r>
              <a:r>
                <a:rPr lang="en-US" sz="2000" kern="1200" dirty="0">
                  <a:solidFill>
                    <a:schemeClr val="tx1">
                      <a:lumMod val="75000"/>
                    </a:schemeClr>
                  </a:solidFill>
                </a:rPr>
                <a:t> </a:t>
              </a:r>
              <a:r>
                <a:rPr lang="en-US" sz="2000" kern="1200" dirty="0" err="1">
                  <a:solidFill>
                    <a:schemeClr val="tx1">
                      <a:lumMod val="75000"/>
                    </a:schemeClr>
                  </a:solidFill>
                </a:rPr>
                <a:t>xã</a:t>
              </a:r>
              <a:r>
                <a:rPr lang="en-US" sz="2000" kern="1200" dirty="0">
                  <a:solidFill>
                    <a:schemeClr val="tx1">
                      <a:lumMod val="75000"/>
                    </a:schemeClr>
                  </a:solidFill>
                </a:rPr>
                <a:t> </a:t>
              </a:r>
              <a:r>
                <a:rPr lang="en-US" sz="2000" kern="1200" dirty="0" err="1">
                  <a:solidFill>
                    <a:schemeClr val="tx1">
                      <a:lumMod val="75000"/>
                    </a:schemeClr>
                  </a:solidFill>
                </a:rPr>
                <a:t>hội</a:t>
              </a:r>
              <a:endParaRPr lang="vi-VN" sz="2000" kern="1200" dirty="0">
                <a:solidFill>
                  <a:schemeClr val="tx1">
                    <a:lumMod val="75000"/>
                  </a:schemeClr>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Tính</a:t>
              </a:r>
              <a:r>
                <a:rPr lang="en-US" sz="2000" kern="1200" dirty="0">
                  <a:solidFill>
                    <a:schemeClr val="tx1">
                      <a:lumMod val="75000"/>
                    </a:schemeClr>
                  </a:solidFill>
                </a:rPr>
                <a:t> </a:t>
              </a:r>
              <a:r>
                <a:rPr lang="en-US" sz="2000" kern="1200" dirty="0" err="1">
                  <a:solidFill>
                    <a:schemeClr val="tx1">
                      <a:lumMod val="75000"/>
                    </a:schemeClr>
                  </a:solidFill>
                </a:rPr>
                <a:t>bền</a:t>
              </a:r>
              <a:r>
                <a:rPr lang="en-US" sz="2000" kern="1200" dirty="0">
                  <a:solidFill>
                    <a:schemeClr val="tx1">
                      <a:lumMod val="75000"/>
                    </a:schemeClr>
                  </a:solidFill>
                </a:rPr>
                <a:t> </a:t>
              </a:r>
              <a:r>
                <a:rPr lang="en-US" sz="2000" kern="1200" dirty="0" err="1">
                  <a:solidFill>
                    <a:schemeClr val="tx1">
                      <a:lumMod val="75000"/>
                    </a:schemeClr>
                  </a:solidFill>
                </a:rPr>
                <a:t>vững</a:t>
              </a:r>
              <a:endParaRPr lang="vi-VN" sz="2000" kern="1200" dirty="0">
                <a:solidFill>
                  <a:schemeClr val="tx1">
                    <a:lumMod val="75000"/>
                  </a:schemeClr>
                </a:solidFill>
              </a:endParaRPr>
            </a:p>
            <a:p>
              <a:pPr marL="114300" lvl="1" indent="-114300" algn="l" defTabSz="622300">
                <a:lnSpc>
                  <a:spcPct val="90000"/>
                </a:lnSpc>
                <a:spcBef>
                  <a:spcPct val="0"/>
                </a:spcBef>
                <a:spcAft>
                  <a:spcPct val="15000"/>
                </a:spcAft>
                <a:buChar char="••"/>
              </a:pPr>
              <a:endParaRPr lang="vi-VN" sz="2000" kern="1200" dirty="0"/>
            </a:p>
          </p:txBody>
        </p:sp>
        <p:sp>
          <p:nvSpPr>
            <p:cNvPr id="8" name="Freeform 7"/>
            <p:cNvSpPr/>
            <p:nvPr/>
          </p:nvSpPr>
          <p:spPr>
            <a:xfrm>
              <a:off x="6778023" y="2377886"/>
              <a:ext cx="331443" cy="387726"/>
            </a:xfrm>
            <a:custGeom>
              <a:avLst/>
              <a:gdLst>
                <a:gd name="connsiteX0" fmla="*/ 0 w 331443"/>
                <a:gd name="connsiteY0" fmla="*/ 77545 h 387726"/>
                <a:gd name="connsiteX1" fmla="*/ 165722 w 331443"/>
                <a:gd name="connsiteY1" fmla="*/ 77545 h 387726"/>
                <a:gd name="connsiteX2" fmla="*/ 165722 w 331443"/>
                <a:gd name="connsiteY2" fmla="*/ 0 h 387726"/>
                <a:gd name="connsiteX3" fmla="*/ 331443 w 331443"/>
                <a:gd name="connsiteY3" fmla="*/ 193863 h 387726"/>
                <a:gd name="connsiteX4" fmla="*/ 165722 w 331443"/>
                <a:gd name="connsiteY4" fmla="*/ 387726 h 387726"/>
                <a:gd name="connsiteX5" fmla="*/ 165722 w 331443"/>
                <a:gd name="connsiteY5" fmla="*/ 310181 h 387726"/>
                <a:gd name="connsiteX6" fmla="*/ 0 w 331443"/>
                <a:gd name="connsiteY6" fmla="*/ 310181 h 387726"/>
                <a:gd name="connsiteX7" fmla="*/ 0 w 331443"/>
                <a:gd name="connsiteY7" fmla="*/ 77545 h 38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443" h="387726">
                  <a:moveTo>
                    <a:pt x="0" y="77545"/>
                  </a:moveTo>
                  <a:lnTo>
                    <a:pt x="165722" y="77545"/>
                  </a:lnTo>
                  <a:lnTo>
                    <a:pt x="165722" y="0"/>
                  </a:lnTo>
                  <a:lnTo>
                    <a:pt x="331443" y="193863"/>
                  </a:lnTo>
                  <a:lnTo>
                    <a:pt x="165722" y="387726"/>
                  </a:lnTo>
                  <a:lnTo>
                    <a:pt x="165722" y="310181"/>
                  </a:lnTo>
                  <a:lnTo>
                    <a:pt x="0" y="310181"/>
                  </a:lnTo>
                  <a:lnTo>
                    <a:pt x="0" y="77545"/>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545" rIns="99433" bIns="77545" numCol="1" spcCol="1270" anchor="ctr" anchorCtr="0">
              <a:noAutofit/>
            </a:bodyPr>
            <a:lstStyle/>
            <a:p>
              <a:pPr lvl="0" algn="ctr" defTabSz="622300">
                <a:lnSpc>
                  <a:spcPct val="90000"/>
                </a:lnSpc>
                <a:spcBef>
                  <a:spcPct val="0"/>
                </a:spcBef>
                <a:spcAft>
                  <a:spcPct val="35000"/>
                </a:spcAft>
              </a:pPr>
              <a:endParaRPr lang="vi-VN" sz="1400" kern="1200"/>
            </a:p>
          </p:txBody>
        </p:sp>
        <p:sp>
          <p:nvSpPr>
            <p:cNvPr id="9" name="Freeform 8"/>
            <p:cNvSpPr/>
            <p:nvPr/>
          </p:nvSpPr>
          <p:spPr>
            <a:xfrm>
              <a:off x="7109466" y="1451147"/>
              <a:ext cx="2034534" cy="3367236"/>
            </a:xfrm>
            <a:custGeom>
              <a:avLst/>
              <a:gdLst>
                <a:gd name="connsiteX0" fmla="*/ 0 w 1563413"/>
                <a:gd name="connsiteY0" fmla="*/ 156341 h 2241205"/>
                <a:gd name="connsiteX1" fmla="*/ 156341 w 1563413"/>
                <a:gd name="connsiteY1" fmla="*/ 0 h 2241205"/>
                <a:gd name="connsiteX2" fmla="*/ 1407072 w 1563413"/>
                <a:gd name="connsiteY2" fmla="*/ 0 h 2241205"/>
                <a:gd name="connsiteX3" fmla="*/ 1563413 w 1563413"/>
                <a:gd name="connsiteY3" fmla="*/ 156341 h 2241205"/>
                <a:gd name="connsiteX4" fmla="*/ 1563413 w 1563413"/>
                <a:gd name="connsiteY4" fmla="*/ 2084864 h 2241205"/>
                <a:gd name="connsiteX5" fmla="*/ 1407072 w 1563413"/>
                <a:gd name="connsiteY5" fmla="*/ 2241205 h 2241205"/>
                <a:gd name="connsiteX6" fmla="*/ 156341 w 1563413"/>
                <a:gd name="connsiteY6" fmla="*/ 2241205 h 2241205"/>
                <a:gd name="connsiteX7" fmla="*/ 0 w 1563413"/>
                <a:gd name="connsiteY7" fmla="*/ 2084864 h 2241205"/>
                <a:gd name="connsiteX8" fmla="*/ 0 w 1563413"/>
                <a:gd name="connsiteY8" fmla="*/ 156341 h 224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413" h="2241205">
                  <a:moveTo>
                    <a:pt x="0" y="156341"/>
                  </a:moveTo>
                  <a:cubicBezTo>
                    <a:pt x="0" y="69996"/>
                    <a:pt x="69996" y="0"/>
                    <a:pt x="156341" y="0"/>
                  </a:cubicBezTo>
                  <a:lnTo>
                    <a:pt x="1407072" y="0"/>
                  </a:lnTo>
                  <a:cubicBezTo>
                    <a:pt x="1493417" y="0"/>
                    <a:pt x="1563413" y="69996"/>
                    <a:pt x="1563413" y="156341"/>
                  </a:cubicBezTo>
                  <a:lnTo>
                    <a:pt x="1563413" y="2084864"/>
                  </a:lnTo>
                  <a:cubicBezTo>
                    <a:pt x="1563413" y="2171209"/>
                    <a:pt x="1493417" y="2241205"/>
                    <a:pt x="1407072" y="2241205"/>
                  </a:cubicBezTo>
                  <a:lnTo>
                    <a:pt x="156341" y="2241205"/>
                  </a:lnTo>
                  <a:cubicBezTo>
                    <a:pt x="69996" y="2241205"/>
                    <a:pt x="0" y="2171209"/>
                    <a:pt x="0" y="2084864"/>
                  </a:cubicBezTo>
                  <a:lnTo>
                    <a:pt x="0" y="156341"/>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14371" tIns="114371" rIns="114371" bIns="114371" numCol="1" spcCol="1270" anchor="t" anchorCtr="0">
              <a:noAutofit/>
            </a:bodyPr>
            <a:lstStyle/>
            <a:p>
              <a:pPr lvl="0" algn="l" defTabSz="800100">
                <a:lnSpc>
                  <a:spcPct val="90000"/>
                </a:lnSpc>
                <a:spcBef>
                  <a:spcPct val="0"/>
                </a:spcBef>
                <a:spcAft>
                  <a:spcPct val="35000"/>
                </a:spcAft>
              </a:pPr>
              <a:r>
                <a:rPr lang="en-US" sz="2000" kern="1200" dirty="0">
                  <a:solidFill>
                    <a:srgbClr val="FF0000"/>
                  </a:solidFill>
                </a:rPr>
                <a:t>Chia </a:t>
              </a:r>
              <a:r>
                <a:rPr lang="en-US" sz="2000" kern="1200" dirty="0" err="1">
                  <a:solidFill>
                    <a:srgbClr val="FF0000"/>
                  </a:solidFill>
                </a:rPr>
                <a:t>sẻ</a:t>
              </a:r>
              <a:r>
                <a:rPr lang="en-US" sz="2000" kern="1200" dirty="0">
                  <a:solidFill>
                    <a:srgbClr val="FF0000"/>
                  </a:solidFill>
                </a:rPr>
                <a:t> </a:t>
              </a:r>
              <a:r>
                <a:rPr lang="en-US" sz="2000" kern="1200" dirty="0" err="1">
                  <a:solidFill>
                    <a:srgbClr val="FF0000"/>
                  </a:solidFill>
                </a:rPr>
                <a:t>kết</a:t>
              </a:r>
              <a:r>
                <a:rPr lang="en-US" sz="2000" kern="1200" dirty="0">
                  <a:solidFill>
                    <a:srgbClr val="FF0000"/>
                  </a:solidFill>
                </a:rPr>
                <a:t> </a:t>
              </a:r>
              <a:r>
                <a:rPr lang="en-US" sz="2000" kern="1200" dirty="0" err="1">
                  <a:solidFill>
                    <a:srgbClr val="FF0000"/>
                  </a:solidFill>
                </a:rPr>
                <a:t>quả</a:t>
              </a:r>
              <a:r>
                <a:rPr lang="en-US" sz="2000" kern="1200" dirty="0">
                  <a:solidFill>
                    <a:srgbClr val="FF0000"/>
                  </a:solidFill>
                </a:rPr>
                <a:t> </a:t>
              </a:r>
              <a:r>
                <a:rPr lang="en-US" sz="2000" kern="1200" dirty="0" err="1">
                  <a:solidFill>
                    <a:srgbClr val="FF0000"/>
                  </a:solidFill>
                </a:rPr>
                <a:t>với</a:t>
              </a:r>
              <a:r>
                <a:rPr lang="en-US" sz="2000" kern="1200" dirty="0">
                  <a:solidFill>
                    <a:srgbClr val="FF0000"/>
                  </a:solidFill>
                </a:rPr>
                <a:t> </a:t>
              </a:r>
              <a:r>
                <a:rPr lang="en-US" sz="2000" kern="1200" dirty="0" err="1">
                  <a:solidFill>
                    <a:srgbClr val="FF0000"/>
                  </a:solidFill>
                </a:rPr>
                <a:t>cộng</a:t>
              </a:r>
              <a:r>
                <a:rPr lang="en-US" sz="2000" kern="1200" dirty="0">
                  <a:solidFill>
                    <a:srgbClr val="FF0000"/>
                  </a:solidFill>
                </a:rPr>
                <a:t> </a:t>
              </a:r>
              <a:r>
                <a:rPr lang="en-US" sz="2000" kern="1200" dirty="0" err="1">
                  <a:solidFill>
                    <a:srgbClr val="FF0000"/>
                  </a:solidFill>
                </a:rPr>
                <a:t>đồng</a:t>
              </a:r>
              <a:endParaRPr lang="vi-VN" sz="2000" kern="1200" dirty="0">
                <a:solidFill>
                  <a:srgbClr val="FF0000"/>
                </a:solidFill>
              </a:endParaRPr>
            </a:p>
            <a:p>
              <a:pPr marL="114300" lvl="1" indent="-114300" algn="l" defTabSz="622300">
                <a:lnSpc>
                  <a:spcPct val="90000"/>
                </a:lnSpc>
                <a:spcBef>
                  <a:spcPct val="0"/>
                </a:spcBef>
                <a:spcAft>
                  <a:spcPct val="15000"/>
                </a:spcAft>
                <a:buChar char="••"/>
              </a:pPr>
              <a:r>
                <a:rPr lang="en-US" sz="2000" kern="1200" dirty="0">
                  <a:solidFill>
                    <a:schemeClr val="tx1">
                      <a:lumMod val="75000"/>
                    </a:schemeClr>
                  </a:solidFill>
                </a:rPr>
                <a:t>Chia </a:t>
              </a:r>
              <a:r>
                <a:rPr lang="en-US" sz="2000" kern="1200" dirty="0" err="1">
                  <a:solidFill>
                    <a:schemeClr val="tx1">
                      <a:lumMod val="75000"/>
                    </a:schemeClr>
                  </a:solidFill>
                </a:rPr>
                <a:t>sẻ</a:t>
              </a:r>
              <a:r>
                <a:rPr lang="en-US" sz="2000" kern="1200" dirty="0">
                  <a:solidFill>
                    <a:schemeClr val="tx1">
                      <a:lumMod val="75000"/>
                    </a:schemeClr>
                  </a:solidFill>
                </a:rPr>
                <a:t> </a:t>
              </a:r>
              <a:r>
                <a:rPr lang="en-US" sz="2000" kern="1200" dirty="0" err="1">
                  <a:solidFill>
                    <a:schemeClr val="tx1">
                      <a:lumMod val="75000"/>
                    </a:schemeClr>
                  </a:solidFill>
                </a:rPr>
                <a:t>thông</a:t>
              </a:r>
              <a:r>
                <a:rPr lang="en-US" sz="2000" kern="1200" dirty="0">
                  <a:solidFill>
                    <a:schemeClr val="tx1">
                      <a:lumMod val="75000"/>
                    </a:schemeClr>
                  </a:solidFill>
                </a:rPr>
                <a:t> tin</a:t>
              </a:r>
              <a:endParaRPr lang="vi-VN" sz="2000" kern="1200" dirty="0">
                <a:solidFill>
                  <a:schemeClr val="tx1">
                    <a:lumMod val="75000"/>
                  </a:schemeClr>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Tiếp</a:t>
              </a:r>
              <a:r>
                <a:rPr lang="en-US" sz="2000" kern="1200" dirty="0">
                  <a:solidFill>
                    <a:schemeClr val="tx1">
                      <a:lumMod val="75000"/>
                    </a:schemeClr>
                  </a:solidFill>
                </a:rPr>
                <a:t> </a:t>
              </a:r>
              <a:r>
                <a:rPr lang="en-US" sz="2000" kern="1200" dirty="0" err="1">
                  <a:solidFill>
                    <a:schemeClr val="tx1">
                      <a:lumMod val="75000"/>
                    </a:schemeClr>
                  </a:solidFill>
                </a:rPr>
                <a:t>nhận</a:t>
              </a:r>
              <a:r>
                <a:rPr lang="en-US" sz="2000" kern="1200" dirty="0">
                  <a:solidFill>
                    <a:schemeClr val="tx1">
                      <a:lumMod val="75000"/>
                    </a:schemeClr>
                  </a:solidFill>
                </a:rPr>
                <a:t> </a:t>
              </a:r>
              <a:r>
                <a:rPr lang="en-US" sz="2000" kern="1200" dirty="0" err="1">
                  <a:solidFill>
                    <a:schemeClr val="tx1">
                      <a:lumMod val="75000"/>
                    </a:schemeClr>
                  </a:solidFill>
                </a:rPr>
                <a:t>góp</a:t>
              </a:r>
              <a:r>
                <a:rPr lang="en-US" sz="2000" kern="1200" dirty="0">
                  <a:solidFill>
                    <a:schemeClr val="tx1">
                      <a:lumMod val="75000"/>
                    </a:schemeClr>
                  </a:solidFill>
                </a:rPr>
                <a:t> ý</a:t>
              </a:r>
              <a:endParaRPr lang="vi-VN" sz="2000" kern="1200" dirty="0">
                <a:solidFill>
                  <a:schemeClr val="tx1">
                    <a:lumMod val="75000"/>
                  </a:schemeClr>
                </a:solidFill>
              </a:endParaRPr>
            </a:p>
            <a:p>
              <a:pPr marL="114300" lvl="1" indent="-114300" algn="l" defTabSz="622300">
                <a:lnSpc>
                  <a:spcPct val="90000"/>
                </a:lnSpc>
                <a:spcBef>
                  <a:spcPct val="0"/>
                </a:spcBef>
                <a:spcAft>
                  <a:spcPct val="15000"/>
                </a:spcAft>
                <a:buChar char="••"/>
              </a:pPr>
              <a:r>
                <a:rPr lang="en-US" sz="2000" kern="1200" dirty="0" err="1">
                  <a:solidFill>
                    <a:schemeClr val="tx1">
                      <a:lumMod val="75000"/>
                    </a:schemeClr>
                  </a:solidFill>
                </a:rPr>
                <a:t>Ứng</a:t>
              </a:r>
              <a:r>
                <a:rPr lang="en-US" sz="2000" kern="1200" dirty="0">
                  <a:solidFill>
                    <a:schemeClr val="tx1">
                      <a:lumMod val="75000"/>
                    </a:schemeClr>
                  </a:solidFill>
                </a:rPr>
                <a:t> </a:t>
              </a:r>
              <a:r>
                <a:rPr lang="en-US" sz="2000" kern="1200" dirty="0" err="1">
                  <a:solidFill>
                    <a:schemeClr val="tx1">
                      <a:lumMod val="75000"/>
                    </a:schemeClr>
                  </a:solidFill>
                </a:rPr>
                <a:t>dụng</a:t>
              </a:r>
              <a:r>
                <a:rPr lang="en-US" sz="2000" kern="1200" dirty="0">
                  <a:solidFill>
                    <a:schemeClr val="tx1">
                      <a:lumMod val="75000"/>
                    </a:schemeClr>
                  </a:solidFill>
                </a:rPr>
                <a:t> </a:t>
              </a:r>
              <a:r>
                <a:rPr lang="en-US" sz="2000" kern="1200" dirty="0" err="1">
                  <a:solidFill>
                    <a:schemeClr val="tx1">
                      <a:lumMod val="75000"/>
                    </a:schemeClr>
                  </a:solidFill>
                </a:rPr>
                <a:t>mô</a:t>
              </a:r>
              <a:r>
                <a:rPr lang="en-US" sz="2000" kern="1200" dirty="0">
                  <a:solidFill>
                    <a:schemeClr val="tx1">
                      <a:lumMod val="75000"/>
                    </a:schemeClr>
                  </a:solidFill>
                </a:rPr>
                <a:t> </a:t>
              </a:r>
              <a:r>
                <a:rPr lang="en-US" sz="2000" kern="1200" dirty="0" err="1">
                  <a:solidFill>
                    <a:schemeClr val="tx1">
                      <a:lumMod val="75000"/>
                    </a:schemeClr>
                  </a:solidFill>
                </a:rPr>
                <a:t>hình</a:t>
              </a:r>
              <a:r>
                <a:rPr lang="en-US" sz="2000" kern="1200" dirty="0">
                  <a:solidFill>
                    <a:schemeClr val="tx1">
                      <a:lumMod val="75000"/>
                    </a:schemeClr>
                  </a:solidFill>
                </a:rPr>
                <a:t> </a:t>
              </a:r>
              <a:r>
                <a:rPr lang="en-US" sz="2000" kern="1200" dirty="0" err="1">
                  <a:solidFill>
                    <a:schemeClr val="tx1">
                      <a:lumMod val="75000"/>
                    </a:schemeClr>
                  </a:solidFill>
                </a:rPr>
                <a:t>vào</a:t>
              </a:r>
              <a:r>
                <a:rPr lang="en-US" sz="2000" kern="1200" dirty="0">
                  <a:solidFill>
                    <a:schemeClr val="tx1">
                      <a:lumMod val="75000"/>
                    </a:schemeClr>
                  </a:solidFill>
                </a:rPr>
                <a:t> </a:t>
              </a:r>
              <a:r>
                <a:rPr lang="en-US" sz="2000" kern="1200" dirty="0" err="1">
                  <a:solidFill>
                    <a:schemeClr val="tx1">
                      <a:lumMod val="75000"/>
                    </a:schemeClr>
                  </a:solidFill>
                </a:rPr>
                <a:t>thực</a:t>
              </a:r>
              <a:r>
                <a:rPr lang="en-US" sz="2000" kern="1200" dirty="0">
                  <a:solidFill>
                    <a:schemeClr val="tx1">
                      <a:lumMod val="75000"/>
                    </a:schemeClr>
                  </a:solidFill>
                </a:rPr>
                <a:t> </a:t>
              </a:r>
              <a:r>
                <a:rPr lang="en-US" sz="2000" kern="1200" dirty="0" err="1">
                  <a:solidFill>
                    <a:schemeClr val="tx1">
                      <a:lumMod val="75000"/>
                    </a:schemeClr>
                  </a:solidFill>
                </a:rPr>
                <a:t>tế</a:t>
              </a:r>
              <a:r>
                <a:rPr lang="en-US" sz="2000" kern="1200" dirty="0">
                  <a:solidFill>
                    <a:schemeClr val="tx1">
                      <a:lumMod val="75000"/>
                    </a:schemeClr>
                  </a:solidFill>
                </a:rPr>
                <a:t> </a:t>
              </a:r>
              <a:r>
                <a:rPr lang="en-US" sz="2000" kern="1200" dirty="0" err="1">
                  <a:solidFill>
                    <a:schemeClr val="tx1">
                      <a:lumMod val="75000"/>
                    </a:schemeClr>
                  </a:solidFill>
                </a:rPr>
                <a:t>sau</a:t>
              </a:r>
              <a:r>
                <a:rPr lang="en-US" sz="2000" kern="1200" dirty="0">
                  <a:solidFill>
                    <a:schemeClr val="tx1">
                      <a:lumMod val="75000"/>
                    </a:schemeClr>
                  </a:solidFill>
                </a:rPr>
                <a:t> </a:t>
              </a:r>
              <a:r>
                <a:rPr lang="en-US" sz="2000" kern="1200" dirty="0" err="1">
                  <a:solidFill>
                    <a:schemeClr val="tx1">
                      <a:lumMod val="75000"/>
                    </a:schemeClr>
                  </a:solidFill>
                </a:rPr>
                <a:t>lớp</a:t>
              </a:r>
              <a:r>
                <a:rPr lang="en-US" sz="2000" kern="1200" dirty="0">
                  <a:solidFill>
                    <a:schemeClr val="tx1">
                      <a:lumMod val="75000"/>
                    </a:schemeClr>
                  </a:solidFill>
                </a:rPr>
                <a:t> </a:t>
              </a:r>
              <a:r>
                <a:rPr lang="en-US" sz="2000" kern="1200" dirty="0" err="1">
                  <a:solidFill>
                    <a:schemeClr val="tx1">
                      <a:lumMod val="75000"/>
                    </a:schemeClr>
                  </a:solidFill>
                </a:rPr>
                <a:t>học</a:t>
              </a:r>
              <a:r>
                <a:rPr lang="en-US" sz="2000" kern="1200" dirty="0">
                  <a:solidFill>
                    <a:schemeClr val="tx1">
                      <a:lumMod val="75000"/>
                    </a:schemeClr>
                  </a:solidFill>
                </a:rPr>
                <a:t>.</a:t>
              </a:r>
              <a:endParaRPr lang="vi-VN" sz="2000" kern="1200" dirty="0">
                <a:solidFill>
                  <a:schemeClr val="tx1">
                    <a:lumMod val="75000"/>
                  </a:schemeClr>
                </a:solidFill>
              </a:endParaRPr>
            </a:p>
          </p:txBody>
        </p:sp>
      </p:grpSp>
    </p:spTree>
    <p:extLst>
      <p:ext uri="{BB962C8B-B14F-4D97-AF65-F5344CB8AC3E}">
        <p14:creationId xmlns:p14="http://schemas.microsoft.com/office/powerpoint/2010/main" val="986170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F151CDF-A4A1-D184-EC82-350DCA6AC002}"/>
              </a:ext>
            </a:extLst>
          </p:cNvPr>
          <p:cNvSpPr txBox="1">
            <a:spLocks noChangeArrowheads="1"/>
          </p:cNvSpPr>
          <p:nvPr/>
        </p:nvSpPr>
        <p:spPr>
          <a:xfrm>
            <a:off x="611560" y="195486"/>
            <a:ext cx="7920880" cy="787524"/>
          </a:xfrm>
        </p:spPr>
        <p:txBody>
          <a:bodyPr anchor="ct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defRPr/>
            </a:pPr>
            <a:r>
              <a:rPr lang="en-GB" sz="2900" b="1" dirty="0" err="1">
                <a:solidFill>
                  <a:schemeClr val="bg1"/>
                </a:solidFill>
                <a:latin typeface="Arial" panose="020B0604020202020204" pitchFamily="34" charset="0"/>
              </a:rPr>
              <a:t>Xây</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dựng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kịch</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bản</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giảng</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dạy</a:t>
            </a:r>
            <a:r>
              <a:rPr lang="en-GB" sz="2900" b="1" dirty="0">
                <a:solidFill>
                  <a:schemeClr val="bg1"/>
                </a:solidFill>
                <a:latin typeface="Arial" panose="020B0604020202020204" pitchFamily="34" charset="0"/>
              </a:rPr>
              <a:t> (3 </a:t>
            </a:r>
            <a:r>
              <a:rPr lang="en-GB" sz="2900" b="1" dirty="0" err="1">
                <a:solidFill>
                  <a:schemeClr val="bg1"/>
                </a:solidFill>
                <a:latin typeface="Arial" panose="020B0604020202020204" pitchFamily="34" charset="0"/>
              </a:rPr>
              <a:t>kiểu</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chính</a:t>
            </a:r>
            <a:r>
              <a:rPr lang="en-GB" sz="2900" b="1" dirty="0">
                <a:solidFill>
                  <a:schemeClr val="bg1"/>
                </a:solidFill>
                <a:latin typeface="Arial" panose="020B0604020202020204" pitchFamily="34" charset="0"/>
              </a:rPr>
              <a:t>)</a:t>
            </a:r>
            <a:endParaRPr lang="en-US" sz="2900" b="1" dirty="0">
              <a:solidFill>
                <a:schemeClr val="bg1"/>
              </a:solidFill>
              <a:latin typeface="Arial" panose="020B0604020202020204" pitchFamily="34" charset="0"/>
            </a:endParaRPr>
          </a:p>
        </p:txBody>
      </p:sp>
      <p:graphicFrame>
        <p:nvGraphicFramePr>
          <p:cNvPr id="3" name="Diagram 2">
            <a:extLst>
              <a:ext uri="{FF2B5EF4-FFF2-40B4-BE49-F238E27FC236}">
                <a16:creationId xmlns:a16="http://schemas.microsoft.com/office/drawing/2014/main" id="{7D0D7BC2-EB1A-9989-DB12-423DC65FED38}"/>
              </a:ext>
            </a:extLst>
          </p:cNvPr>
          <p:cNvGraphicFramePr/>
          <p:nvPr>
            <p:extLst>
              <p:ext uri="{D42A27DB-BD31-4B8C-83A1-F6EECF244321}">
                <p14:modId xmlns:p14="http://schemas.microsoft.com/office/powerpoint/2010/main" val="3010561570"/>
              </p:ext>
            </p:extLst>
          </p:nvPr>
        </p:nvGraphicFramePr>
        <p:xfrm>
          <a:off x="611560" y="1203598"/>
          <a:ext cx="8064896" cy="3384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4555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82;p40">
            <a:extLst>
              <a:ext uri="{FF2B5EF4-FFF2-40B4-BE49-F238E27FC236}">
                <a16:creationId xmlns:a16="http://schemas.microsoft.com/office/drawing/2014/main" id="{3F7FE40F-E1ED-355F-1D3C-BF1834AB545C}"/>
              </a:ext>
            </a:extLst>
          </p:cNvPr>
          <p:cNvSpPr txBox="1">
            <a:spLocks/>
          </p:cNvSpPr>
          <p:nvPr/>
        </p:nvSpPr>
        <p:spPr>
          <a:xfrm>
            <a:off x="189903" y="1055940"/>
            <a:ext cx="8606158" cy="1656300"/>
          </a:xfrm>
          <a:prstGeom prst="rect">
            <a:avLst/>
          </a:prstGeom>
        </p:spPr>
        <p:txBody>
          <a:bodyPr spcFirstLastPara="1" wrap="square" lIns="228600"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3500" b="1" dirty="0">
                <a:solidFill>
                  <a:schemeClr val="bg1"/>
                </a:solidFill>
                <a:latin typeface="UTM Showcard" pitchFamily="18" charset="0"/>
              </a:rPr>
              <a:t>KỸ NĂNG </a:t>
            </a:r>
          </a:p>
          <a:p>
            <a:pPr algn="ctr"/>
            <a:r>
              <a:rPr lang="en-GB" sz="3500" b="1" dirty="0">
                <a:solidFill>
                  <a:schemeClr val="bg1"/>
                </a:solidFill>
                <a:latin typeface="UTM Showcard" pitchFamily="18" charset="0"/>
              </a:rPr>
              <a:t>THÚC ĐẨY VÀ HỖ TRỢ NÔNG DÂN PHÁT TRIỂN MÔ HÌNH NÔNG NGHIỆP THÔNG MINH THÍCH ỨNG BIẾN ĐỔI KHÍ HẬU</a:t>
            </a:r>
            <a:endParaRPr lang="vi-VN" sz="3500" b="1" dirty="0">
              <a:solidFill>
                <a:schemeClr val="bg1"/>
              </a:solidFill>
              <a:latin typeface="UTM Showcard" pitchFamily="18" charset="0"/>
            </a:endParaRPr>
          </a:p>
        </p:txBody>
      </p:sp>
    </p:spTree>
    <p:extLst>
      <p:ext uri="{BB962C8B-B14F-4D97-AF65-F5344CB8AC3E}">
        <p14:creationId xmlns:p14="http://schemas.microsoft.com/office/powerpoint/2010/main" val="2178252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82;p40"/>
          <p:cNvSpPr txBox="1">
            <a:spLocks/>
          </p:cNvSpPr>
          <p:nvPr/>
        </p:nvSpPr>
        <p:spPr>
          <a:xfrm>
            <a:off x="3377045" y="1854919"/>
            <a:ext cx="3990109" cy="1656300"/>
          </a:xfrm>
          <a:prstGeom prst="rect">
            <a:avLst/>
          </a:prstGeom>
        </p:spPr>
        <p:txBody>
          <a:bodyPr spcFirstLastPara="1" wrap="square" lIns="228600"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000" dirty="0" err="1">
                <a:solidFill>
                  <a:srgbClr val="002060"/>
                </a:solidFill>
                <a:latin typeface="UTM Showcard" pitchFamily="18" charset="0"/>
              </a:rPr>
              <a:t>Tiến</a:t>
            </a:r>
            <a:r>
              <a:rPr lang="en-US" sz="3000" dirty="0">
                <a:solidFill>
                  <a:srgbClr val="002060"/>
                </a:solidFill>
                <a:latin typeface="UTM Showcard" pitchFamily="18" charset="0"/>
              </a:rPr>
              <a:t> </a:t>
            </a:r>
            <a:r>
              <a:rPr lang="en-US" sz="3000" dirty="0" err="1">
                <a:solidFill>
                  <a:srgbClr val="002060"/>
                </a:solidFill>
                <a:latin typeface="UTM Showcard" pitchFamily="18" charset="0"/>
              </a:rPr>
              <a:t>trình</a:t>
            </a:r>
            <a:r>
              <a:rPr lang="en-US" sz="3000" dirty="0">
                <a:solidFill>
                  <a:srgbClr val="002060"/>
                </a:solidFill>
                <a:latin typeface="UTM Showcard" pitchFamily="18" charset="0"/>
              </a:rPr>
              <a:t> </a:t>
            </a:r>
            <a:r>
              <a:rPr lang="en-US" sz="3000" dirty="0" err="1">
                <a:solidFill>
                  <a:srgbClr val="002060"/>
                </a:solidFill>
                <a:latin typeface="UTM Showcard" pitchFamily="18" charset="0"/>
              </a:rPr>
              <a:t>Hỗ</a:t>
            </a:r>
            <a:r>
              <a:rPr lang="en-US" sz="3000" dirty="0">
                <a:solidFill>
                  <a:srgbClr val="002060"/>
                </a:solidFill>
                <a:latin typeface="UTM Showcard" pitchFamily="18" charset="0"/>
              </a:rPr>
              <a:t> </a:t>
            </a:r>
            <a:r>
              <a:rPr lang="en-US" sz="3000" dirty="0" err="1">
                <a:solidFill>
                  <a:srgbClr val="002060"/>
                </a:solidFill>
                <a:latin typeface="UTM Showcard" pitchFamily="18" charset="0"/>
              </a:rPr>
              <a:t>trợ</a:t>
            </a:r>
            <a:r>
              <a:rPr lang="en-US" sz="3000" dirty="0">
                <a:solidFill>
                  <a:srgbClr val="002060"/>
                </a:solidFill>
                <a:latin typeface="UTM Showcard" pitchFamily="18" charset="0"/>
              </a:rPr>
              <a:t> </a:t>
            </a:r>
            <a:r>
              <a:rPr lang="en-US" sz="3000" dirty="0" err="1">
                <a:solidFill>
                  <a:srgbClr val="002060"/>
                </a:solidFill>
                <a:latin typeface="UTM Showcard" pitchFamily="18" charset="0"/>
              </a:rPr>
              <a:t>phát</a:t>
            </a:r>
            <a:r>
              <a:rPr lang="en-US" sz="3000" dirty="0">
                <a:solidFill>
                  <a:srgbClr val="002060"/>
                </a:solidFill>
                <a:latin typeface="UTM Showcard" pitchFamily="18" charset="0"/>
              </a:rPr>
              <a:t> </a:t>
            </a:r>
            <a:r>
              <a:rPr lang="en-US" sz="3000" dirty="0" err="1">
                <a:solidFill>
                  <a:srgbClr val="002060"/>
                </a:solidFill>
                <a:latin typeface="UTM Showcard" pitchFamily="18" charset="0"/>
              </a:rPr>
              <a:t>triển</a:t>
            </a:r>
            <a:r>
              <a:rPr lang="en-US" sz="3000" dirty="0">
                <a:solidFill>
                  <a:srgbClr val="002060"/>
                </a:solidFill>
                <a:latin typeface="UTM Showcard" pitchFamily="18" charset="0"/>
              </a:rPr>
              <a:t> </a:t>
            </a:r>
            <a:r>
              <a:rPr lang="en-US" sz="3000" dirty="0" err="1">
                <a:solidFill>
                  <a:srgbClr val="002060"/>
                </a:solidFill>
                <a:latin typeface="UTM Showcard" pitchFamily="18" charset="0"/>
              </a:rPr>
              <a:t>mô</a:t>
            </a:r>
            <a:r>
              <a:rPr lang="en-US" sz="3000" dirty="0">
                <a:solidFill>
                  <a:srgbClr val="002060"/>
                </a:solidFill>
                <a:latin typeface="UTM Showcard" pitchFamily="18" charset="0"/>
              </a:rPr>
              <a:t> </a:t>
            </a:r>
            <a:r>
              <a:rPr lang="en-US" sz="3000" dirty="0" err="1">
                <a:solidFill>
                  <a:srgbClr val="002060"/>
                </a:solidFill>
                <a:latin typeface="UTM Showcard" pitchFamily="18" charset="0"/>
              </a:rPr>
              <a:t>hình</a:t>
            </a:r>
            <a:endParaRPr lang="en-US" sz="3000" dirty="0">
              <a:solidFill>
                <a:srgbClr val="002060"/>
              </a:solidFill>
              <a:latin typeface="UTM Showcard" pitchFamily="18" charset="0"/>
            </a:endParaRPr>
          </a:p>
        </p:txBody>
      </p:sp>
    </p:spTree>
    <p:extLst>
      <p:ext uri="{BB962C8B-B14F-4D97-AF65-F5344CB8AC3E}">
        <p14:creationId xmlns:p14="http://schemas.microsoft.com/office/powerpoint/2010/main" val="2267996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23130" y="893617"/>
            <a:ext cx="8571488" cy="205740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dirty="0" err="1">
                <a:solidFill>
                  <a:srgbClr val="FF0000"/>
                </a:solidFill>
                <a:latin typeface="Times New Roman" panose="02020603050405020304" pitchFamily="18" charset="0"/>
                <a:cs typeface="Times New Roman" panose="02020603050405020304" pitchFamily="18" charset="0"/>
              </a:rPr>
              <a:t>Các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anh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Chị</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hãy</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cho</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biết</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làm</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thể</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nào</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để</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lựa</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chọn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và</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xây</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dựng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được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một</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mô</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hình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phát</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triển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nông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nghiệp</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thông</a:t>
            </a:r>
            <a:r>
              <a:rPr lang="en-US" sz="2800" dirty="0">
                <a:solidFill>
                  <a:srgbClr val="FF0000"/>
                </a:solidFill>
                <a:latin typeface="Times New Roman" panose="02020603050405020304" pitchFamily="18" charset="0"/>
                <a:cs typeface="Times New Roman" panose="02020603050405020304" pitchFamily="18" charset="0"/>
              </a:rPr>
              <a:t> minh </a:t>
            </a:r>
            <a:r>
              <a:rPr lang="en-US" sz="2800" dirty="0" err="1">
                <a:solidFill>
                  <a:srgbClr val="FF0000"/>
                </a:solidFill>
                <a:latin typeface="Times New Roman" panose="02020603050405020304" pitchFamily="18" charset="0"/>
                <a:cs typeface="Times New Roman" panose="02020603050405020304" pitchFamily="18" charset="0"/>
              </a:rPr>
              <a:t>theo</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hướng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thích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ứng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biến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đổi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khí</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hậu</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tại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địa</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phương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mình</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p>
        </p:txBody>
      </p:sp>
      <p:sp>
        <p:nvSpPr>
          <p:cNvPr id="3" name="TextBox 2"/>
          <p:cNvSpPr txBox="1"/>
          <p:nvPr/>
        </p:nvSpPr>
        <p:spPr>
          <a:xfrm>
            <a:off x="665018" y="166255"/>
            <a:ext cx="6681355" cy="523220"/>
          </a:xfrm>
          <a:prstGeom prst="rect">
            <a:avLst/>
          </a:prstGeom>
          <a:noFill/>
        </p:spPr>
        <p:txBody>
          <a:bodyPr wrap="square" rtlCol="0">
            <a:sp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THẢO LUẬN 3</a:t>
            </a:r>
            <a:endParaRPr lang="en-US" sz="2800" b="1" dirty="0">
              <a:solidFill>
                <a:schemeClr val="bg1"/>
              </a:solidFill>
            </a:endParaRPr>
          </a:p>
        </p:txBody>
      </p:sp>
      <p:pic>
        <p:nvPicPr>
          <p:cNvPr id="4" name="Picture 3"/>
          <p:cNvPicPr>
            <a:picLocks noChangeAspect="1"/>
          </p:cNvPicPr>
          <p:nvPr/>
        </p:nvPicPr>
        <p:blipFill>
          <a:blip r:embed="rId2"/>
          <a:stretch>
            <a:fillRect/>
          </a:stretch>
        </p:blipFill>
        <p:spPr>
          <a:xfrm>
            <a:off x="471920" y="2454852"/>
            <a:ext cx="2838450" cy="1771650"/>
          </a:xfrm>
          <a:prstGeom prst="rect">
            <a:avLst/>
          </a:prstGeom>
        </p:spPr>
      </p:pic>
      <p:pic>
        <p:nvPicPr>
          <p:cNvPr id="5" name="Picture 4"/>
          <p:cNvPicPr>
            <a:picLocks noChangeAspect="1"/>
          </p:cNvPicPr>
          <p:nvPr/>
        </p:nvPicPr>
        <p:blipFill>
          <a:blip r:embed="rId3"/>
          <a:stretch>
            <a:fillRect/>
          </a:stretch>
        </p:blipFill>
        <p:spPr>
          <a:xfrm>
            <a:off x="6106823" y="2202660"/>
            <a:ext cx="2333625" cy="1905000"/>
          </a:xfrm>
          <a:prstGeom prst="rect">
            <a:avLst/>
          </a:prstGeom>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4489" y="2950862"/>
            <a:ext cx="1478164" cy="1246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297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A7C2043-364A-A986-3AF0-B0E3FA6D3C02}"/>
              </a:ext>
            </a:extLst>
          </p:cNvPr>
          <p:cNvSpPr txBox="1">
            <a:spLocks noChangeArrowheads="1"/>
          </p:cNvSpPr>
          <p:nvPr/>
        </p:nvSpPr>
        <p:spPr>
          <a:xfrm>
            <a:off x="611560" y="195486"/>
            <a:ext cx="7920880" cy="787524"/>
          </a:xfr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defRPr/>
            </a:pPr>
            <a:r>
              <a:rPr lang="en-GB" sz="2900" b="1" dirty="0" err="1">
                <a:solidFill>
                  <a:schemeClr val="bg1"/>
                </a:solidFill>
                <a:latin typeface="Arial" panose="020B0604020202020204" pitchFamily="34" charset="0"/>
              </a:rPr>
              <a:t>Các</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bước</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thực</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hiện</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và</a:t>
            </a:r>
            <a:r>
              <a:rPr lang="en-GB" sz="2900" b="1" dirty="0">
                <a:solidFill>
                  <a:schemeClr val="bg1"/>
                </a:solidFill>
                <a:latin typeface="Arial" panose="020B0604020202020204" pitchFamily="34" charset="0"/>
              </a:rPr>
              <a:t> </a:t>
            </a:r>
            <a:r>
              <a:rPr lang="en-GB" sz="2900" b="1" dirty="0" err="1">
                <a:solidFill>
                  <a:schemeClr val="bg1"/>
                </a:solidFill>
                <a:latin typeface="Arial" panose="020B0604020202020204" pitchFamily="34" charset="0"/>
              </a:rPr>
              <a:t>lưu</a:t>
            </a:r>
            <a:r>
              <a:rPr lang="en-GB" sz="2900" b="1" dirty="0">
                <a:solidFill>
                  <a:schemeClr val="bg1"/>
                </a:solidFill>
                <a:latin typeface="Arial" panose="020B0604020202020204" pitchFamily="34" charset="0"/>
              </a:rPr>
              <a:t> ý:</a:t>
            </a:r>
            <a:endParaRPr lang="en-US" sz="2900" b="1" dirty="0">
              <a:solidFill>
                <a:schemeClr val="bg1"/>
              </a:solidFill>
              <a:latin typeface="Arial" panose="020B0604020202020204" pitchFamily="34" charset="0"/>
            </a:endParaRPr>
          </a:p>
        </p:txBody>
      </p:sp>
      <p:graphicFrame>
        <p:nvGraphicFramePr>
          <p:cNvPr id="3" name="Diagram 2">
            <a:extLst>
              <a:ext uri="{FF2B5EF4-FFF2-40B4-BE49-F238E27FC236}">
                <a16:creationId xmlns:a16="http://schemas.microsoft.com/office/drawing/2014/main" id="{3C2AB6B5-3AF1-0CF1-2E58-464606611895}"/>
              </a:ext>
            </a:extLst>
          </p:cNvPr>
          <p:cNvGraphicFramePr/>
          <p:nvPr>
            <p:extLst>
              <p:ext uri="{D42A27DB-BD31-4B8C-83A1-F6EECF244321}">
                <p14:modId xmlns:p14="http://schemas.microsoft.com/office/powerpoint/2010/main" val="4029414992"/>
              </p:ext>
            </p:extLst>
          </p:nvPr>
        </p:nvGraphicFramePr>
        <p:xfrm>
          <a:off x="611560" y="1203598"/>
          <a:ext cx="8064896" cy="3384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2048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2372" y="1297490"/>
            <a:ext cx="3480955" cy="2893100"/>
          </a:xfrm>
          <a:prstGeom prst="rect">
            <a:avLst/>
          </a:prstGeom>
        </p:spPr>
        <p:txBody>
          <a:bodyPr wrap="square">
            <a:spAutoFit/>
          </a:bodyPr>
          <a:lstStyle/>
          <a:p>
            <a:pPr algn="ctr"/>
            <a:r>
              <a:rPr lang="en-US" sz="2600" dirty="0" err="1">
                <a:solidFill>
                  <a:srgbClr val="002060"/>
                </a:solidFill>
                <a:latin typeface="UTM Showcard" pitchFamily="18" charset="0"/>
              </a:rPr>
              <a:t>Kỹ</a:t>
            </a:r>
            <a:r>
              <a:rPr lang="en-US" sz="2600" dirty="0">
                <a:solidFill>
                  <a:srgbClr val="002060"/>
                </a:solidFill>
                <a:latin typeface="UTM Showcard" pitchFamily="18" charset="0"/>
              </a:rPr>
              <a:t> </a:t>
            </a:r>
            <a:r>
              <a:rPr lang="en-US" sz="2600" dirty="0" err="1">
                <a:solidFill>
                  <a:srgbClr val="002060"/>
                </a:solidFill>
                <a:latin typeface="UTM Showcard" pitchFamily="18" charset="0"/>
              </a:rPr>
              <a:t>năng</a:t>
            </a:r>
            <a:r>
              <a:rPr lang="en-US" sz="2600" dirty="0">
                <a:solidFill>
                  <a:srgbClr val="002060"/>
                </a:solidFill>
                <a:latin typeface="UTM Showcard" pitchFamily="18" charset="0"/>
              </a:rPr>
              <a:t> </a:t>
            </a:r>
          </a:p>
          <a:p>
            <a:pPr algn="ctr"/>
            <a:r>
              <a:rPr lang="en-US" sz="2600" dirty="0" err="1">
                <a:solidFill>
                  <a:srgbClr val="002060"/>
                </a:solidFill>
                <a:latin typeface="UTM Showcard" pitchFamily="18" charset="0"/>
              </a:rPr>
              <a:t>Hỗ</a:t>
            </a:r>
            <a:r>
              <a:rPr lang="en-US" sz="2600" dirty="0">
                <a:solidFill>
                  <a:srgbClr val="002060"/>
                </a:solidFill>
                <a:latin typeface="UTM Showcard" pitchFamily="18" charset="0"/>
              </a:rPr>
              <a:t> </a:t>
            </a:r>
            <a:r>
              <a:rPr lang="en-US" sz="2600" dirty="0" err="1">
                <a:solidFill>
                  <a:srgbClr val="002060"/>
                </a:solidFill>
                <a:latin typeface="UTM Showcard" pitchFamily="18" charset="0"/>
              </a:rPr>
              <a:t>trợ</a:t>
            </a:r>
            <a:r>
              <a:rPr lang="en-US" sz="2600" dirty="0">
                <a:solidFill>
                  <a:srgbClr val="002060"/>
                </a:solidFill>
                <a:latin typeface="UTM Showcard" pitchFamily="18" charset="0"/>
              </a:rPr>
              <a:t> </a:t>
            </a:r>
            <a:r>
              <a:rPr lang="en-US" sz="2600" dirty="0" err="1">
                <a:solidFill>
                  <a:srgbClr val="002060"/>
                </a:solidFill>
                <a:latin typeface="UTM Showcard" pitchFamily="18" charset="0"/>
              </a:rPr>
              <a:t>xây</a:t>
            </a:r>
            <a:r>
              <a:rPr lang="en-US" sz="2600" dirty="0">
                <a:solidFill>
                  <a:srgbClr val="002060"/>
                </a:solidFill>
                <a:latin typeface="UTM Showcard" pitchFamily="18" charset="0"/>
              </a:rPr>
              <a:t> </a:t>
            </a:r>
            <a:r>
              <a:rPr lang="en-US" sz="2600" dirty="0" err="1">
                <a:solidFill>
                  <a:srgbClr val="002060"/>
                </a:solidFill>
                <a:latin typeface="UTM Showcard" pitchFamily="18" charset="0"/>
              </a:rPr>
              <a:t>dựng</a:t>
            </a:r>
            <a:r>
              <a:rPr lang="en-US" sz="2600" dirty="0">
                <a:solidFill>
                  <a:srgbClr val="002060"/>
                </a:solidFill>
                <a:latin typeface="UTM Showcard" pitchFamily="18" charset="0"/>
              </a:rPr>
              <a:t> </a:t>
            </a:r>
            <a:r>
              <a:rPr lang="en-US" sz="2600" dirty="0" err="1">
                <a:solidFill>
                  <a:srgbClr val="002060"/>
                </a:solidFill>
                <a:latin typeface="UTM Showcard" pitchFamily="18" charset="0"/>
              </a:rPr>
              <a:t>phát</a:t>
            </a:r>
            <a:r>
              <a:rPr lang="en-US" sz="2600" dirty="0">
                <a:solidFill>
                  <a:srgbClr val="002060"/>
                </a:solidFill>
                <a:latin typeface="UTM Showcard" pitchFamily="18" charset="0"/>
              </a:rPr>
              <a:t> </a:t>
            </a:r>
            <a:r>
              <a:rPr lang="en-US" sz="2600" dirty="0" err="1">
                <a:solidFill>
                  <a:srgbClr val="002060"/>
                </a:solidFill>
                <a:latin typeface="UTM Showcard" pitchFamily="18" charset="0"/>
              </a:rPr>
              <a:t>triển</a:t>
            </a:r>
            <a:r>
              <a:rPr lang="en-US" sz="2600" dirty="0">
                <a:solidFill>
                  <a:srgbClr val="002060"/>
                </a:solidFill>
                <a:latin typeface="UTM Showcard" pitchFamily="18" charset="0"/>
              </a:rPr>
              <a:t> </a:t>
            </a:r>
            <a:r>
              <a:rPr lang="en-US" sz="2600" dirty="0" err="1">
                <a:solidFill>
                  <a:srgbClr val="002060"/>
                </a:solidFill>
                <a:latin typeface="UTM Showcard" pitchFamily="18" charset="0"/>
              </a:rPr>
              <a:t>mô</a:t>
            </a:r>
            <a:r>
              <a:rPr lang="en-US" sz="2600" dirty="0">
                <a:solidFill>
                  <a:srgbClr val="002060"/>
                </a:solidFill>
                <a:latin typeface="UTM Showcard" pitchFamily="18" charset="0"/>
              </a:rPr>
              <a:t> </a:t>
            </a:r>
            <a:r>
              <a:rPr lang="en-US" sz="2600" dirty="0" err="1">
                <a:solidFill>
                  <a:srgbClr val="002060"/>
                </a:solidFill>
                <a:latin typeface="UTM Showcard" pitchFamily="18" charset="0"/>
              </a:rPr>
              <a:t>hình</a:t>
            </a:r>
            <a:r>
              <a:rPr lang="en-US" sz="2600" dirty="0">
                <a:solidFill>
                  <a:srgbClr val="002060"/>
                </a:solidFill>
                <a:latin typeface="UTM Showcard" pitchFamily="18" charset="0"/>
              </a:rPr>
              <a:t> </a:t>
            </a:r>
            <a:r>
              <a:rPr lang="en-US" sz="2600" dirty="0" err="1">
                <a:solidFill>
                  <a:srgbClr val="002060"/>
                </a:solidFill>
                <a:latin typeface="UTM Showcard" pitchFamily="18" charset="0"/>
              </a:rPr>
              <a:t>nông</a:t>
            </a:r>
            <a:r>
              <a:rPr lang="en-US" sz="2600" dirty="0">
                <a:solidFill>
                  <a:srgbClr val="002060"/>
                </a:solidFill>
                <a:latin typeface="UTM Showcard" pitchFamily="18" charset="0"/>
              </a:rPr>
              <a:t> </a:t>
            </a:r>
            <a:r>
              <a:rPr lang="en-US" sz="2600" dirty="0" err="1">
                <a:solidFill>
                  <a:srgbClr val="002060"/>
                </a:solidFill>
                <a:latin typeface="UTM Showcard" pitchFamily="18" charset="0"/>
              </a:rPr>
              <a:t>nghiệp</a:t>
            </a:r>
            <a:r>
              <a:rPr lang="en-US" sz="2600" dirty="0">
                <a:solidFill>
                  <a:srgbClr val="002060"/>
                </a:solidFill>
                <a:latin typeface="UTM Showcard" pitchFamily="18" charset="0"/>
              </a:rPr>
              <a:t> </a:t>
            </a:r>
            <a:r>
              <a:rPr lang="en-US" sz="2600" dirty="0" err="1">
                <a:solidFill>
                  <a:srgbClr val="002060"/>
                </a:solidFill>
                <a:latin typeface="UTM Showcard" pitchFamily="18" charset="0"/>
              </a:rPr>
              <a:t>thông</a:t>
            </a:r>
            <a:r>
              <a:rPr lang="en-US" sz="2600" dirty="0">
                <a:solidFill>
                  <a:srgbClr val="002060"/>
                </a:solidFill>
                <a:latin typeface="UTM Showcard" pitchFamily="18" charset="0"/>
              </a:rPr>
              <a:t> minh </a:t>
            </a:r>
            <a:r>
              <a:rPr lang="en-US" sz="2600" dirty="0" err="1">
                <a:solidFill>
                  <a:srgbClr val="002060"/>
                </a:solidFill>
                <a:latin typeface="UTM Showcard" pitchFamily="18" charset="0"/>
              </a:rPr>
              <a:t>thích</a:t>
            </a:r>
            <a:r>
              <a:rPr lang="en-US" sz="2600" dirty="0">
                <a:solidFill>
                  <a:srgbClr val="002060"/>
                </a:solidFill>
                <a:latin typeface="UTM Showcard" pitchFamily="18" charset="0"/>
              </a:rPr>
              <a:t> </a:t>
            </a:r>
            <a:r>
              <a:rPr lang="en-US" sz="2600" dirty="0" err="1">
                <a:solidFill>
                  <a:srgbClr val="002060"/>
                </a:solidFill>
                <a:latin typeface="UTM Showcard" pitchFamily="18" charset="0"/>
              </a:rPr>
              <a:t>ứng</a:t>
            </a:r>
            <a:r>
              <a:rPr lang="en-US" sz="2600" dirty="0">
                <a:solidFill>
                  <a:srgbClr val="002060"/>
                </a:solidFill>
                <a:latin typeface="UTM Showcard" pitchFamily="18" charset="0"/>
              </a:rPr>
              <a:t> </a:t>
            </a:r>
            <a:r>
              <a:rPr lang="en-US" sz="2600" dirty="0" err="1">
                <a:solidFill>
                  <a:srgbClr val="002060"/>
                </a:solidFill>
                <a:latin typeface="UTM Showcard" pitchFamily="18" charset="0"/>
              </a:rPr>
              <a:t>với</a:t>
            </a:r>
            <a:r>
              <a:rPr lang="en-US" sz="2600" dirty="0">
                <a:solidFill>
                  <a:srgbClr val="002060"/>
                </a:solidFill>
                <a:latin typeface="UTM Showcard" pitchFamily="18" charset="0"/>
              </a:rPr>
              <a:t> </a:t>
            </a:r>
            <a:r>
              <a:rPr lang="en-US" sz="2600" dirty="0" err="1">
                <a:solidFill>
                  <a:srgbClr val="002060"/>
                </a:solidFill>
                <a:latin typeface="UTM Showcard" pitchFamily="18" charset="0"/>
              </a:rPr>
              <a:t>biến</a:t>
            </a:r>
            <a:r>
              <a:rPr lang="en-US" sz="2600" dirty="0">
                <a:solidFill>
                  <a:srgbClr val="002060"/>
                </a:solidFill>
                <a:latin typeface="UTM Showcard" pitchFamily="18" charset="0"/>
              </a:rPr>
              <a:t> </a:t>
            </a:r>
            <a:r>
              <a:rPr lang="en-US" sz="2600" dirty="0" err="1">
                <a:solidFill>
                  <a:srgbClr val="002060"/>
                </a:solidFill>
                <a:latin typeface="UTM Showcard" pitchFamily="18" charset="0"/>
              </a:rPr>
              <a:t>đổi</a:t>
            </a:r>
            <a:r>
              <a:rPr lang="en-US" sz="2600" dirty="0">
                <a:solidFill>
                  <a:srgbClr val="002060"/>
                </a:solidFill>
                <a:latin typeface="UTM Showcard" pitchFamily="18" charset="0"/>
              </a:rPr>
              <a:t> </a:t>
            </a:r>
            <a:r>
              <a:rPr lang="en-US" sz="2600" dirty="0" err="1">
                <a:solidFill>
                  <a:srgbClr val="002060"/>
                </a:solidFill>
                <a:latin typeface="UTM Showcard" pitchFamily="18" charset="0"/>
              </a:rPr>
              <a:t>Khí</a:t>
            </a:r>
            <a:r>
              <a:rPr lang="en-US" sz="2600" dirty="0">
                <a:solidFill>
                  <a:srgbClr val="002060"/>
                </a:solidFill>
                <a:latin typeface="UTM Showcard" pitchFamily="18" charset="0"/>
              </a:rPr>
              <a:t> </a:t>
            </a:r>
            <a:r>
              <a:rPr lang="en-US" sz="2600" dirty="0" err="1">
                <a:solidFill>
                  <a:srgbClr val="002060"/>
                </a:solidFill>
                <a:latin typeface="UTM Showcard" pitchFamily="18" charset="0"/>
              </a:rPr>
              <a:t>hậu</a:t>
            </a:r>
            <a:endParaRPr lang="en-US" sz="2600" dirty="0"/>
          </a:p>
        </p:txBody>
      </p:sp>
    </p:spTree>
    <p:extLst>
      <p:ext uri="{BB962C8B-B14F-4D97-AF65-F5344CB8AC3E}">
        <p14:creationId xmlns:p14="http://schemas.microsoft.com/office/powerpoint/2010/main" val="725909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AE5F770-14F3-5C95-6100-1395C4351D44}"/>
              </a:ext>
            </a:extLst>
          </p:cNvPr>
          <p:cNvSpPr txBox="1">
            <a:spLocks noChangeArrowheads="1"/>
          </p:cNvSpPr>
          <p:nvPr/>
        </p:nvSpPr>
        <p:spPr>
          <a:xfrm>
            <a:off x="1335232" y="218209"/>
            <a:ext cx="5829300" cy="571500"/>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vi-VN" sz="2800" b="1" dirty="0">
                <a:solidFill>
                  <a:schemeClr val="bg1"/>
                </a:solidFill>
                <a:latin typeface="Times New Roman" panose="02020603050405020304" pitchFamily="18" charset="0"/>
                <a:cs typeface="Times New Roman" panose="02020603050405020304" pitchFamily="18" charset="0"/>
              </a:rPr>
              <a:t>KỸ NĂNG VIẾT THẺ</a:t>
            </a:r>
          </a:p>
        </p:txBody>
      </p:sp>
      <p:sp>
        <p:nvSpPr>
          <p:cNvPr id="3" name="Rectangle 3">
            <a:extLst>
              <a:ext uri="{FF2B5EF4-FFF2-40B4-BE49-F238E27FC236}">
                <a16:creationId xmlns:a16="http://schemas.microsoft.com/office/drawing/2014/main" id="{75D378C8-B099-779F-0067-6F932785E686}"/>
              </a:ext>
            </a:extLst>
          </p:cNvPr>
          <p:cNvSpPr txBox="1">
            <a:spLocks noChangeArrowheads="1"/>
          </p:cNvSpPr>
          <p:nvPr/>
        </p:nvSpPr>
        <p:spPr>
          <a:xfrm>
            <a:off x="251520" y="1059582"/>
            <a:ext cx="4680520" cy="3474244"/>
          </a:xfr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spcAft>
                <a:spcPts val="900"/>
              </a:spcAft>
            </a:pPr>
            <a:r>
              <a:rPr lang="en-US" altLang="vi-VN" sz="2400" dirty="0">
                <a:latin typeface="Times New Roman" panose="02020603050405020304" pitchFamily="18" charset="0"/>
                <a:cs typeface="Times New Roman" panose="02020603050405020304" pitchFamily="18" charset="0"/>
              </a:rPr>
              <a:t>* MỖI THẺ CHỈ VIẾT MỘT Ý</a:t>
            </a:r>
          </a:p>
          <a:p>
            <a:pPr marL="139700">
              <a:spcAft>
                <a:spcPts val="900"/>
              </a:spcAft>
            </a:pPr>
            <a:r>
              <a:rPr lang="en-US" altLang="vi-VN" sz="2400" dirty="0">
                <a:latin typeface="Times New Roman" panose="02020603050405020304" pitchFamily="18" charset="0"/>
                <a:cs typeface="Times New Roman" panose="02020603050405020304" pitchFamily="18" charset="0"/>
              </a:rPr>
              <a:t>* VIẾT CHỮ ĐẬM</a:t>
            </a:r>
          </a:p>
          <a:p>
            <a:pPr marL="139700">
              <a:spcAft>
                <a:spcPts val="900"/>
              </a:spcAft>
            </a:pPr>
            <a:r>
              <a:rPr lang="en-US" altLang="vi-VN" sz="2400" dirty="0">
                <a:latin typeface="Times New Roman" panose="02020603050405020304" pitchFamily="18" charset="0"/>
                <a:cs typeface="Times New Roman" panose="02020603050405020304" pitchFamily="18" charset="0"/>
              </a:rPr>
              <a:t>* DÙNG CHỮ VIẾT THƯỜNG VÀ CHỮ IN HOA</a:t>
            </a:r>
          </a:p>
          <a:p>
            <a:pPr marL="139700">
              <a:spcAft>
                <a:spcPts val="900"/>
              </a:spcAft>
            </a:pPr>
            <a:r>
              <a:rPr lang="en-US" altLang="vi-VN" sz="2400" dirty="0">
                <a:latin typeface="Times New Roman" panose="02020603050405020304" pitchFamily="18" charset="0"/>
                <a:cs typeface="Times New Roman" panose="02020603050405020304" pitchFamily="18" charset="0"/>
              </a:rPr>
              <a:t>* VIẾT NHỮNG TỪ KHOÁ (TỐI ĐA 9 TỪ/THẺ)</a:t>
            </a:r>
          </a:p>
          <a:p>
            <a:pPr marL="139700">
              <a:spcAft>
                <a:spcPts val="900"/>
              </a:spcAft>
            </a:pPr>
            <a:r>
              <a:rPr lang="en-US" altLang="vi-VN" sz="2400" dirty="0">
                <a:latin typeface="Times New Roman" panose="02020603050405020304" pitchFamily="18" charset="0"/>
                <a:cs typeface="Times New Roman" panose="02020603050405020304" pitchFamily="18" charset="0"/>
              </a:rPr>
              <a:t>* VIẾT TỐI ĐA 3 DÒNG/THẺ</a:t>
            </a:r>
          </a:p>
          <a:p>
            <a:pPr>
              <a:spcAft>
                <a:spcPts val="900"/>
              </a:spcAft>
            </a:pPr>
            <a:endParaRPr lang="en-US" altLang="vi-V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538EC8D-F6C6-63AA-39E8-A1EB4D7C9C8A}"/>
              </a:ext>
            </a:extLst>
          </p:cNvPr>
          <p:cNvPicPr>
            <a:picLocks noChangeAspect="1"/>
          </p:cNvPicPr>
          <p:nvPr/>
        </p:nvPicPr>
        <p:blipFill>
          <a:blip r:embed="rId2"/>
          <a:srcRect l="15350" t="4446" r="36613" b="8000"/>
          <a:stretch/>
        </p:blipFill>
        <p:spPr>
          <a:xfrm>
            <a:off x="5148064" y="974775"/>
            <a:ext cx="3554123" cy="3482925"/>
          </a:xfrm>
          <a:prstGeom prst="rect">
            <a:avLst/>
          </a:prstGeom>
        </p:spPr>
      </p:pic>
    </p:spTree>
    <p:extLst>
      <p:ext uri="{BB962C8B-B14F-4D97-AF65-F5344CB8AC3E}">
        <p14:creationId xmlns:p14="http://schemas.microsoft.com/office/powerpoint/2010/main" val="3167474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818" y="114300"/>
            <a:ext cx="7450282" cy="523220"/>
          </a:xfrm>
          <a:prstGeom prst="rect">
            <a:avLst/>
          </a:prstGeom>
          <a:noFill/>
        </p:spPr>
        <p:txBody>
          <a:bodyPr wrap="square" rtlCol="0">
            <a:spAutoFit/>
          </a:bodyPr>
          <a:lstStyle/>
          <a:p>
            <a:pPr algn="ctr"/>
            <a:r>
              <a:rPr lang="en-US" altLang="vi-VN" sz="2800" dirty="0">
                <a:solidFill>
                  <a:schemeClr val="bg1"/>
                </a:solidFill>
                <a:latin typeface="Times New Roman" panose="02020603050405020304" pitchFamily="18" charset="0"/>
                <a:cs typeface="Times New Roman" panose="02020603050405020304" pitchFamily="18" charset="0"/>
              </a:rPr>
              <a:t>KỸ NĂNG VIẾT TRÊN GIẤY A0</a:t>
            </a:r>
            <a:endParaRPr lang="en-US" sz="2800" dirty="0">
              <a:solidFill>
                <a:schemeClr val="bg1"/>
              </a:solidFill>
              <a:latin typeface="Times New Roman" panose="02020603050405020304" pitchFamily="18" charset="0"/>
              <a:cs typeface="Times New Roman" panose="02020603050405020304" pitchFamily="18" charset="0"/>
            </a:endParaRPr>
          </a:p>
        </p:txBody>
      </p:sp>
      <p:sp>
        <p:nvSpPr>
          <p:cNvPr id="3" name="Rectangle 3">
            <a:extLst>
              <a:ext uri="{FF2B5EF4-FFF2-40B4-BE49-F238E27FC236}">
                <a16:creationId xmlns:a16="http://schemas.microsoft.com/office/drawing/2014/main" id="{7912244E-9E4B-8227-FEB1-09267C363A42}"/>
              </a:ext>
            </a:extLst>
          </p:cNvPr>
          <p:cNvSpPr txBox="1">
            <a:spLocks noChangeArrowheads="1"/>
          </p:cNvSpPr>
          <p:nvPr/>
        </p:nvSpPr>
        <p:spPr>
          <a:xfrm>
            <a:off x="207818" y="1152497"/>
            <a:ext cx="5688632" cy="3359944"/>
          </a:xfrm>
        </p:spPr>
        <p:txBody>
          <a:bodyPr>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82600" indent="-342900">
              <a:lnSpc>
                <a:spcPct val="90000"/>
              </a:lnSpc>
              <a:spcAft>
                <a:spcPts val="1350"/>
              </a:spcAft>
              <a:buFont typeface="Wingdings" panose="05000000000000000000" pitchFamily="2" charset="2"/>
              <a:buChar char="Ø"/>
            </a:pPr>
            <a:r>
              <a:rPr lang="en-US" altLang="vi-VN" sz="2400" dirty="0">
                <a:latin typeface="Times New Roman" panose="02020603050405020304" pitchFamily="18" charset="0"/>
                <a:cs typeface="Times New Roman" panose="02020603050405020304" pitchFamily="18" charset="0"/>
              </a:rPr>
              <a:t>VIẾT TIÊU ĐỀ PHÍA TRÊN – GIỮA</a:t>
            </a:r>
          </a:p>
          <a:p>
            <a:pPr marL="482600" indent="-342900">
              <a:lnSpc>
                <a:spcPct val="90000"/>
              </a:lnSpc>
              <a:spcAft>
                <a:spcPts val="1350"/>
              </a:spcAft>
              <a:buFont typeface="Wingdings" panose="05000000000000000000" pitchFamily="2" charset="2"/>
              <a:buChar char="Ø"/>
            </a:pPr>
            <a:r>
              <a:rPr lang="en-US" altLang="vi-VN" sz="2400" dirty="0">
                <a:latin typeface="Times New Roman" panose="02020603050405020304" pitchFamily="18" charset="0"/>
                <a:cs typeface="Times New Roman" panose="02020603050405020304" pitchFamily="18" charset="0"/>
              </a:rPr>
              <a:t>VIẾT CHỮ ĐẬM</a:t>
            </a:r>
          </a:p>
          <a:p>
            <a:pPr marL="482600" indent="-342900">
              <a:lnSpc>
                <a:spcPct val="90000"/>
              </a:lnSpc>
              <a:spcAft>
                <a:spcPts val="1350"/>
              </a:spcAft>
              <a:buFont typeface="Wingdings" panose="05000000000000000000" pitchFamily="2" charset="2"/>
              <a:buChar char="Ø"/>
            </a:pPr>
            <a:r>
              <a:rPr lang="en-US" altLang="vi-VN" sz="2400" dirty="0">
                <a:latin typeface="Times New Roman" panose="02020603050405020304" pitchFamily="18" charset="0"/>
                <a:cs typeface="Times New Roman" panose="02020603050405020304" pitchFamily="18" charset="0"/>
              </a:rPr>
              <a:t>DÙNG CHỮ VIẾT THƯỜNG VÀ CHỮ IN HOA</a:t>
            </a:r>
          </a:p>
          <a:p>
            <a:pPr marL="482600" indent="-342900">
              <a:lnSpc>
                <a:spcPct val="90000"/>
              </a:lnSpc>
              <a:spcAft>
                <a:spcPts val="1350"/>
              </a:spcAft>
              <a:buFont typeface="Wingdings" panose="05000000000000000000" pitchFamily="2" charset="2"/>
              <a:buChar char="Ø"/>
            </a:pPr>
            <a:r>
              <a:rPr lang="en-US" altLang="vi-VN" sz="2400" dirty="0">
                <a:latin typeface="Times New Roman" panose="02020603050405020304" pitchFamily="18" charset="0"/>
                <a:cs typeface="Times New Roman" panose="02020603050405020304" pitchFamily="18" charset="0"/>
              </a:rPr>
              <a:t>KHÔNG NÊN VIẾT QUÁ NHIỀU Ý TRONG 1 TỜ A</a:t>
            </a:r>
            <a:r>
              <a:rPr lang="en-US" altLang="vi-VN" sz="2400" baseline="-25000" dirty="0">
                <a:latin typeface="Times New Roman" panose="02020603050405020304" pitchFamily="18" charset="0"/>
                <a:cs typeface="Times New Roman" panose="02020603050405020304" pitchFamily="18" charset="0"/>
              </a:rPr>
              <a:t>O</a:t>
            </a:r>
            <a:endParaRPr lang="en-US" altLang="vi-VN" sz="2400" dirty="0">
              <a:latin typeface="Times New Roman" panose="02020603050405020304" pitchFamily="18" charset="0"/>
              <a:cs typeface="Times New Roman" panose="02020603050405020304" pitchFamily="18" charset="0"/>
            </a:endParaRPr>
          </a:p>
          <a:p>
            <a:pPr marL="482600" indent="-342900">
              <a:lnSpc>
                <a:spcPct val="90000"/>
              </a:lnSpc>
              <a:spcAft>
                <a:spcPts val="1350"/>
              </a:spcAft>
              <a:buFont typeface="Wingdings" panose="05000000000000000000" pitchFamily="2" charset="2"/>
              <a:buChar char="Ø"/>
            </a:pPr>
            <a:r>
              <a:rPr lang="en-US" altLang="vi-VN" sz="2400" dirty="0">
                <a:latin typeface="Times New Roman" panose="02020603050405020304" pitchFamily="18" charset="0"/>
                <a:cs typeface="Times New Roman" panose="02020603050405020304" pitchFamily="18" charset="0"/>
              </a:rPr>
              <a:t>KHÔNG NÊN SỬ DỤNG QUÁ 3 MÀU</a:t>
            </a:r>
          </a:p>
          <a:p>
            <a:pPr marL="482600" indent="-342900">
              <a:lnSpc>
                <a:spcPct val="90000"/>
              </a:lnSpc>
              <a:spcAft>
                <a:spcPts val="1350"/>
              </a:spcAft>
              <a:buFont typeface="Wingdings" panose="05000000000000000000" pitchFamily="2" charset="2"/>
              <a:buChar char="Ø"/>
            </a:pPr>
            <a:r>
              <a:rPr lang="en-US" altLang="vi-VN" sz="2400" dirty="0">
                <a:latin typeface="Times New Roman" panose="02020603050405020304" pitchFamily="18" charset="0"/>
                <a:cs typeface="Times New Roman" panose="02020603050405020304" pitchFamily="18" charset="0"/>
              </a:rPr>
              <a:t>SỬ DỤNG HÌNH ẢNH NẾU CÓ THỂ</a:t>
            </a:r>
          </a:p>
        </p:txBody>
      </p:sp>
      <p:pic>
        <p:nvPicPr>
          <p:cNvPr id="4" name="Picture 3">
            <a:extLst>
              <a:ext uri="{FF2B5EF4-FFF2-40B4-BE49-F238E27FC236}">
                <a16:creationId xmlns:a16="http://schemas.microsoft.com/office/drawing/2014/main" id="{18E9C80B-F2B6-8374-DD2A-6E021E3756F0}"/>
              </a:ext>
            </a:extLst>
          </p:cNvPr>
          <p:cNvPicPr>
            <a:picLocks noChangeAspect="1"/>
          </p:cNvPicPr>
          <p:nvPr/>
        </p:nvPicPr>
        <p:blipFill>
          <a:blip r:embed="rId2"/>
          <a:srcRect l="14001" t="445" r="10401" b="4978"/>
          <a:stretch/>
        </p:blipFill>
        <p:spPr>
          <a:xfrm rot="5400000">
            <a:off x="5643274" y="1407252"/>
            <a:ext cx="3546084" cy="2664296"/>
          </a:xfrm>
          <a:prstGeom prst="rect">
            <a:avLst/>
          </a:prstGeom>
        </p:spPr>
      </p:pic>
    </p:spTree>
    <p:extLst>
      <p:ext uri="{BB962C8B-B14F-4D97-AF65-F5344CB8AC3E}">
        <p14:creationId xmlns:p14="http://schemas.microsoft.com/office/powerpoint/2010/main" val="3583058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20BA0EA-2171-3CE2-1673-5C2140EC2AD6}"/>
              </a:ext>
            </a:extLst>
          </p:cNvPr>
          <p:cNvSpPr txBox="1">
            <a:spLocks noChangeArrowheads="1"/>
          </p:cNvSpPr>
          <p:nvPr/>
        </p:nvSpPr>
        <p:spPr>
          <a:xfrm>
            <a:off x="549215" y="217276"/>
            <a:ext cx="7596000" cy="572700"/>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800" b="1" dirty="0">
                <a:solidFill>
                  <a:schemeClr val="bg1"/>
                </a:solidFill>
                <a:latin typeface="Times New Roman" panose="02020603050405020304" pitchFamily="18" charset="0"/>
                <a:cs typeface="Times New Roman" panose="02020603050405020304" pitchFamily="18" charset="0"/>
              </a:rPr>
              <a:t>LÀM THẾ NÀO ĐỂ HỖ TRỢ???</a:t>
            </a:r>
          </a:p>
        </p:txBody>
      </p:sp>
      <p:sp>
        <p:nvSpPr>
          <p:cNvPr id="3" name="Rectangle 3">
            <a:extLst>
              <a:ext uri="{FF2B5EF4-FFF2-40B4-BE49-F238E27FC236}">
                <a16:creationId xmlns:a16="http://schemas.microsoft.com/office/drawing/2014/main" id="{5DA6E2B1-A343-EF9B-CD7B-E285324FBDA1}"/>
              </a:ext>
            </a:extLst>
          </p:cNvPr>
          <p:cNvSpPr txBox="1">
            <a:spLocks noChangeArrowheads="1"/>
          </p:cNvSpPr>
          <p:nvPr/>
        </p:nvSpPr>
        <p:spPr>
          <a:xfrm>
            <a:off x="86722" y="1007901"/>
            <a:ext cx="4896544" cy="3897821"/>
          </a:xfrm>
          <a:ln/>
        </p:spPr>
        <p:style>
          <a:lnRef idx="2">
            <a:schemeClr val="accent4"/>
          </a:lnRef>
          <a:fillRef idx="1">
            <a:schemeClr val="lt1"/>
          </a:fillRef>
          <a:effectRef idx="0">
            <a:schemeClr val="accent4"/>
          </a:effectRef>
          <a:fontRef idx="minor">
            <a:schemeClr val="dk1"/>
          </a:fontRef>
        </p:style>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lnSpc>
                <a:spcPct val="90000"/>
              </a:lnSpc>
            </a:pPr>
            <a:r>
              <a:rPr lang="en-US" altLang="vi-VN" sz="2000" dirty="0">
                <a:latin typeface="Times New Roman" panose="02020603050405020304" pitchFamily="18" charset="0"/>
                <a:cs typeface="Times New Roman" panose="02020603050405020304" pitchFamily="18" charset="0"/>
              </a:rPr>
              <a:t>1. </a:t>
            </a:r>
            <a:r>
              <a:rPr lang="en-US" altLang="vi-VN" sz="2000" b="1" dirty="0">
                <a:latin typeface="Times New Roman" panose="02020603050405020304" pitchFamily="18" charset="0"/>
                <a:cs typeface="Times New Roman" panose="02020603050405020304" pitchFamily="18" charset="0"/>
              </a:rPr>
              <a:t>GIAO TIẾP: </a:t>
            </a:r>
            <a:r>
              <a:rPr lang="en-US" altLang="vi-VN" sz="2000" dirty="0">
                <a:latin typeface="Times New Roman" panose="02020603050405020304" pitchFamily="18" charset="0"/>
                <a:cs typeface="Times New Roman" panose="02020603050405020304" pitchFamily="18" charset="0"/>
              </a:rPr>
              <a:t>HỎI CÁC CÂU HỎI VÀ LẮNG NGHE CHỦ ĐỘNG.</a:t>
            </a:r>
          </a:p>
          <a:p>
            <a:pPr marL="342900" indent="-342900">
              <a:lnSpc>
                <a:spcPct val="90000"/>
              </a:lnSpc>
              <a:buFont typeface="Wingdings" panose="05000000000000000000" pitchFamily="2" charset="2"/>
              <a:buChar char="ü"/>
            </a:pPr>
            <a:r>
              <a:rPr lang="en-US" altLang="vi-VN" sz="1900" dirty="0" err="1">
                <a:latin typeface="Times New Roman" panose="02020603050405020304" pitchFamily="18" charset="0"/>
                <a:cs typeface="Times New Roman" panose="02020603050405020304" pitchFamily="18" charset="0"/>
              </a:rPr>
              <a:t>Hỏi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các</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câu</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hỏi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để</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thu</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thập</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thông</a:t>
            </a:r>
            <a:r>
              <a:rPr lang="en-US" altLang="vi-VN" sz="1900" dirty="0">
                <a:latin typeface="Times New Roman" panose="02020603050405020304" pitchFamily="18" charset="0"/>
                <a:cs typeface="Times New Roman" panose="02020603050405020304" pitchFamily="18" charset="0"/>
              </a:rPr>
              <a:t> tin, </a:t>
            </a:r>
            <a:r>
              <a:rPr lang="en-US" altLang="vi-VN" sz="1900" dirty="0" err="1">
                <a:latin typeface="Times New Roman" panose="02020603050405020304" pitchFamily="18" charset="0"/>
                <a:cs typeface="Times New Roman" panose="02020603050405020304" pitchFamily="18" charset="0"/>
              </a:rPr>
              <a:t>làm</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rõ</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các</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tình</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huống</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và</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quan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điểm</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khuyến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khích</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sự</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tham</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gia</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của</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mọi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nguời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theo</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dõi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quá</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trình</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hoạt</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động</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của</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nhóm</a:t>
            </a:r>
            <a:r>
              <a:rPr lang="en-US" altLang="vi-VN" sz="1900" dirty="0">
                <a:latin typeface="Times New Roman" panose="02020603050405020304" pitchFamily="18" charset="0"/>
                <a:cs typeface="Times New Roman" panose="02020603050405020304" pitchFamily="18" charset="0"/>
              </a:rPr>
              <a:t> </a:t>
            </a:r>
          </a:p>
          <a:p>
            <a:pPr marL="342900" indent="-342900">
              <a:lnSpc>
                <a:spcPct val="90000"/>
              </a:lnSpc>
              <a:buFont typeface="Wingdings" panose="05000000000000000000" pitchFamily="2" charset="2"/>
              <a:buChar char="ü"/>
            </a:pPr>
            <a:r>
              <a:rPr lang="en-US" altLang="vi-VN" sz="1900" dirty="0" err="1">
                <a:latin typeface="Times New Roman" panose="02020603050405020304" pitchFamily="18" charset="0"/>
                <a:cs typeface="Times New Roman" panose="02020603050405020304" pitchFamily="18" charset="0"/>
              </a:rPr>
              <a:t>Tốt</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hơn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hết</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là</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sử</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dụng</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các</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câu</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hỏi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mở</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Thế</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nào</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tại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sao</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khi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nào</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ai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cái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gì</a:t>
            </a:r>
            <a:r>
              <a:rPr lang="en-US" altLang="vi-VN" sz="1900" dirty="0">
                <a:latin typeface="Times New Roman" panose="02020603050405020304" pitchFamily="18" charset="0"/>
                <a:cs typeface="Times New Roman" panose="02020603050405020304" pitchFamily="18" charset="0"/>
              </a:rPr>
              <a:t> …</a:t>
            </a:r>
          </a:p>
          <a:p>
            <a:pPr marL="342900" indent="-342900">
              <a:lnSpc>
                <a:spcPct val="90000"/>
              </a:lnSpc>
              <a:buFont typeface="Wingdings" panose="05000000000000000000" pitchFamily="2" charset="2"/>
              <a:buChar char="ü"/>
            </a:pPr>
            <a:r>
              <a:rPr lang="en-US" altLang="vi-VN" sz="1900" dirty="0" err="1">
                <a:latin typeface="Times New Roman" panose="02020603050405020304" pitchFamily="18" charset="0"/>
                <a:cs typeface="Times New Roman" panose="02020603050405020304" pitchFamily="18" charset="0"/>
              </a:rPr>
              <a:t>Đặt</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những</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câu</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hỏi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khuyến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khích</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khả</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năng</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suy</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nghĩ</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phân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tích</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điểm</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mạnh</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điểm</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yếu</a:t>
            </a:r>
            <a:r>
              <a:rPr lang="en-US" altLang="vi-VN" sz="1900" dirty="0">
                <a:latin typeface="Times New Roman" panose="02020603050405020304" pitchFamily="18" charset="0"/>
                <a:cs typeface="Times New Roman" panose="02020603050405020304" pitchFamily="18" charset="0"/>
              </a:rPr>
              <a:t> / </a:t>
            </a:r>
            <a:r>
              <a:rPr lang="en-US" altLang="vi-VN" sz="1900" dirty="0" err="1">
                <a:latin typeface="Times New Roman" panose="02020603050405020304" pitchFamily="18" charset="0"/>
                <a:cs typeface="Times New Roman" panose="02020603050405020304" pitchFamily="18" charset="0"/>
              </a:rPr>
              <a:t>Khó</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khăn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thuận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lợi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của</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một</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vấn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đề</a:t>
            </a:r>
            <a:r>
              <a:rPr lang="en-US" altLang="vi-VN" sz="1900" dirty="0">
                <a:latin typeface="Times New Roman" panose="02020603050405020304" pitchFamily="18" charset="0"/>
                <a:cs typeface="Times New Roman" panose="02020603050405020304" pitchFamily="18" charset="0"/>
              </a:rPr>
              <a:t> </a:t>
            </a:r>
          </a:p>
          <a:p>
            <a:pPr marL="342900" indent="-342900">
              <a:lnSpc>
                <a:spcPct val="90000"/>
              </a:lnSpc>
              <a:buFont typeface="Wingdings" panose="05000000000000000000" pitchFamily="2" charset="2"/>
              <a:buChar char="ü"/>
            </a:pPr>
            <a:r>
              <a:rPr lang="en-US" altLang="vi-VN" sz="1900" dirty="0" err="1">
                <a:latin typeface="Times New Roman" panose="02020603050405020304" pitchFamily="18" charset="0"/>
                <a:cs typeface="Times New Roman" panose="02020603050405020304" pitchFamily="18" charset="0"/>
              </a:rPr>
              <a:t>Lắng</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nghe</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chủ</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động</a:t>
            </a:r>
            <a:endParaRPr lang="en-US" altLang="vi-VN" sz="1900" dirty="0">
              <a:latin typeface="Times New Roman" panose="02020603050405020304" pitchFamily="18" charset="0"/>
              <a:cs typeface="Times New Roman" panose="02020603050405020304" pitchFamily="18" charset="0"/>
            </a:endParaRPr>
          </a:p>
          <a:p>
            <a:pPr marL="342900" indent="-342900">
              <a:lnSpc>
                <a:spcPct val="90000"/>
              </a:lnSpc>
              <a:buFont typeface="Wingdings" panose="05000000000000000000" pitchFamily="2" charset="2"/>
              <a:buChar char="ü"/>
            </a:pPr>
            <a:r>
              <a:rPr lang="en-US" altLang="vi-VN" sz="1900" dirty="0" err="1">
                <a:latin typeface="Times New Roman" panose="02020603050405020304" pitchFamily="18" charset="0"/>
                <a:cs typeface="Times New Roman" panose="02020603050405020304" pitchFamily="18" charset="0"/>
              </a:rPr>
              <a:t>Đưa</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ra</a:t>
            </a:r>
            <a:r>
              <a:rPr lang="en-US" altLang="vi-VN" sz="1900" dirty="0">
                <a:latin typeface="Times New Roman" panose="02020603050405020304" pitchFamily="18" charset="0"/>
                <a:cs typeface="Times New Roman" panose="02020603050405020304" pitchFamily="18" charset="0"/>
              </a:rPr>
              <a:t>  ý  </a:t>
            </a:r>
            <a:r>
              <a:rPr lang="en-US" altLang="vi-VN" sz="1900" dirty="0" err="1">
                <a:latin typeface="Times New Roman" panose="02020603050405020304" pitchFamily="18" charset="0"/>
                <a:cs typeface="Times New Roman" panose="02020603050405020304" pitchFamily="18" charset="0"/>
              </a:rPr>
              <a:t>kiến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phản</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hồi</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tích</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cực</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và</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hữu</a:t>
            </a:r>
            <a:r>
              <a:rPr lang="en-US" altLang="vi-VN" sz="1900" dirty="0">
                <a:latin typeface="Times New Roman" panose="02020603050405020304" pitchFamily="18" charset="0"/>
                <a:cs typeface="Times New Roman" panose="02020603050405020304" pitchFamily="18" charset="0"/>
              </a:rPr>
              <a:t> </a:t>
            </a:r>
            <a:r>
              <a:rPr lang="en-US" altLang="vi-VN" sz="1900" dirty="0" err="1">
                <a:latin typeface="Times New Roman" panose="02020603050405020304" pitchFamily="18" charset="0"/>
                <a:cs typeface="Times New Roman" panose="02020603050405020304" pitchFamily="18" charset="0"/>
              </a:rPr>
              <a:t>ích</a:t>
            </a:r>
            <a:r>
              <a:rPr lang="en-US" altLang="vi-VN" sz="1900" dirty="0">
                <a:latin typeface="Times New Roman" panose="02020603050405020304" pitchFamily="18" charset="0"/>
                <a:cs typeface="Times New Roman" panose="02020603050405020304" pitchFamily="18" charset="0"/>
              </a:rPr>
              <a:t>.</a:t>
            </a:r>
          </a:p>
        </p:txBody>
      </p:sp>
      <p:sp>
        <p:nvSpPr>
          <p:cNvPr id="4" name="Rectangle 3">
            <a:extLst>
              <a:ext uri="{FF2B5EF4-FFF2-40B4-BE49-F238E27FC236}">
                <a16:creationId xmlns:a16="http://schemas.microsoft.com/office/drawing/2014/main" id="{E5162F08-19E1-61EA-AC9C-D08CCF4BBAA1}"/>
              </a:ext>
            </a:extLst>
          </p:cNvPr>
          <p:cNvSpPr txBox="1">
            <a:spLocks noChangeArrowheads="1"/>
          </p:cNvSpPr>
          <p:nvPr/>
        </p:nvSpPr>
        <p:spPr>
          <a:xfrm>
            <a:off x="5162034" y="1007901"/>
            <a:ext cx="3822507" cy="3408235"/>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139700" indent="0">
              <a:lnSpc>
                <a:spcPct val="90000"/>
              </a:lnSpc>
              <a:buNone/>
            </a:pPr>
            <a:r>
              <a:rPr lang="en-US" altLang="vi-VN" sz="1900" b="1" dirty="0"/>
              <a:t>2. ĐIỀU KHIỂN NHÓM:</a:t>
            </a:r>
            <a:r>
              <a:rPr lang="en-US" altLang="vi-VN" sz="1900" dirty="0"/>
              <a:t> </a:t>
            </a:r>
            <a:r>
              <a:rPr lang="en-US" altLang="vi-VN" sz="1900" dirty="0" err="1"/>
              <a:t>Điều</a:t>
            </a:r>
            <a:r>
              <a:rPr lang="en-US" altLang="vi-VN" sz="1900" dirty="0"/>
              <a:t> </a:t>
            </a:r>
            <a:r>
              <a:rPr lang="en-US" altLang="vi-VN" sz="1900" dirty="0" err="1"/>
              <a:t>khiển</a:t>
            </a:r>
            <a:r>
              <a:rPr lang="en-US" altLang="vi-VN" sz="1900" dirty="0"/>
              <a:t> </a:t>
            </a:r>
            <a:r>
              <a:rPr lang="en-US" altLang="vi-VN" sz="1900" dirty="0" err="1"/>
              <a:t>thảo</a:t>
            </a:r>
            <a:r>
              <a:rPr lang="en-US" altLang="vi-VN" sz="1900" dirty="0"/>
              <a:t> </a:t>
            </a:r>
            <a:r>
              <a:rPr lang="en-US" altLang="vi-VN" sz="1900" dirty="0" err="1"/>
              <a:t>luận</a:t>
            </a:r>
            <a:r>
              <a:rPr lang="en-US" altLang="vi-VN" sz="1900" dirty="0"/>
              <a:t> </a:t>
            </a:r>
            <a:r>
              <a:rPr lang="en-US" altLang="vi-VN" sz="1900" dirty="0" err="1"/>
              <a:t>nhóm</a:t>
            </a:r>
            <a:r>
              <a:rPr lang="en-US" altLang="vi-VN" sz="1900" dirty="0"/>
              <a:t> :</a:t>
            </a:r>
          </a:p>
          <a:p>
            <a:pPr>
              <a:lnSpc>
                <a:spcPct val="90000"/>
              </a:lnSpc>
            </a:pPr>
            <a:r>
              <a:rPr lang="en-US" altLang="vi-VN" sz="1900" dirty="0" err="1"/>
              <a:t>Làm</a:t>
            </a:r>
            <a:r>
              <a:rPr lang="en-US" altLang="vi-VN" sz="1900" dirty="0"/>
              <a:t> </a:t>
            </a:r>
            <a:r>
              <a:rPr lang="en-US" altLang="vi-VN" sz="1900" dirty="0" err="1"/>
              <a:t>rõ</a:t>
            </a:r>
            <a:r>
              <a:rPr lang="en-US" altLang="vi-VN" sz="1900" dirty="0"/>
              <a:t> </a:t>
            </a:r>
            <a:r>
              <a:rPr lang="en-US" altLang="vi-VN" sz="1900" dirty="0" err="1"/>
              <a:t>nhiệm</a:t>
            </a:r>
            <a:r>
              <a:rPr lang="en-US" altLang="vi-VN" sz="1900" dirty="0"/>
              <a:t> </a:t>
            </a:r>
            <a:r>
              <a:rPr lang="en-US" altLang="vi-VN" sz="1900" dirty="0" err="1"/>
              <a:t>vụ</a:t>
            </a:r>
            <a:r>
              <a:rPr lang="en-US" altLang="vi-VN" sz="1900" dirty="0"/>
              <a:t> </a:t>
            </a:r>
            <a:r>
              <a:rPr lang="en-US" altLang="vi-VN" sz="1900" dirty="0" err="1"/>
              <a:t>và</a:t>
            </a:r>
            <a:r>
              <a:rPr lang="en-US" altLang="vi-VN" sz="1900" dirty="0"/>
              <a:t> </a:t>
            </a:r>
            <a:r>
              <a:rPr lang="en-US" altLang="vi-VN" sz="1900" dirty="0" err="1"/>
              <a:t>mục</a:t>
            </a:r>
            <a:r>
              <a:rPr lang="en-US" altLang="vi-VN" sz="1900" dirty="0"/>
              <a:t> </a:t>
            </a:r>
            <a:r>
              <a:rPr lang="en-US" altLang="vi-VN" sz="1900" dirty="0" err="1"/>
              <a:t>tiêu</a:t>
            </a:r>
            <a:r>
              <a:rPr lang="en-US" altLang="vi-VN" sz="1900" dirty="0"/>
              <a:t> </a:t>
            </a:r>
            <a:r>
              <a:rPr lang="en-US" altLang="vi-VN" sz="1900" dirty="0" err="1"/>
              <a:t>của</a:t>
            </a:r>
            <a:r>
              <a:rPr lang="en-US" altLang="vi-VN" sz="1900" dirty="0"/>
              <a:t> </a:t>
            </a:r>
            <a:r>
              <a:rPr lang="en-US" altLang="vi-VN" sz="1900" dirty="0" err="1"/>
              <a:t>nhóm</a:t>
            </a:r>
            <a:r>
              <a:rPr lang="en-US" altLang="vi-VN" sz="1900" dirty="0"/>
              <a:t> </a:t>
            </a:r>
            <a:r>
              <a:rPr lang="en-US" altLang="vi-VN" sz="1900" dirty="0" err="1"/>
              <a:t>là</a:t>
            </a:r>
            <a:r>
              <a:rPr lang="en-US" altLang="vi-VN" sz="1900" dirty="0"/>
              <a:t> </a:t>
            </a:r>
            <a:r>
              <a:rPr lang="en-US" altLang="vi-VN" sz="1900" dirty="0" err="1"/>
              <a:t>gì</a:t>
            </a:r>
            <a:endParaRPr lang="en-US" altLang="vi-VN" sz="1900" dirty="0"/>
          </a:p>
          <a:p>
            <a:pPr>
              <a:lnSpc>
                <a:spcPct val="90000"/>
              </a:lnSpc>
            </a:pPr>
            <a:r>
              <a:rPr lang="en-US" altLang="vi-VN" sz="1900" dirty="0"/>
              <a:t>Thu </a:t>
            </a:r>
            <a:r>
              <a:rPr lang="en-US" altLang="vi-VN" sz="1900" dirty="0" err="1"/>
              <a:t>thập</a:t>
            </a:r>
            <a:r>
              <a:rPr lang="en-US" altLang="vi-VN" sz="1900" dirty="0"/>
              <a:t> </a:t>
            </a:r>
            <a:r>
              <a:rPr lang="en-US" altLang="vi-VN" sz="1900" dirty="0" err="1"/>
              <a:t>và</a:t>
            </a:r>
            <a:r>
              <a:rPr lang="en-US" altLang="vi-VN" sz="1900" dirty="0"/>
              <a:t> </a:t>
            </a:r>
            <a:r>
              <a:rPr lang="en-US" altLang="vi-VN" sz="1900" dirty="0" err="1"/>
              <a:t>tổng</a:t>
            </a:r>
            <a:r>
              <a:rPr lang="en-US" altLang="vi-VN" sz="1900" dirty="0"/>
              <a:t> </a:t>
            </a:r>
            <a:r>
              <a:rPr lang="en-US" altLang="vi-VN" sz="1900" dirty="0" err="1"/>
              <a:t>hợp</a:t>
            </a:r>
            <a:r>
              <a:rPr lang="en-US" altLang="vi-VN" sz="1900" dirty="0"/>
              <a:t> </a:t>
            </a:r>
            <a:r>
              <a:rPr lang="en-US" altLang="vi-VN" sz="1900" dirty="0" err="1"/>
              <a:t>các</a:t>
            </a:r>
            <a:r>
              <a:rPr lang="en-US" altLang="vi-VN" sz="1900" dirty="0"/>
              <a:t> ý </a:t>
            </a:r>
            <a:r>
              <a:rPr lang="en-US" altLang="vi-VN" sz="1900" dirty="0" err="1"/>
              <a:t>kiến</a:t>
            </a:r>
            <a:r>
              <a:rPr lang="en-US" altLang="vi-VN" sz="1900" dirty="0"/>
              <a:t> </a:t>
            </a:r>
            <a:r>
              <a:rPr lang="en-US" altLang="vi-VN" sz="1900" dirty="0" err="1"/>
              <a:t>của</a:t>
            </a:r>
            <a:r>
              <a:rPr lang="en-US" altLang="vi-VN" sz="1900" dirty="0"/>
              <a:t> </a:t>
            </a:r>
            <a:r>
              <a:rPr lang="en-US" altLang="vi-VN" sz="1900" dirty="0" err="1"/>
              <a:t>các</a:t>
            </a:r>
            <a:r>
              <a:rPr lang="en-US" altLang="vi-VN" sz="1900" dirty="0"/>
              <a:t> </a:t>
            </a:r>
            <a:r>
              <a:rPr lang="en-US" altLang="vi-VN" sz="1900" dirty="0" err="1"/>
              <a:t>thành</a:t>
            </a:r>
            <a:r>
              <a:rPr lang="en-US" altLang="vi-VN" sz="1900" dirty="0"/>
              <a:t> </a:t>
            </a:r>
            <a:r>
              <a:rPr lang="en-US" altLang="vi-VN" sz="1900" dirty="0" err="1"/>
              <a:t>viên</a:t>
            </a:r>
            <a:r>
              <a:rPr lang="en-US" altLang="vi-VN" sz="1900" dirty="0"/>
              <a:t> </a:t>
            </a:r>
            <a:r>
              <a:rPr lang="en-US" altLang="vi-VN" sz="1900" dirty="0" err="1"/>
              <a:t>trong</a:t>
            </a:r>
            <a:r>
              <a:rPr lang="en-US" altLang="vi-VN" sz="1900" dirty="0"/>
              <a:t> </a:t>
            </a:r>
            <a:r>
              <a:rPr lang="en-US" altLang="vi-VN" sz="1900" dirty="0" err="1"/>
              <a:t>nhóm</a:t>
            </a:r>
            <a:r>
              <a:rPr lang="en-US" altLang="vi-VN" sz="1900" dirty="0"/>
              <a:t> </a:t>
            </a:r>
          </a:p>
          <a:p>
            <a:pPr>
              <a:lnSpc>
                <a:spcPct val="90000"/>
              </a:lnSpc>
            </a:pPr>
            <a:r>
              <a:rPr lang="en-US" altLang="vi-VN" sz="1900" dirty="0" err="1"/>
              <a:t>Khuyến</a:t>
            </a:r>
            <a:r>
              <a:rPr lang="en-US" altLang="vi-VN" sz="1900" dirty="0"/>
              <a:t> </a:t>
            </a:r>
            <a:r>
              <a:rPr lang="en-US" altLang="vi-VN" sz="1900" dirty="0" err="1"/>
              <a:t>khích</a:t>
            </a:r>
            <a:r>
              <a:rPr lang="en-US" altLang="vi-VN" sz="1900" dirty="0"/>
              <a:t> </a:t>
            </a:r>
            <a:r>
              <a:rPr lang="en-US" altLang="vi-VN" sz="1900" dirty="0" err="1"/>
              <a:t>động</a:t>
            </a:r>
            <a:r>
              <a:rPr lang="en-US" altLang="vi-VN" sz="1900" dirty="0"/>
              <a:t> </a:t>
            </a:r>
            <a:r>
              <a:rPr lang="en-US" altLang="vi-VN" sz="1900" dirty="0" err="1"/>
              <a:t>viên</a:t>
            </a:r>
            <a:r>
              <a:rPr lang="en-US" altLang="vi-VN" sz="1900" dirty="0"/>
              <a:t> </a:t>
            </a:r>
            <a:r>
              <a:rPr lang="en-US" altLang="vi-VN" sz="1900" dirty="0" err="1"/>
              <a:t>các</a:t>
            </a:r>
            <a:r>
              <a:rPr lang="en-US" altLang="vi-VN" sz="1900" dirty="0"/>
              <a:t> </a:t>
            </a:r>
            <a:r>
              <a:rPr lang="en-US" altLang="vi-VN" sz="1900" dirty="0" err="1"/>
              <a:t>thành</a:t>
            </a:r>
            <a:r>
              <a:rPr lang="en-US" altLang="vi-VN" sz="1900" dirty="0"/>
              <a:t> </a:t>
            </a:r>
            <a:r>
              <a:rPr lang="en-US" altLang="vi-VN" sz="1900" dirty="0" err="1"/>
              <a:t>viên</a:t>
            </a:r>
            <a:r>
              <a:rPr lang="en-US" altLang="vi-VN" sz="1900" dirty="0"/>
              <a:t> </a:t>
            </a:r>
            <a:r>
              <a:rPr lang="en-US" altLang="vi-VN" sz="1900" dirty="0" err="1"/>
              <a:t>nhóm</a:t>
            </a:r>
            <a:r>
              <a:rPr lang="en-US" altLang="vi-VN" sz="1900" dirty="0"/>
              <a:t> </a:t>
            </a:r>
            <a:r>
              <a:rPr lang="en-US" altLang="vi-VN" sz="1900" dirty="0" err="1"/>
              <a:t>tham</a:t>
            </a:r>
            <a:r>
              <a:rPr lang="en-US" altLang="vi-VN" sz="1900" dirty="0"/>
              <a:t> </a:t>
            </a:r>
            <a:r>
              <a:rPr lang="en-US" altLang="vi-VN" sz="1900" dirty="0" err="1"/>
              <a:t>gia</a:t>
            </a:r>
            <a:r>
              <a:rPr lang="en-US" altLang="vi-VN" sz="1900" dirty="0"/>
              <a:t> ý </a:t>
            </a:r>
            <a:r>
              <a:rPr lang="en-US" altLang="vi-VN" sz="1900" dirty="0" err="1"/>
              <a:t>kiến</a:t>
            </a:r>
            <a:r>
              <a:rPr lang="en-US" altLang="vi-VN" sz="1900" dirty="0"/>
              <a:t> </a:t>
            </a:r>
            <a:r>
              <a:rPr lang="en-US" altLang="vi-VN" sz="1900" dirty="0" err="1"/>
              <a:t>và</a:t>
            </a:r>
            <a:r>
              <a:rPr lang="en-US" altLang="vi-VN" sz="1900" dirty="0"/>
              <a:t> </a:t>
            </a:r>
            <a:r>
              <a:rPr lang="en-US" altLang="vi-VN" sz="1900" dirty="0" err="1"/>
              <a:t>tôn</a:t>
            </a:r>
            <a:r>
              <a:rPr lang="en-US" altLang="vi-VN" sz="1900" dirty="0"/>
              <a:t> </a:t>
            </a:r>
            <a:r>
              <a:rPr lang="en-US" altLang="vi-VN" sz="1900" dirty="0" err="1"/>
              <a:t>trọng</a:t>
            </a:r>
            <a:r>
              <a:rPr lang="en-US" altLang="vi-VN" sz="1900" dirty="0"/>
              <a:t> ý </a:t>
            </a:r>
            <a:r>
              <a:rPr lang="en-US" altLang="vi-VN" sz="1900" dirty="0" err="1"/>
              <a:t>kiến</a:t>
            </a:r>
            <a:r>
              <a:rPr lang="en-US" altLang="vi-VN" sz="1900" dirty="0"/>
              <a:t> </a:t>
            </a:r>
            <a:r>
              <a:rPr lang="en-US" altLang="vi-VN" sz="1900" dirty="0" err="1"/>
              <a:t>đóng</a:t>
            </a:r>
            <a:r>
              <a:rPr lang="en-US" altLang="vi-VN" sz="1900" dirty="0"/>
              <a:t> </a:t>
            </a:r>
            <a:r>
              <a:rPr lang="en-US" altLang="vi-VN" sz="1900" dirty="0" err="1"/>
              <a:t>góp</a:t>
            </a:r>
            <a:r>
              <a:rPr lang="en-US" altLang="vi-VN" sz="1900" dirty="0"/>
              <a:t> </a:t>
            </a:r>
            <a:r>
              <a:rPr lang="en-US" altLang="vi-VN" sz="1900" dirty="0" err="1"/>
              <a:t>của</a:t>
            </a:r>
            <a:r>
              <a:rPr lang="en-US" altLang="vi-VN" sz="1900" dirty="0"/>
              <a:t> </a:t>
            </a:r>
            <a:r>
              <a:rPr lang="en-US" altLang="vi-VN" sz="1900" dirty="0" err="1"/>
              <a:t>nhau</a:t>
            </a:r>
            <a:endParaRPr lang="en-US" altLang="vi-VN" sz="1900" dirty="0"/>
          </a:p>
          <a:p>
            <a:pPr>
              <a:lnSpc>
                <a:spcPct val="90000"/>
              </a:lnSpc>
            </a:pPr>
            <a:r>
              <a:rPr lang="en-US" altLang="vi-VN" sz="1900" dirty="0" err="1"/>
              <a:t>Đứng</a:t>
            </a:r>
            <a:r>
              <a:rPr lang="en-US" altLang="vi-VN" sz="1900" dirty="0"/>
              <a:t> ở </a:t>
            </a:r>
            <a:r>
              <a:rPr lang="en-US" altLang="vi-VN" sz="1900" dirty="0" err="1"/>
              <a:t>vị</a:t>
            </a:r>
            <a:r>
              <a:rPr lang="en-US" altLang="vi-VN" sz="1900" dirty="0"/>
              <a:t> </a:t>
            </a:r>
            <a:r>
              <a:rPr lang="en-US" altLang="vi-VN" sz="1900" dirty="0" err="1"/>
              <a:t>trí</a:t>
            </a:r>
            <a:r>
              <a:rPr lang="en-US" altLang="vi-VN" sz="1900" dirty="0"/>
              <a:t> </a:t>
            </a:r>
            <a:r>
              <a:rPr lang="en-US" altLang="vi-VN" sz="1900" dirty="0" err="1"/>
              <a:t>trung</a:t>
            </a:r>
            <a:r>
              <a:rPr lang="en-US" altLang="vi-VN" sz="1900" dirty="0"/>
              <a:t> </a:t>
            </a:r>
            <a:r>
              <a:rPr lang="en-US" altLang="vi-VN" sz="1900" dirty="0" err="1"/>
              <a:t>gian</a:t>
            </a:r>
            <a:r>
              <a:rPr lang="en-US" altLang="vi-VN" sz="1900" dirty="0"/>
              <a:t> </a:t>
            </a:r>
            <a:r>
              <a:rPr lang="en-US" altLang="vi-VN" sz="1900" dirty="0" err="1"/>
              <a:t>để</a:t>
            </a:r>
            <a:r>
              <a:rPr lang="en-US" altLang="vi-VN" sz="1900" dirty="0"/>
              <a:t> </a:t>
            </a:r>
            <a:r>
              <a:rPr lang="en-US" altLang="vi-VN" sz="1900" dirty="0" err="1"/>
              <a:t>giải</a:t>
            </a:r>
            <a:r>
              <a:rPr lang="en-US" altLang="vi-VN" sz="1900" dirty="0"/>
              <a:t> </a:t>
            </a:r>
            <a:r>
              <a:rPr lang="en-US" altLang="vi-VN" sz="1900" dirty="0" err="1"/>
              <a:t>quyết</a:t>
            </a:r>
            <a:r>
              <a:rPr lang="en-US" altLang="vi-VN" sz="1900" dirty="0"/>
              <a:t> </a:t>
            </a:r>
            <a:r>
              <a:rPr lang="en-US" altLang="vi-VN" sz="1900" dirty="0" err="1"/>
              <a:t>các</a:t>
            </a:r>
            <a:r>
              <a:rPr lang="en-US" altLang="vi-VN" sz="1900" dirty="0"/>
              <a:t> </a:t>
            </a:r>
            <a:r>
              <a:rPr lang="en-US" altLang="vi-VN" sz="1900" dirty="0" err="1"/>
              <a:t>mâu</a:t>
            </a:r>
            <a:r>
              <a:rPr lang="en-US" altLang="vi-VN" sz="1900" dirty="0"/>
              <a:t> </a:t>
            </a:r>
            <a:r>
              <a:rPr lang="en-US" altLang="vi-VN" sz="1900" dirty="0" err="1"/>
              <a:t>thuẫn</a:t>
            </a:r>
            <a:r>
              <a:rPr lang="en-US" altLang="vi-VN" sz="1900" dirty="0"/>
              <a:t> .</a:t>
            </a:r>
          </a:p>
        </p:txBody>
      </p:sp>
    </p:spTree>
    <p:extLst>
      <p:ext uri="{BB962C8B-B14F-4D97-AF65-F5344CB8AC3E}">
        <p14:creationId xmlns:p14="http://schemas.microsoft.com/office/powerpoint/2010/main" val="4248530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20BA0EA-2171-3CE2-1673-5C2140EC2AD6}"/>
              </a:ext>
            </a:extLst>
          </p:cNvPr>
          <p:cNvSpPr txBox="1">
            <a:spLocks noChangeArrowheads="1"/>
          </p:cNvSpPr>
          <p:nvPr/>
        </p:nvSpPr>
        <p:spPr>
          <a:xfrm>
            <a:off x="549215" y="217276"/>
            <a:ext cx="7596000" cy="572700"/>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800" b="1" dirty="0">
                <a:solidFill>
                  <a:schemeClr val="bg1"/>
                </a:solidFill>
                <a:latin typeface="Times New Roman" panose="02020603050405020304" pitchFamily="18" charset="0"/>
                <a:cs typeface="Times New Roman" panose="02020603050405020304" pitchFamily="18" charset="0"/>
              </a:rPr>
              <a:t>LÀM THẾ NÀO ĐỂ HỖ TRỢ???</a:t>
            </a:r>
          </a:p>
        </p:txBody>
      </p:sp>
      <p:sp>
        <p:nvSpPr>
          <p:cNvPr id="3" name="Rectangle 3">
            <a:extLst>
              <a:ext uri="{FF2B5EF4-FFF2-40B4-BE49-F238E27FC236}">
                <a16:creationId xmlns:a16="http://schemas.microsoft.com/office/drawing/2014/main" id="{9747938B-D6A6-6C1D-1F47-09E64DE90F06}"/>
              </a:ext>
            </a:extLst>
          </p:cNvPr>
          <p:cNvSpPr txBox="1">
            <a:spLocks noChangeArrowheads="1"/>
          </p:cNvSpPr>
          <p:nvPr/>
        </p:nvSpPr>
        <p:spPr>
          <a:xfrm>
            <a:off x="280555" y="1039090"/>
            <a:ext cx="3859397" cy="3507311"/>
          </a:xfrm>
          <a:solidFill>
            <a:schemeClr val="accent2">
              <a:lumMod val="40000"/>
              <a:lumOff val="60000"/>
            </a:schemeClr>
          </a:solid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lnSpc>
                <a:spcPct val="90000"/>
              </a:lnSpc>
            </a:pPr>
            <a:r>
              <a:rPr lang="en-US" altLang="vi-VN" sz="2000" b="1" dirty="0">
                <a:latin typeface="Times New Roman" panose="02020603050405020304" pitchFamily="18" charset="0"/>
                <a:cs typeface="Times New Roman" panose="02020603050405020304" pitchFamily="18" charset="0"/>
              </a:rPr>
              <a:t>3. HIỂU BIẾT VỀ KỸ THUẬT</a:t>
            </a:r>
            <a:r>
              <a:rPr lang="en-US" altLang="vi-VN" sz="2000" dirty="0">
                <a:latin typeface="Times New Roman" panose="02020603050405020304" pitchFamily="18" charset="0"/>
                <a:cs typeface="Times New Roman" panose="02020603050405020304" pitchFamily="18" charset="0"/>
              </a:rPr>
              <a:t>:</a:t>
            </a:r>
          </a:p>
          <a:p>
            <a:pPr marL="139700">
              <a:lnSpc>
                <a:spcPct val="90000"/>
              </a:lnSpc>
            </a:pPr>
            <a:endParaRPr lang="en-US" altLang="vi-VN" sz="2000" dirty="0">
              <a:latin typeface="Times New Roman" panose="02020603050405020304" pitchFamily="18" charset="0"/>
              <a:cs typeface="Times New Roman" panose="02020603050405020304" pitchFamily="18" charset="0"/>
            </a:endParaRPr>
          </a:p>
          <a:p>
            <a:pPr marL="342900" indent="-342900">
              <a:lnSpc>
                <a:spcPct val="90000"/>
              </a:lnSpc>
              <a:buFont typeface="Wingdings" panose="05000000000000000000" pitchFamily="2" charset="2"/>
              <a:buChar char="ü"/>
            </a:pPr>
            <a:r>
              <a:rPr lang="en-US" altLang="vi-VN" sz="2000" dirty="0" err="1">
                <a:latin typeface="Times New Roman" panose="02020603050405020304" pitchFamily="18" charset="0"/>
                <a:cs typeface="Times New Roman" panose="02020603050405020304" pitchFamily="18" charset="0"/>
              </a:rPr>
              <a:t>Tìm</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và</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hiểu</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những</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kỹ</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thuật</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nào</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mà</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người</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dân</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yêu</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cầu</a:t>
            </a:r>
            <a:endParaRPr lang="en-US" altLang="vi-VN" sz="2000" dirty="0">
              <a:latin typeface="Times New Roman" panose="02020603050405020304" pitchFamily="18" charset="0"/>
              <a:cs typeface="Times New Roman" panose="02020603050405020304" pitchFamily="18" charset="0"/>
            </a:endParaRPr>
          </a:p>
          <a:p>
            <a:pPr marL="342900" indent="-342900">
              <a:lnSpc>
                <a:spcPct val="90000"/>
              </a:lnSpc>
              <a:buFont typeface="Wingdings" panose="05000000000000000000" pitchFamily="2" charset="2"/>
              <a:buChar char="ü"/>
            </a:pPr>
            <a:r>
              <a:rPr lang="en-US" altLang="vi-VN" sz="2000" dirty="0" err="1">
                <a:latin typeface="Times New Roman" panose="02020603050405020304" pitchFamily="18" charset="0"/>
                <a:cs typeface="Times New Roman" panose="02020603050405020304" pitchFamily="18" charset="0"/>
              </a:rPr>
              <a:t>Chuẩn</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bị</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tài</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liệu</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phát</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tay</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đơn</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giản</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dễ</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hiểu</a:t>
            </a:r>
            <a:r>
              <a:rPr lang="en-US" altLang="vi-VN" sz="2000" dirty="0">
                <a:latin typeface="Times New Roman" panose="02020603050405020304" pitchFamily="18" charset="0"/>
                <a:cs typeface="Times New Roman" panose="02020603050405020304" pitchFamily="18" charset="0"/>
              </a:rPr>
              <a:t> </a:t>
            </a:r>
          </a:p>
          <a:p>
            <a:pPr marL="342900" indent="-342900">
              <a:lnSpc>
                <a:spcPct val="90000"/>
              </a:lnSpc>
              <a:buFont typeface="Wingdings" panose="05000000000000000000" pitchFamily="2" charset="2"/>
              <a:buChar char="ü"/>
            </a:pPr>
            <a:r>
              <a:rPr lang="en-US" altLang="vi-VN" sz="2000" dirty="0" err="1">
                <a:latin typeface="Times New Roman" panose="02020603050405020304" pitchFamily="18" charset="0"/>
                <a:cs typeface="Times New Roman" panose="02020603050405020304" pitchFamily="18" charset="0"/>
              </a:rPr>
              <a:t>Đưa</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ra</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những</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ví</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dụ</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và</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trình</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diễn</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thực</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tế</a:t>
            </a:r>
            <a:r>
              <a:rPr lang="en-US" altLang="vi-VN" sz="2000" dirty="0">
                <a:latin typeface="Times New Roman" panose="02020603050405020304" pitchFamily="18" charset="0"/>
                <a:cs typeface="Times New Roman" panose="02020603050405020304" pitchFamily="18" charset="0"/>
              </a:rPr>
              <a:t> </a:t>
            </a:r>
          </a:p>
          <a:p>
            <a:pPr marL="342900" indent="-342900">
              <a:lnSpc>
                <a:spcPct val="90000"/>
              </a:lnSpc>
              <a:buFont typeface="Wingdings" panose="05000000000000000000" pitchFamily="2" charset="2"/>
              <a:buChar char="ü"/>
            </a:pPr>
            <a:r>
              <a:rPr lang="en-US" altLang="vi-VN" sz="2000" dirty="0" err="1">
                <a:latin typeface="Times New Roman" panose="02020603050405020304" pitchFamily="18" charset="0"/>
                <a:cs typeface="Times New Roman" panose="02020603050405020304" pitchFamily="18" charset="0"/>
              </a:rPr>
              <a:t>Không</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áp</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đặt</a:t>
            </a:r>
            <a:r>
              <a:rPr lang="en-US" altLang="vi-VN" sz="2000" dirty="0">
                <a:latin typeface="Times New Roman" panose="02020603050405020304" pitchFamily="18" charset="0"/>
                <a:cs typeface="Times New Roman" panose="02020603050405020304" pitchFamily="18" charset="0"/>
              </a:rPr>
              <a:t> ý </a:t>
            </a:r>
            <a:r>
              <a:rPr lang="en-US" altLang="vi-VN" sz="2000" dirty="0" err="1">
                <a:latin typeface="Times New Roman" panose="02020603050405020304" pitchFamily="18" charset="0"/>
                <a:cs typeface="Times New Roman" panose="02020603050405020304" pitchFamily="18" charset="0"/>
              </a:rPr>
              <a:t>kiến</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mà</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chỉ</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đề</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xuất</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hiểu</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biết</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của</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mình</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như</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là</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đóng</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góp</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cho</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quá</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trình</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học</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hỏi</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của</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người</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dân</a:t>
            </a:r>
            <a:r>
              <a:rPr lang="en-US" altLang="vi-VN" sz="2000" dirty="0">
                <a:latin typeface="Times New Roman" panose="02020603050405020304" pitchFamily="18" charset="0"/>
                <a:cs typeface="Times New Roman" panose="02020603050405020304" pitchFamily="18" charset="0"/>
              </a:rPr>
              <a:t>.</a:t>
            </a:r>
          </a:p>
          <a:p>
            <a:pPr>
              <a:lnSpc>
                <a:spcPct val="90000"/>
              </a:lnSpc>
            </a:pPr>
            <a:endParaRPr lang="en-US" altLang="vi-VN" sz="2000"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93C8CFD9-850D-ED97-088C-0ECCC2EB5FC5}"/>
              </a:ext>
            </a:extLst>
          </p:cNvPr>
          <p:cNvSpPr txBox="1">
            <a:spLocks noChangeArrowheads="1"/>
          </p:cNvSpPr>
          <p:nvPr/>
        </p:nvSpPr>
        <p:spPr>
          <a:xfrm>
            <a:off x="4644008" y="1039090"/>
            <a:ext cx="4146701" cy="3304310"/>
          </a:xfrm>
          <a:prstGeom prst="rect">
            <a:avLst/>
          </a:prstGeom>
          <a:solidFill>
            <a:schemeClr val="accent4">
              <a:lumMod val="40000"/>
              <a:lumOff val="6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139700" indent="0">
              <a:lnSpc>
                <a:spcPct val="90000"/>
              </a:lnSpc>
              <a:buNone/>
            </a:pPr>
            <a:r>
              <a:rPr lang="en-US" altLang="vi-VN" sz="2000" b="1" dirty="0"/>
              <a:t>4.THÁI ĐỘ: </a:t>
            </a:r>
          </a:p>
          <a:p>
            <a:pPr>
              <a:lnSpc>
                <a:spcPct val="90000"/>
              </a:lnSpc>
              <a:buFont typeface="Wingdings" panose="05000000000000000000" pitchFamily="2" charset="2"/>
              <a:buChar char="ü"/>
            </a:pPr>
            <a:r>
              <a:rPr lang="en-US" altLang="vi-VN" sz="2000" dirty="0" err="1"/>
              <a:t>Nên</a:t>
            </a:r>
            <a:r>
              <a:rPr lang="en-US" altLang="vi-VN" sz="2000" dirty="0"/>
              <a:t> chia </a:t>
            </a:r>
            <a:r>
              <a:rPr lang="en-US" altLang="vi-VN" sz="2000" dirty="0" err="1"/>
              <a:t>sẻ</a:t>
            </a:r>
            <a:r>
              <a:rPr lang="en-US" altLang="vi-VN" sz="2000" dirty="0"/>
              <a:t> </a:t>
            </a:r>
            <a:r>
              <a:rPr lang="en-US" altLang="vi-VN" sz="2000" dirty="0" err="1"/>
              <a:t>đồng</a:t>
            </a:r>
            <a:r>
              <a:rPr lang="en-US" altLang="vi-VN" sz="2000" dirty="0"/>
              <a:t> </a:t>
            </a:r>
            <a:r>
              <a:rPr lang="en-US" altLang="vi-VN" sz="2000" dirty="0" err="1"/>
              <a:t>cảm</a:t>
            </a:r>
            <a:r>
              <a:rPr lang="en-US" altLang="vi-VN" sz="2000" dirty="0"/>
              <a:t> :</a:t>
            </a:r>
          </a:p>
          <a:p>
            <a:pPr>
              <a:lnSpc>
                <a:spcPct val="90000"/>
              </a:lnSpc>
              <a:buFont typeface="Wingdings" panose="05000000000000000000" pitchFamily="2" charset="2"/>
              <a:buChar char="ü"/>
            </a:pPr>
            <a:r>
              <a:rPr lang="en-US" altLang="vi-VN" sz="2000" dirty="0" err="1"/>
              <a:t>Thể</a:t>
            </a:r>
            <a:r>
              <a:rPr lang="en-US" altLang="vi-VN" sz="2000" dirty="0"/>
              <a:t> </a:t>
            </a:r>
            <a:r>
              <a:rPr lang="en-US" altLang="vi-VN" sz="2000" dirty="0" err="1"/>
              <a:t>hiện</a:t>
            </a:r>
            <a:r>
              <a:rPr lang="en-US" altLang="vi-VN" sz="2000" dirty="0"/>
              <a:t> </a:t>
            </a:r>
            <a:r>
              <a:rPr lang="en-US" altLang="vi-VN" sz="2000" dirty="0" err="1"/>
              <a:t>sự</a:t>
            </a:r>
            <a:r>
              <a:rPr lang="en-US" altLang="vi-VN" sz="2000" dirty="0"/>
              <a:t> </a:t>
            </a:r>
            <a:r>
              <a:rPr lang="en-US" altLang="vi-VN" sz="2000" dirty="0" err="1"/>
              <a:t>tôn</a:t>
            </a:r>
            <a:r>
              <a:rPr lang="en-US" altLang="vi-VN" sz="2000" dirty="0"/>
              <a:t> </a:t>
            </a:r>
            <a:r>
              <a:rPr lang="en-US" altLang="vi-VN" sz="2000" dirty="0" err="1"/>
              <a:t>trọng</a:t>
            </a:r>
            <a:r>
              <a:rPr lang="en-US" altLang="vi-VN" sz="2000" dirty="0"/>
              <a:t> </a:t>
            </a:r>
            <a:r>
              <a:rPr lang="en-US" altLang="vi-VN" sz="2000" dirty="0" err="1"/>
              <a:t>với</a:t>
            </a:r>
            <a:r>
              <a:rPr lang="en-US" altLang="vi-VN" sz="2000" dirty="0"/>
              <a:t> </a:t>
            </a:r>
            <a:r>
              <a:rPr lang="en-US" altLang="vi-VN" sz="2000" dirty="0" err="1"/>
              <a:t>tất</a:t>
            </a:r>
            <a:r>
              <a:rPr lang="en-US" altLang="vi-VN" sz="2000" dirty="0"/>
              <a:t> </a:t>
            </a:r>
            <a:r>
              <a:rPr lang="en-US" altLang="vi-VN" sz="2000" dirty="0" err="1"/>
              <a:t>cả</a:t>
            </a:r>
            <a:r>
              <a:rPr lang="en-US" altLang="vi-VN" sz="2000" dirty="0"/>
              <a:t> </a:t>
            </a:r>
            <a:r>
              <a:rPr lang="en-US" altLang="vi-VN" sz="2000" dirty="0" err="1"/>
              <a:t>mọi</a:t>
            </a:r>
            <a:r>
              <a:rPr lang="en-US" altLang="vi-VN" sz="2000" dirty="0"/>
              <a:t> </a:t>
            </a:r>
            <a:r>
              <a:rPr lang="en-US" altLang="vi-VN" sz="2000" dirty="0" err="1"/>
              <a:t>người</a:t>
            </a:r>
            <a:endParaRPr lang="en-US" altLang="vi-VN" sz="2000" dirty="0"/>
          </a:p>
          <a:p>
            <a:pPr>
              <a:lnSpc>
                <a:spcPct val="90000"/>
              </a:lnSpc>
              <a:buFont typeface="Wingdings" panose="05000000000000000000" pitchFamily="2" charset="2"/>
              <a:buChar char="ü"/>
            </a:pPr>
            <a:r>
              <a:rPr lang="en-US" altLang="vi-VN" sz="2000" dirty="0" err="1"/>
              <a:t>Chủ</a:t>
            </a:r>
            <a:r>
              <a:rPr lang="en-US" altLang="vi-VN" sz="2000" dirty="0"/>
              <a:t> </a:t>
            </a:r>
            <a:r>
              <a:rPr lang="en-US" altLang="vi-VN" sz="2000" dirty="0" err="1"/>
              <a:t>động</a:t>
            </a:r>
            <a:r>
              <a:rPr lang="en-US" altLang="vi-VN" sz="2000" dirty="0"/>
              <a:t> </a:t>
            </a:r>
            <a:r>
              <a:rPr lang="en-US" altLang="vi-VN" sz="2000" dirty="0" err="1"/>
              <a:t>lắng</a:t>
            </a:r>
            <a:r>
              <a:rPr lang="en-US" altLang="vi-VN" sz="2000" dirty="0"/>
              <a:t> </a:t>
            </a:r>
            <a:r>
              <a:rPr lang="en-US" altLang="vi-VN" sz="2000" dirty="0" err="1"/>
              <a:t>nghe</a:t>
            </a:r>
            <a:r>
              <a:rPr lang="en-US" altLang="vi-VN" sz="2000" dirty="0"/>
              <a:t> </a:t>
            </a:r>
            <a:r>
              <a:rPr lang="en-US" altLang="vi-VN" sz="2000" dirty="0" err="1"/>
              <a:t>kinh</a:t>
            </a:r>
            <a:r>
              <a:rPr lang="en-US" altLang="vi-VN" sz="2000" dirty="0"/>
              <a:t> </a:t>
            </a:r>
            <a:r>
              <a:rPr lang="en-US" altLang="vi-VN" sz="2000" dirty="0" err="1"/>
              <a:t>nghiệm</a:t>
            </a:r>
            <a:r>
              <a:rPr lang="en-US" altLang="vi-VN" sz="2000" dirty="0"/>
              <a:t> </a:t>
            </a:r>
            <a:r>
              <a:rPr lang="en-US" altLang="vi-VN" sz="2000" dirty="0" err="1"/>
              <a:t>và</a:t>
            </a:r>
            <a:r>
              <a:rPr lang="en-US" altLang="vi-VN" sz="2000" dirty="0"/>
              <a:t> </a:t>
            </a:r>
            <a:r>
              <a:rPr lang="en-US" altLang="vi-VN" sz="2000" dirty="0" err="1"/>
              <a:t>nhu</a:t>
            </a:r>
            <a:r>
              <a:rPr lang="en-US" altLang="vi-VN" sz="2000" dirty="0"/>
              <a:t> </a:t>
            </a:r>
            <a:r>
              <a:rPr lang="en-US" altLang="vi-VN" sz="2000" dirty="0" err="1"/>
              <a:t>cầu</a:t>
            </a:r>
            <a:r>
              <a:rPr lang="en-US" altLang="vi-VN" sz="2000" dirty="0"/>
              <a:t> </a:t>
            </a:r>
            <a:r>
              <a:rPr lang="en-US" altLang="vi-VN" sz="2000" dirty="0" err="1"/>
              <a:t>của</a:t>
            </a:r>
            <a:r>
              <a:rPr lang="en-US" altLang="vi-VN" sz="2000" dirty="0"/>
              <a:t> </a:t>
            </a:r>
            <a:r>
              <a:rPr lang="en-US" altLang="vi-VN" sz="2000" dirty="0" err="1"/>
              <a:t>người</a:t>
            </a:r>
            <a:r>
              <a:rPr lang="en-US" altLang="vi-VN" sz="2000" dirty="0"/>
              <a:t> </a:t>
            </a:r>
            <a:r>
              <a:rPr lang="en-US" altLang="vi-VN" sz="2000" dirty="0" err="1"/>
              <a:t>dân</a:t>
            </a:r>
            <a:endParaRPr lang="en-US" altLang="vi-VN" sz="2000" dirty="0"/>
          </a:p>
          <a:p>
            <a:pPr>
              <a:lnSpc>
                <a:spcPct val="90000"/>
              </a:lnSpc>
              <a:buFont typeface="Wingdings" panose="05000000000000000000" pitchFamily="2" charset="2"/>
              <a:buChar char="ü"/>
            </a:pPr>
            <a:r>
              <a:rPr lang="en-US" altLang="vi-VN" sz="2000" dirty="0"/>
              <a:t>Tôn </a:t>
            </a:r>
            <a:r>
              <a:rPr lang="en-US" altLang="vi-VN" sz="2000" dirty="0" err="1"/>
              <a:t>trọng</a:t>
            </a:r>
            <a:r>
              <a:rPr lang="en-US" altLang="vi-VN" sz="2000" dirty="0"/>
              <a:t> </a:t>
            </a:r>
            <a:r>
              <a:rPr lang="en-US" altLang="vi-VN" sz="2000" dirty="0" err="1"/>
              <a:t>và</a:t>
            </a:r>
            <a:r>
              <a:rPr lang="en-US" altLang="vi-VN" sz="2000" dirty="0"/>
              <a:t> </a:t>
            </a:r>
            <a:r>
              <a:rPr lang="en-US" altLang="vi-VN" sz="2000" dirty="0" err="1"/>
              <a:t>quan</a:t>
            </a:r>
            <a:r>
              <a:rPr lang="en-US" altLang="vi-VN" sz="2000" dirty="0"/>
              <a:t> </a:t>
            </a:r>
            <a:r>
              <a:rPr lang="en-US" altLang="vi-VN" sz="2000" dirty="0" err="1"/>
              <a:t>tâm</a:t>
            </a:r>
            <a:r>
              <a:rPr lang="en-US" altLang="vi-VN" sz="2000" dirty="0"/>
              <a:t> </a:t>
            </a:r>
            <a:r>
              <a:rPr lang="en-US" altLang="vi-VN" sz="2000" dirty="0" err="1"/>
              <a:t>đến</a:t>
            </a:r>
            <a:r>
              <a:rPr lang="en-US" altLang="vi-VN" sz="2000" dirty="0"/>
              <a:t> </a:t>
            </a:r>
            <a:r>
              <a:rPr lang="en-US" altLang="vi-VN" sz="2000" dirty="0" err="1"/>
              <a:t>những</a:t>
            </a:r>
            <a:r>
              <a:rPr lang="en-US" altLang="vi-VN" sz="2000" dirty="0"/>
              <a:t> </a:t>
            </a:r>
            <a:r>
              <a:rPr lang="en-US" altLang="vi-VN" sz="2000" dirty="0" err="1"/>
              <a:t>kinh</a:t>
            </a:r>
            <a:r>
              <a:rPr lang="en-US" altLang="vi-VN" sz="2000" dirty="0"/>
              <a:t> </a:t>
            </a:r>
            <a:r>
              <a:rPr lang="en-US" altLang="vi-VN" sz="2000" dirty="0" err="1"/>
              <a:t>nghiệm</a:t>
            </a:r>
            <a:r>
              <a:rPr lang="en-US" altLang="vi-VN" sz="2000" dirty="0"/>
              <a:t> </a:t>
            </a:r>
            <a:r>
              <a:rPr lang="en-US" altLang="vi-VN" sz="2000" dirty="0" err="1"/>
              <a:t>của</a:t>
            </a:r>
            <a:r>
              <a:rPr lang="en-US" altLang="vi-VN" sz="2000" dirty="0"/>
              <a:t> </a:t>
            </a:r>
            <a:r>
              <a:rPr lang="en-US" altLang="vi-VN" sz="2000" dirty="0" err="1"/>
              <a:t>người</a:t>
            </a:r>
            <a:r>
              <a:rPr lang="en-US" altLang="vi-VN" sz="2000" dirty="0"/>
              <a:t> </a:t>
            </a:r>
            <a:r>
              <a:rPr lang="en-US" altLang="vi-VN" sz="2000" dirty="0" err="1"/>
              <a:t>dân</a:t>
            </a:r>
            <a:r>
              <a:rPr lang="en-US" altLang="vi-VN" sz="2000" dirty="0"/>
              <a:t> </a:t>
            </a:r>
            <a:r>
              <a:rPr lang="en-US" altLang="vi-VN" sz="2000" dirty="0" err="1"/>
              <a:t>địa</a:t>
            </a:r>
            <a:r>
              <a:rPr lang="en-US" altLang="vi-VN" sz="2000" dirty="0"/>
              <a:t> </a:t>
            </a:r>
            <a:r>
              <a:rPr lang="en-US" altLang="vi-VN" sz="2000" dirty="0" err="1"/>
              <a:t>phương</a:t>
            </a:r>
            <a:r>
              <a:rPr lang="en-US" altLang="vi-VN" sz="2000" dirty="0"/>
              <a:t> .</a:t>
            </a:r>
          </a:p>
          <a:p>
            <a:pPr>
              <a:lnSpc>
                <a:spcPct val="90000"/>
              </a:lnSpc>
              <a:buFont typeface="Wingdings" panose="05000000000000000000" pitchFamily="2" charset="2"/>
              <a:buChar char="ü"/>
            </a:pPr>
            <a:r>
              <a:rPr lang="en-US" altLang="vi-VN" sz="2000" dirty="0" err="1"/>
              <a:t>Khuyến</a:t>
            </a:r>
            <a:r>
              <a:rPr lang="en-US" altLang="vi-VN" sz="2000" dirty="0"/>
              <a:t> </a:t>
            </a:r>
            <a:r>
              <a:rPr lang="en-US" altLang="vi-VN" sz="2000" dirty="0" err="1"/>
              <a:t>khích</a:t>
            </a:r>
            <a:r>
              <a:rPr lang="en-US" altLang="vi-VN" sz="2000" dirty="0"/>
              <a:t> </a:t>
            </a:r>
            <a:r>
              <a:rPr lang="en-US" altLang="vi-VN" sz="2000" dirty="0" err="1"/>
              <a:t>học</a:t>
            </a:r>
            <a:r>
              <a:rPr lang="en-US" altLang="vi-VN" sz="2000" dirty="0"/>
              <a:t> </a:t>
            </a:r>
            <a:r>
              <a:rPr lang="en-US" altLang="vi-VN" sz="2000" dirty="0" err="1"/>
              <a:t>viên</a:t>
            </a:r>
            <a:r>
              <a:rPr lang="en-US" altLang="vi-VN" sz="2000" dirty="0"/>
              <a:t> </a:t>
            </a:r>
            <a:r>
              <a:rPr lang="en-US" altLang="vi-VN" sz="2000" dirty="0" err="1"/>
              <a:t>tôn</a:t>
            </a:r>
            <a:r>
              <a:rPr lang="en-US" altLang="vi-VN" sz="2000" dirty="0"/>
              <a:t> </a:t>
            </a:r>
            <a:r>
              <a:rPr lang="en-US" altLang="vi-VN" sz="2000" dirty="0" err="1"/>
              <a:t>trọng</a:t>
            </a:r>
            <a:r>
              <a:rPr lang="en-US" altLang="vi-VN" sz="2000" dirty="0"/>
              <a:t> ý </a:t>
            </a:r>
            <a:r>
              <a:rPr lang="en-US" altLang="vi-VN" sz="2000" dirty="0" err="1"/>
              <a:t>kiến</a:t>
            </a:r>
            <a:r>
              <a:rPr lang="en-US" altLang="vi-VN" sz="2000" dirty="0"/>
              <a:t> </a:t>
            </a:r>
            <a:r>
              <a:rPr lang="en-US" altLang="vi-VN" sz="2000" dirty="0" err="1"/>
              <a:t>nhận</a:t>
            </a:r>
            <a:r>
              <a:rPr lang="en-US" altLang="vi-VN" sz="2000" dirty="0"/>
              <a:t> </a:t>
            </a:r>
            <a:r>
              <a:rPr lang="en-US" altLang="vi-VN" sz="2000" dirty="0" err="1"/>
              <a:t>xét</a:t>
            </a:r>
            <a:r>
              <a:rPr lang="en-US" altLang="vi-VN" sz="2000" dirty="0"/>
              <a:t> </a:t>
            </a:r>
            <a:r>
              <a:rPr lang="en-US" altLang="vi-VN" sz="2000" dirty="0" err="1"/>
              <a:t>của</a:t>
            </a:r>
            <a:r>
              <a:rPr lang="en-US" altLang="vi-VN" sz="2000" dirty="0"/>
              <a:t> </a:t>
            </a:r>
            <a:r>
              <a:rPr lang="en-US" altLang="vi-VN" sz="2000" dirty="0" err="1"/>
              <a:t>nhau</a:t>
            </a:r>
            <a:r>
              <a:rPr lang="en-US" altLang="vi-VN" sz="2000" dirty="0"/>
              <a:t> </a:t>
            </a:r>
          </a:p>
        </p:txBody>
      </p:sp>
    </p:spTree>
    <p:extLst>
      <p:ext uri="{BB962C8B-B14F-4D97-AF65-F5344CB8AC3E}">
        <p14:creationId xmlns:p14="http://schemas.microsoft.com/office/powerpoint/2010/main" val="3802153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572C52C-E5C6-0544-A85E-A66BBEC4ABD9}"/>
              </a:ext>
            </a:extLst>
          </p:cNvPr>
          <p:cNvSpPr txBox="1">
            <a:spLocks noChangeArrowheads="1"/>
          </p:cNvSpPr>
          <p:nvPr/>
        </p:nvSpPr>
        <p:spPr>
          <a:xfrm>
            <a:off x="683568" y="171451"/>
            <a:ext cx="7632848" cy="516682"/>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700" b="1" dirty="0">
                <a:solidFill>
                  <a:schemeClr val="bg1"/>
                </a:solidFill>
                <a:latin typeface="Times New Roman" panose="02020603050405020304" pitchFamily="18" charset="0"/>
                <a:cs typeface="Times New Roman" panose="02020603050405020304" pitchFamily="18" charset="0"/>
              </a:rPr>
              <a:t>MỘT THÚC ĐẨY VIÊN GIỎI CẦN CÓ:</a:t>
            </a:r>
            <a:r>
              <a:rPr lang="en-US" altLang="vi-VN" sz="2700" dirty="0">
                <a:solidFill>
                  <a:schemeClr val="bg1"/>
                </a:solidFill>
                <a:latin typeface="Arial" panose="020B0604020202020204" pitchFamily="34" charset="0"/>
                <a:cs typeface="Arial" panose="020B0604020202020204" pitchFamily="34" charset="0"/>
              </a:rPr>
              <a:t> </a:t>
            </a:r>
          </a:p>
        </p:txBody>
      </p:sp>
      <p:sp>
        <p:nvSpPr>
          <p:cNvPr id="3" name="Rectangle 3">
            <a:extLst>
              <a:ext uri="{FF2B5EF4-FFF2-40B4-BE49-F238E27FC236}">
                <a16:creationId xmlns:a16="http://schemas.microsoft.com/office/drawing/2014/main" id="{8ADFBEFE-80E8-34DB-AB43-032D9C95E381}"/>
              </a:ext>
            </a:extLst>
          </p:cNvPr>
          <p:cNvSpPr txBox="1">
            <a:spLocks noChangeArrowheads="1"/>
          </p:cNvSpPr>
          <p:nvPr/>
        </p:nvSpPr>
        <p:spPr>
          <a:xfrm>
            <a:off x="236409" y="1310421"/>
            <a:ext cx="3872370" cy="2627733"/>
          </a:xfrm>
          <a:ln>
            <a:solidFill>
              <a:schemeClr val="tx1">
                <a:lumMod val="50000"/>
              </a:schemeClr>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spcAft>
                <a:spcPts val="900"/>
              </a:spcAft>
            </a:pPr>
            <a:r>
              <a:rPr lang="en-US" altLang="vi-VN" sz="1800" b="1" dirty="0">
                <a:solidFill>
                  <a:srgbClr val="FF0000"/>
                </a:solidFill>
                <a:latin typeface="Arial" panose="020B0604020202020204" pitchFamily="34" charset="0"/>
                <a:cs typeface="Arial" panose="020B0604020202020204" pitchFamily="34" charset="0"/>
              </a:rPr>
              <a:t>1.CÁC KỸ NĂNG</a:t>
            </a:r>
            <a:r>
              <a:rPr lang="en-US" altLang="vi-VN" sz="1800" b="1" dirty="0">
                <a:latin typeface="Arial" panose="020B0604020202020204" pitchFamily="34" charset="0"/>
                <a:cs typeface="Arial" panose="020B0604020202020204" pitchFamily="34" charset="0"/>
              </a:rPr>
              <a:t>:</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Lắng</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nghe</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quan</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sát</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trình</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bày</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phản</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hồi</a:t>
            </a:r>
            <a:r>
              <a:rPr lang="en-US" altLang="vi-VN" sz="1800" dirty="0">
                <a:latin typeface="Arial" panose="020B0604020202020204" pitchFamily="34" charset="0"/>
                <a:cs typeface="Arial" panose="020B0604020202020204" pitchFamily="34" charset="0"/>
              </a:rPr>
              <a:t>, , </a:t>
            </a:r>
            <a:r>
              <a:rPr lang="en-US" altLang="vi-VN" sz="1800" dirty="0" err="1">
                <a:latin typeface="Arial" panose="020B0604020202020204" pitchFamily="34" charset="0"/>
                <a:cs typeface="Arial" panose="020B0604020202020204" pitchFamily="34" charset="0"/>
              </a:rPr>
              <a:t>đặt</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câu</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hỏi</a:t>
            </a:r>
            <a:endParaRPr lang="en-US" altLang="vi-VN" sz="1800" dirty="0">
              <a:latin typeface="Arial" panose="020B0604020202020204" pitchFamily="34" charset="0"/>
              <a:cs typeface="Arial" panose="020B0604020202020204" pitchFamily="34" charset="0"/>
            </a:endParaRPr>
          </a:p>
          <a:p>
            <a:pPr algn="just">
              <a:spcAft>
                <a:spcPts val="900"/>
              </a:spcAft>
            </a:pPr>
            <a:r>
              <a:rPr lang="en-US" altLang="vi-VN" sz="1800" b="1" dirty="0">
                <a:solidFill>
                  <a:srgbClr val="FF0000"/>
                </a:solidFill>
                <a:latin typeface="Arial" panose="020B0604020202020204" pitchFamily="34" charset="0"/>
                <a:cs typeface="Arial" panose="020B0604020202020204" pitchFamily="34" charset="0"/>
              </a:rPr>
              <a:t>2.THÁI ĐỘ</a:t>
            </a:r>
            <a:r>
              <a:rPr lang="en-US" altLang="vi-VN" sz="1800" dirty="0">
                <a:solidFill>
                  <a:srgbClr val="FF0000"/>
                </a:solidFill>
                <a:latin typeface="Arial" panose="020B0604020202020204" pitchFamily="34" charset="0"/>
                <a:cs typeface="Arial" panose="020B0604020202020204" pitchFamily="34" charset="0"/>
              </a:rPr>
              <a:t>:</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Tôn</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trọng</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nhiệt</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tình</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ôn</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tồn</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kiễn</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nhẫn</a:t>
            </a:r>
            <a:r>
              <a:rPr lang="en-US" altLang="vi-VN" sz="1800" dirty="0">
                <a:latin typeface="Arial" panose="020B0604020202020204" pitchFamily="34" charset="0"/>
                <a:cs typeface="Arial" panose="020B0604020202020204" pitchFamily="34" charset="0"/>
              </a:rPr>
              <a:t>.</a:t>
            </a:r>
          </a:p>
          <a:p>
            <a:pPr algn="just">
              <a:spcAft>
                <a:spcPts val="900"/>
              </a:spcAft>
            </a:pPr>
            <a:r>
              <a:rPr lang="en-US" altLang="vi-VN" sz="1800" b="1" dirty="0">
                <a:solidFill>
                  <a:srgbClr val="FF0000"/>
                </a:solidFill>
                <a:latin typeface="Arial" panose="020B0604020202020204" pitchFamily="34" charset="0"/>
                <a:cs typeface="Arial" panose="020B0604020202020204" pitchFamily="34" charset="0"/>
              </a:rPr>
              <a:t>3.CHUẨN BỊ TỐT:</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Kế</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hoạch</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thúc</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đẩy</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thời</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gian</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điểm</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điểm</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thành</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phần</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tham</a:t>
            </a:r>
            <a:r>
              <a:rPr lang="en-US" altLang="vi-VN" sz="1800" dirty="0">
                <a:latin typeface="Arial" panose="020B0604020202020204" pitchFamily="34" charset="0"/>
                <a:cs typeface="Arial" panose="020B0604020202020204" pitchFamily="34" charset="0"/>
              </a:rPr>
              <a:t> </a:t>
            </a:r>
            <a:r>
              <a:rPr lang="en-US" altLang="vi-VN" sz="1800" dirty="0" err="1">
                <a:latin typeface="Arial" panose="020B0604020202020204" pitchFamily="34" charset="0"/>
                <a:cs typeface="Arial" panose="020B0604020202020204" pitchFamily="34" charset="0"/>
              </a:rPr>
              <a:t>dự</a:t>
            </a:r>
            <a:r>
              <a:rPr lang="en-US" altLang="vi-VN" sz="1800" dirty="0">
                <a:latin typeface="Arial" panose="020B0604020202020204" pitchFamily="34" charset="0"/>
                <a:cs typeface="Arial" panose="020B0604020202020204" pitchFamily="34" charset="0"/>
              </a:rPr>
              <a:t>….</a:t>
            </a:r>
          </a:p>
        </p:txBody>
      </p:sp>
      <p:sp>
        <p:nvSpPr>
          <p:cNvPr id="4" name="Rectangle 3">
            <a:extLst>
              <a:ext uri="{FF2B5EF4-FFF2-40B4-BE49-F238E27FC236}">
                <a16:creationId xmlns:a16="http://schemas.microsoft.com/office/drawing/2014/main" id="{DBAAF70C-03DC-EDB5-AC43-2C588FABED5C}"/>
              </a:ext>
            </a:extLst>
          </p:cNvPr>
          <p:cNvSpPr txBox="1">
            <a:spLocks noChangeArrowheads="1"/>
          </p:cNvSpPr>
          <p:nvPr/>
        </p:nvSpPr>
        <p:spPr>
          <a:xfrm>
            <a:off x="4416136" y="896233"/>
            <a:ext cx="4623955" cy="3603031"/>
          </a:xfrm>
          <a:prstGeom prst="rect">
            <a:avLst/>
          </a:prstGeom>
          <a:noFill/>
          <a:ln>
            <a:solidFill>
              <a:srgbClr val="0070C0"/>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a:spcAft>
                <a:spcPts val="900"/>
              </a:spcAft>
              <a:buFont typeface="Poppins"/>
              <a:buNone/>
            </a:pPr>
            <a:r>
              <a:rPr lang="en-US" altLang="vi-VN" sz="1800" b="1" dirty="0">
                <a:solidFill>
                  <a:srgbClr val="FF0000"/>
                </a:solidFill>
              </a:rPr>
              <a:t>4.TRỰC QUAN</a:t>
            </a:r>
            <a:r>
              <a:rPr lang="en-US" altLang="vi-VN" sz="1800" dirty="0"/>
              <a:t>: </a:t>
            </a:r>
            <a:r>
              <a:rPr lang="en-US" altLang="vi-VN" sz="1800" dirty="0" err="1"/>
              <a:t>Kỹ</a:t>
            </a:r>
            <a:r>
              <a:rPr lang="en-US" altLang="vi-VN" sz="1800" dirty="0"/>
              <a:t> </a:t>
            </a:r>
            <a:r>
              <a:rPr lang="en-US" altLang="vi-VN" sz="1800" dirty="0" err="1"/>
              <a:t>năng</a:t>
            </a:r>
            <a:r>
              <a:rPr lang="en-US" altLang="vi-VN" sz="1800" dirty="0"/>
              <a:t> </a:t>
            </a:r>
            <a:r>
              <a:rPr lang="en-US" altLang="vi-VN" sz="1800" dirty="0" err="1"/>
              <a:t>viết</a:t>
            </a:r>
            <a:r>
              <a:rPr lang="en-US" altLang="vi-VN" sz="1800" dirty="0"/>
              <a:t>, </a:t>
            </a:r>
            <a:r>
              <a:rPr lang="en-US" altLang="vi-VN" sz="1800" dirty="0" err="1"/>
              <a:t>biểu</a:t>
            </a:r>
            <a:r>
              <a:rPr lang="en-US" altLang="vi-VN" sz="1800" dirty="0"/>
              <a:t> </a:t>
            </a:r>
            <a:r>
              <a:rPr lang="en-US" altLang="vi-VN" sz="1800" dirty="0" err="1"/>
              <a:t>đồ</a:t>
            </a:r>
            <a:r>
              <a:rPr lang="en-US" altLang="vi-VN" sz="1800" dirty="0"/>
              <a:t>, </a:t>
            </a:r>
            <a:r>
              <a:rPr lang="en-US" altLang="vi-VN" sz="1800" dirty="0" err="1"/>
              <a:t>sơ</a:t>
            </a:r>
            <a:r>
              <a:rPr lang="en-US" altLang="vi-VN" sz="1800" dirty="0"/>
              <a:t> </a:t>
            </a:r>
            <a:r>
              <a:rPr lang="en-US" altLang="vi-VN" sz="1800" dirty="0" err="1"/>
              <a:t>đồ</a:t>
            </a:r>
            <a:r>
              <a:rPr lang="en-US" altLang="vi-VN" sz="1800" dirty="0"/>
              <a:t>, </a:t>
            </a:r>
            <a:r>
              <a:rPr lang="en-US" altLang="vi-VN" sz="1800" dirty="0" err="1"/>
              <a:t>tranh</a:t>
            </a:r>
            <a:r>
              <a:rPr lang="en-US" altLang="vi-VN" sz="1800" dirty="0"/>
              <a:t> </a:t>
            </a:r>
            <a:r>
              <a:rPr lang="en-US" altLang="vi-VN" sz="1800" dirty="0" err="1"/>
              <a:t>ảnh</a:t>
            </a:r>
            <a:r>
              <a:rPr lang="en-US" altLang="vi-VN" sz="1800" dirty="0"/>
              <a:t>, </a:t>
            </a:r>
            <a:r>
              <a:rPr lang="en-US" altLang="vi-VN" sz="1800" dirty="0" err="1"/>
              <a:t>các</a:t>
            </a:r>
            <a:r>
              <a:rPr lang="en-US" altLang="vi-VN" sz="1800" dirty="0"/>
              <a:t> </a:t>
            </a:r>
            <a:r>
              <a:rPr lang="en-US" altLang="vi-VN" sz="1800" dirty="0" err="1"/>
              <a:t>phương</a:t>
            </a:r>
            <a:r>
              <a:rPr lang="en-US" altLang="vi-VN" sz="1800" dirty="0"/>
              <a:t> </a:t>
            </a:r>
            <a:r>
              <a:rPr lang="en-US" altLang="vi-VN" sz="1800" dirty="0" err="1"/>
              <a:t>tiễn</a:t>
            </a:r>
            <a:r>
              <a:rPr lang="en-US" altLang="vi-VN" sz="1800" dirty="0"/>
              <a:t> </a:t>
            </a:r>
            <a:r>
              <a:rPr lang="en-US" altLang="vi-VN" sz="1800" dirty="0" err="1"/>
              <a:t>hỗ</a:t>
            </a:r>
            <a:r>
              <a:rPr lang="en-US" altLang="vi-VN" sz="1800" dirty="0"/>
              <a:t> </a:t>
            </a:r>
            <a:r>
              <a:rPr lang="en-US" altLang="vi-VN" sz="1800" dirty="0" err="1"/>
              <a:t>trợ</a:t>
            </a:r>
            <a:endParaRPr lang="en-US" altLang="vi-VN" sz="1800" dirty="0"/>
          </a:p>
          <a:p>
            <a:pPr>
              <a:spcAft>
                <a:spcPts val="900"/>
              </a:spcAft>
              <a:buFont typeface="Poppins"/>
              <a:buNone/>
            </a:pPr>
            <a:r>
              <a:rPr lang="en-US" altLang="vi-VN" sz="1800" b="1" dirty="0">
                <a:solidFill>
                  <a:srgbClr val="FF0000"/>
                </a:solidFill>
              </a:rPr>
              <a:t>5.QUẢN LÝ NHÓM:</a:t>
            </a:r>
            <a:r>
              <a:rPr lang="en-US" altLang="vi-VN" sz="1800" dirty="0"/>
              <a:t> </a:t>
            </a:r>
            <a:r>
              <a:rPr lang="en-US" altLang="vi-VN" sz="1800" dirty="0" err="1"/>
              <a:t>Thành</a:t>
            </a:r>
            <a:r>
              <a:rPr lang="en-US" altLang="vi-VN" sz="1800" dirty="0"/>
              <a:t> </a:t>
            </a:r>
            <a:r>
              <a:rPr lang="en-US" altLang="vi-VN" sz="1800" dirty="0" err="1"/>
              <a:t>lập</a:t>
            </a:r>
            <a:r>
              <a:rPr lang="en-US" altLang="vi-VN" sz="1800" dirty="0"/>
              <a:t> </a:t>
            </a:r>
            <a:r>
              <a:rPr lang="en-US" altLang="vi-VN" sz="1800" dirty="0" err="1"/>
              <a:t>nhóm</a:t>
            </a:r>
            <a:r>
              <a:rPr lang="en-US" altLang="vi-VN" sz="1800" dirty="0"/>
              <a:t>, </a:t>
            </a:r>
            <a:r>
              <a:rPr lang="en-US" altLang="vi-VN" sz="1800" dirty="0" err="1"/>
              <a:t>giao</a:t>
            </a:r>
            <a:r>
              <a:rPr lang="en-US" altLang="vi-VN" sz="1800" dirty="0"/>
              <a:t> </a:t>
            </a:r>
            <a:r>
              <a:rPr lang="en-US" altLang="vi-VN" sz="1800" dirty="0" err="1"/>
              <a:t>nhiệm</a:t>
            </a:r>
            <a:r>
              <a:rPr lang="en-US" altLang="vi-VN" sz="1800" dirty="0"/>
              <a:t> </a:t>
            </a:r>
            <a:r>
              <a:rPr lang="en-US" altLang="vi-VN" sz="1800" dirty="0" err="1"/>
              <a:t>vụ</a:t>
            </a:r>
            <a:r>
              <a:rPr lang="en-US" altLang="vi-VN" sz="1800" dirty="0"/>
              <a:t> </a:t>
            </a:r>
            <a:r>
              <a:rPr lang="en-US" altLang="vi-VN" sz="1800" dirty="0" err="1"/>
              <a:t>cho</a:t>
            </a:r>
            <a:r>
              <a:rPr lang="en-US" altLang="vi-VN" sz="1800" dirty="0"/>
              <a:t> </a:t>
            </a:r>
            <a:r>
              <a:rPr lang="en-US" altLang="vi-VN" sz="1800" dirty="0" err="1"/>
              <a:t>nhóm</a:t>
            </a:r>
            <a:r>
              <a:rPr lang="en-US" altLang="vi-VN" sz="1800" dirty="0"/>
              <a:t>, </a:t>
            </a:r>
            <a:r>
              <a:rPr lang="en-US" altLang="vi-VN" sz="1800" dirty="0" err="1"/>
              <a:t>giám</a:t>
            </a:r>
            <a:r>
              <a:rPr lang="en-US" altLang="vi-VN" sz="1800" dirty="0"/>
              <a:t> </a:t>
            </a:r>
            <a:r>
              <a:rPr lang="en-US" altLang="vi-VN" sz="1800" dirty="0" err="1"/>
              <a:t>sát</a:t>
            </a:r>
            <a:r>
              <a:rPr lang="en-US" altLang="vi-VN" sz="1800" dirty="0"/>
              <a:t> </a:t>
            </a:r>
            <a:r>
              <a:rPr lang="en-US" altLang="vi-VN" sz="1800" dirty="0" err="1"/>
              <a:t>đôn</a:t>
            </a:r>
            <a:r>
              <a:rPr lang="en-US" altLang="vi-VN" sz="1800" dirty="0"/>
              <a:t> </a:t>
            </a:r>
            <a:r>
              <a:rPr lang="en-US" altLang="vi-VN" sz="1800" dirty="0" err="1"/>
              <a:t>đốc</a:t>
            </a:r>
            <a:r>
              <a:rPr lang="en-US" altLang="vi-VN" sz="1800" dirty="0"/>
              <a:t>, </a:t>
            </a:r>
            <a:r>
              <a:rPr lang="en-US" altLang="vi-VN" sz="1800" dirty="0" err="1"/>
              <a:t>đọc</a:t>
            </a:r>
            <a:r>
              <a:rPr lang="en-US" altLang="vi-VN" sz="1800" dirty="0"/>
              <a:t>, </a:t>
            </a:r>
            <a:r>
              <a:rPr lang="en-US" altLang="vi-VN" sz="1800" dirty="0" err="1"/>
              <a:t>nói</a:t>
            </a:r>
            <a:endParaRPr lang="en-US" altLang="vi-VN" sz="1800" dirty="0"/>
          </a:p>
          <a:p>
            <a:pPr>
              <a:spcAft>
                <a:spcPts val="900"/>
              </a:spcAft>
              <a:buFont typeface="Poppins"/>
              <a:buNone/>
            </a:pPr>
            <a:r>
              <a:rPr lang="en-US" altLang="vi-VN" sz="1800" b="1" dirty="0">
                <a:solidFill>
                  <a:srgbClr val="FF0000"/>
                </a:solidFill>
              </a:rPr>
              <a:t>6.PHƯƠNG PHÁP</a:t>
            </a:r>
            <a:r>
              <a:rPr lang="en-US" altLang="vi-VN" sz="1800" dirty="0"/>
              <a:t>: 3 </a:t>
            </a:r>
            <a:r>
              <a:rPr lang="en-US" altLang="vi-VN" sz="1800" dirty="0" err="1"/>
              <a:t>công</a:t>
            </a:r>
            <a:r>
              <a:rPr lang="en-US" altLang="vi-VN" sz="1800" dirty="0"/>
              <a:t> </a:t>
            </a:r>
            <a:r>
              <a:rPr lang="en-US" altLang="vi-VN" sz="1800" dirty="0" err="1"/>
              <a:t>cụ</a:t>
            </a:r>
            <a:r>
              <a:rPr lang="en-US" altLang="vi-VN" sz="1800" dirty="0"/>
              <a:t> </a:t>
            </a:r>
            <a:r>
              <a:rPr lang="en-US" altLang="vi-VN" sz="1800" dirty="0" err="1"/>
              <a:t>tạo</a:t>
            </a:r>
            <a:r>
              <a:rPr lang="en-US" altLang="vi-VN" sz="1800" dirty="0"/>
              <a:t> ý </a:t>
            </a:r>
            <a:r>
              <a:rPr lang="en-US" altLang="vi-VN" sz="1800" dirty="0" err="1"/>
              <a:t>tưởng</a:t>
            </a:r>
            <a:r>
              <a:rPr lang="en-US" altLang="vi-VN" sz="1800" dirty="0"/>
              <a:t>; 03 </a:t>
            </a:r>
            <a:r>
              <a:rPr lang="en-US" altLang="vi-VN" sz="1800" dirty="0" err="1"/>
              <a:t>công</a:t>
            </a:r>
            <a:r>
              <a:rPr lang="en-US" altLang="vi-VN" sz="1800" dirty="0"/>
              <a:t> </a:t>
            </a:r>
            <a:r>
              <a:rPr lang="en-US" altLang="vi-VN" sz="1800" dirty="0" err="1"/>
              <a:t>cụ</a:t>
            </a:r>
            <a:r>
              <a:rPr lang="en-US" altLang="vi-VN" sz="1800" dirty="0"/>
              <a:t> </a:t>
            </a:r>
            <a:r>
              <a:rPr lang="en-US" altLang="vi-VN" sz="1800" dirty="0" err="1"/>
              <a:t>phân</a:t>
            </a:r>
            <a:r>
              <a:rPr lang="en-US" altLang="vi-VN" sz="1800" dirty="0"/>
              <a:t> </a:t>
            </a:r>
            <a:r>
              <a:rPr lang="en-US" altLang="vi-VN" sz="1800" dirty="0" err="1"/>
              <a:t>tích</a:t>
            </a:r>
            <a:r>
              <a:rPr lang="en-US" altLang="vi-VN" sz="1800" dirty="0"/>
              <a:t> ý </a:t>
            </a:r>
            <a:r>
              <a:rPr lang="en-US" altLang="vi-VN" sz="1800" dirty="0" err="1"/>
              <a:t>tưởng</a:t>
            </a:r>
            <a:r>
              <a:rPr lang="en-US" altLang="vi-VN" sz="1800" dirty="0"/>
              <a:t>; 03 </a:t>
            </a:r>
            <a:r>
              <a:rPr lang="en-US" altLang="vi-VN" sz="1800" dirty="0" err="1"/>
              <a:t>công</a:t>
            </a:r>
            <a:r>
              <a:rPr lang="en-US" altLang="vi-VN" sz="1800" dirty="0"/>
              <a:t> </a:t>
            </a:r>
            <a:r>
              <a:rPr lang="en-US" altLang="vi-VN" sz="1800" dirty="0" err="1"/>
              <a:t>cụ</a:t>
            </a:r>
            <a:r>
              <a:rPr lang="en-US" altLang="vi-VN" sz="1800" dirty="0"/>
              <a:t> </a:t>
            </a:r>
            <a:r>
              <a:rPr lang="en-US" altLang="vi-VN" sz="1800" dirty="0" err="1"/>
              <a:t>lựa</a:t>
            </a:r>
            <a:r>
              <a:rPr lang="en-US" altLang="vi-VN" sz="1800" dirty="0"/>
              <a:t> </a:t>
            </a:r>
            <a:r>
              <a:rPr lang="en-US" altLang="vi-VN" sz="1800" dirty="0" err="1"/>
              <a:t>chọn</a:t>
            </a:r>
            <a:r>
              <a:rPr lang="en-US" altLang="vi-VN" sz="1800" dirty="0"/>
              <a:t> ý </a:t>
            </a:r>
            <a:r>
              <a:rPr lang="en-US" altLang="vi-VN" sz="1800" dirty="0" err="1"/>
              <a:t>tưởng</a:t>
            </a:r>
            <a:endParaRPr lang="en-US" altLang="vi-VN" sz="1800" dirty="0"/>
          </a:p>
        </p:txBody>
      </p:sp>
    </p:spTree>
    <p:extLst>
      <p:ext uri="{BB962C8B-B14F-4D97-AF65-F5344CB8AC3E}">
        <p14:creationId xmlns:p14="http://schemas.microsoft.com/office/powerpoint/2010/main" val="16225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out)">
                                      <p:cBhvr>
                                        <p:cTn id="7" dur="5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out)">
                                      <p:cBhvr>
                                        <p:cTn id="12" dur="500"/>
                                        <p:tgtEl>
                                          <p:spTgt spid="3">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out)">
                                      <p:cBhvr>
                                        <p:cTn id="17" dur="500"/>
                                        <p:tgtEl>
                                          <p:spTgt spid="3">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box(out)">
                                      <p:cBhvr>
                                        <p:cTn id="22" dur="500"/>
                                        <p:tgtEl>
                                          <p:spTgt spid="4">
                                            <p:txEl>
                                              <p:pRg st="0" end="0"/>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box(out)">
                                      <p:cBhvr>
                                        <p:cTn id="27" dur="500"/>
                                        <p:tgtEl>
                                          <p:spTgt spid="4">
                                            <p:txEl>
                                              <p:pRg st="1" end="1"/>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box(out)">
                                      <p:cBhvr>
                                        <p:cTn id="32" dur="500"/>
                                        <p:tgtEl>
                                          <p:spTgt spid="4">
                                            <p:txEl>
                                              <p:pRg st="2" end="2"/>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4"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DA94CEF-AA28-F829-EFDE-93B772F43990}"/>
              </a:ext>
            </a:extLst>
          </p:cNvPr>
          <p:cNvSpPr txBox="1">
            <a:spLocks noChangeArrowheads="1"/>
          </p:cNvSpPr>
          <p:nvPr/>
        </p:nvSpPr>
        <p:spPr>
          <a:xfrm>
            <a:off x="1428750" y="114300"/>
            <a:ext cx="5638800" cy="539354"/>
          </a:xfrm>
        </p:spPr>
        <p:txBody>
          <a:bodyPr spcFirstLastPara="1" wrap="square" lIns="0" tIns="91425"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800" dirty="0">
                <a:solidFill>
                  <a:schemeClr val="bg1"/>
                </a:solidFill>
                <a:latin typeface="Times New Roman" panose="02020603050405020304" pitchFamily="18" charset="0"/>
                <a:cs typeface="Times New Roman" panose="02020603050405020304" pitchFamily="18" charset="0"/>
              </a:rPr>
              <a:t>1. KỸ NĂNG LẮNG NGHE</a:t>
            </a:r>
          </a:p>
        </p:txBody>
      </p:sp>
      <p:grpSp>
        <p:nvGrpSpPr>
          <p:cNvPr id="3" name="Group 3">
            <a:extLst>
              <a:ext uri="{FF2B5EF4-FFF2-40B4-BE49-F238E27FC236}">
                <a16:creationId xmlns:a16="http://schemas.microsoft.com/office/drawing/2014/main" id="{4D894649-B284-4942-B970-DE89A2A2165B}"/>
              </a:ext>
            </a:extLst>
          </p:cNvPr>
          <p:cNvGrpSpPr>
            <a:grpSpLocks/>
          </p:cNvGrpSpPr>
          <p:nvPr/>
        </p:nvGrpSpPr>
        <p:grpSpPr bwMode="auto">
          <a:xfrm>
            <a:off x="683568" y="857250"/>
            <a:ext cx="7632848" cy="4171950"/>
            <a:chOff x="336" y="720"/>
            <a:chExt cx="5664" cy="3504"/>
          </a:xfrm>
        </p:grpSpPr>
        <p:pic>
          <p:nvPicPr>
            <p:cNvPr id="4" name="Picture 4">
              <a:extLst>
                <a:ext uri="{FF2B5EF4-FFF2-40B4-BE49-F238E27FC236}">
                  <a16:creationId xmlns:a16="http://schemas.microsoft.com/office/drawing/2014/main" id="{2E54C180-CD60-4BCC-EAA9-72530FFC73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960" t="22614" r="15260" b="18582"/>
            <a:stretch>
              <a:fillRect/>
            </a:stretch>
          </p:blipFill>
          <p:spPr bwMode="auto">
            <a:xfrm>
              <a:off x="336" y="720"/>
              <a:ext cx="5664" cy="35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Oval 5">
              <a:extLst>
                <a:ext uri="{FF2B5EF4-FFF2-40B4-BE49-F238E27FC236}">
                  <a16:creationId xmlns:a16="http://schemas.microsoft.com/office/drawing/2014/main" id="{548FF859-0643-56A9-C024-EBC2BD9E6DDF}"/>
                </a:ext>
              </a:extLst>
            </p:cNvPr>
            <p:cNvSpPr>
              <a:spLocks noChangeArrowheads="1"/>
            </p:cNvSpPr>
            <p:nvPr/>
          </p:nvSpPr>
          <p:spPr bwMode="auto">
            <a:xfrm>
              <a:off x="540" y="3345"/>
              <a:ext cx="1124" cy="3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endParaRPr lang="vi-VN" altLang="vi-VN" sz="900" b="1">
                <a:solidFill>
                  <a:schemeClr val="bg2"/>
                </a:solidFill>
                <a:latin typeface="VNI-Vari" pitchFamily="2" charset="0"/>
              </a:endParaRPr>
            </a:p>
          </p:txBody>
        </p:sp>
        <p:sp>
          <p:nvSpPr>
            <p:cNvPr id="6" name="Oval 6">
              <a:extLst>
                <a:ext uri="{FF2B5EF4-FFF2-40B4-BE49-F238E27FC236}">
                  <a16:creationId xmlns:a16="http://schemas.microsoft.com/office/drawing/2014/main" id="{8441DB79-9B20-A2A2-B7FD-3F017CFE2866}"/>
                </a:ext>
              </a:extLst>
            </p:cNvPr>
            <p:cNvSpPr>
              <a:spLocks noChangeArrowheads="1"/>
            </p:cNvSpPr>
            <p:nvPr/>
          </p:nvSpPr>
          <p:spPr bwMode="auto">
            <a:xfrm>
              <a:off x="1255" y="2761"/>
              <a:ext cx="1124" cy="3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endParaRPr lang="vi-VN" altLang="vi-VN" sz="1800" b="1">
                <a:solidFill>
                  <a:srgbClr val="003366"/>
                </a:solidFill>
                <a:latin typeface="VNI-Vari" pitchFamily="2" charset="0"/>
              </a:endParaRPr>
            </a:p>
          </p:txBody>
        </p:sp>
        <p:sp>
          <p:nvSpPr>
            <p:cNvPr id="7" name="Oval 7">
              <a:extLst>
                <a:ext uri="{FF2B5EF4-FFF2-40B4-BE49-F238E27FC236}">
                  <a16:creationId xmlns:a16="http://schemas.microsoft.com/office/drawing/2014/main" id="{64EE9087-C5FB-7260-AC17-FC11F8AB7693}"/>
                </a:ext>
              </a:extLst>
            </p:cNvPr>
            <p:cNvSpPr>
              <a:spLocks noChangeArrowheads="1"/>
            </p:cNvSpPr>
            <p:nvPr/>
          </p:nvSpPr>
          <p:spPr bwMode="auto">
            <a:xfrm>
              <a:off x="2016" y="2178"/>
              <a:ext cx="1392" cy="3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endParaRPr lang="vi-VN" altLang="vi-VN" sz="1800" b="1">
                <a:solidFill>
                  <a:srgbClr val="800000"/>
                </a:solidFill>
                <a:latin typeface="VNI-Vari" pitchFamily="2" charset="0"/>
              </a:endParaRPr>
            </a:p>
          </p:txBody>
        </p:sp>
        <p:sp>
          <p:nvSpPr>
            <p:cNvPr id="8" name="Oval 8">
              <a:extLst>
                <a:ext uri="{FF2B5EF4-FFF2-40B4-BE49-F238E27FC236}">
                  <a16:creationId xmlns:a16="http://schemas.microsoft.com/office/drawing/2014/main" id="{F8A34883-4156-2FAF-C4A2-1B3F80E92F47}"/>
                </a:ext>
              </a:extLst>
            </p:cNvPr>
            <p:cNvSpPr>
              <a:spLocks noChangeArrowheads="1"/>
            </p:cNvSpPr>
            <p:nvPr/>
          </p:nvSpPr>
          <p:spPr bwMode="auto">
            <a:xfrm>
              <a:off x="2784" y="1498"/>
              <a:ext cx="1488" cy="3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endParaRPr lang="vi-VN" altLang="vi-VN" sz="1800" b="1">
                <a:solidFill>
                  <a:srgbClr val="0000CC"/>
                </a:solidFill>
                <a:latin typeface="VNI-Vari" pitchFamily="2" charset="0"/>
              </a:endParaRPr>
            </a:p>
          </p:txBody>
        </p:sp>
        <p:sp>
          <p:nvSpPr>
            <p:cNvPr id="9" name="Oval 9">
              <a:extLst>
                <a:ext uri="{FF2B5EF4-FFF2-40B4-BE49-F238E27FC236}">
                  <a16:creationId xmlns:a16="http://schemas.microsoft.com/office/drawing/2014/main" id="{AB9D3054-831F-A46E-9957-4FDF8E5A1BFA}"/>
                </a:ext>
              </a:extLst>
            </p:cNvPr>
            <p:cNvSpPr>
              <a:spLocks noChangeArrowheads="1"/>
            </p:cNvSpPr>
            <p:nvPr/>
          </p:nvSpPr>
          <p:spPr bwMode="auto">
            <a:xfrm>
              <a:off x="3605" y="914"/>
              <a:ext cx="1915" cy="3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endParaRPr lang="vi-VN" altLang="vi-VN" sz="1800" b="1">
                <a:solidFill>
                  <a:srgbClr val="006600"/>
                </a:solidFill>
                <a:latin typeface="VNI-Vari" pitchFamily="2" charset="0"/>
              </a:endParaRPr>
            </a:p>
          </p:txBody>
        </p:sp>
        <p:pic>
          <p:nvPicPr>
            <p:cNvPr id="10" name="Picture 10" descr="hm00374_">
              <a:extLst>
                <a:ext uri="{FF2B5EF4-FFF2-40B4-BE49-F238E27FC236}">
                  <a16:creationId xmlns:a16="http://schemas.microsoft.com/office/drawing/2014/main" id="{A36DE7D7-FBEE-ED02-AB11-D62C4BAB02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2" y="2577"/>
              <a:ext cx="1005" cy="1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reeform 11">
            <a:extLst>
              <a:ext uri="{FF2B5EF4-FFF2-40B4-BE49-F238E27FC236}">
                <a16:creationId xmlns:a16="http://schemas.microsoft.com/office/drawing/2014/main" id="{4970F902-6C6C-077E-5DEC-46F62A055744}"/>
              </a:ext>
            </a:extLst>
          </p:cNvPr>
          <p:cNvSpPr>
            <a:spLocks/>
          </p:cNvSpPr>
          <p:nvPr/>
        </p:nvSpPr>
        <p:spPr bwMode="auto">
          <a:xfrm>
            <a:off x="2674144" y="1481138"/>
            <a:ext cx="4393406" cy="3174206"/>
          </a:xfrm>
          <a:custGeom>
            <a:avLst/>
            <a:gdLst>
              <a:gd name="T0" fmla="*/ 0 w 7041"/>
              <a:gd name="T1" fmla="*/ 2147483647 h 4936"/>
              <a:gd name="T2" fmla="*/ 2147483647 w 7041"/>
              <a:gd name="T3" fmla="*/ 2147483647 h 4936"/>
              <a:gd name="T4" fmla="*/ 2147483647 w 7041"/>
              <a:gd name="T5" fmla="*/ 2147483647 h 4936"/>
              <a:gd name="T6" fmla="*/ 2147483647 w 7041"/>
              <a:gd name="T7" fmla="*/ 2147483647 h 4936"/>
              <a:gd name="T8" fmla="*/ 2147483647 w 7041"/>
              <a:gd name="T9" fmla="*/ 0 h 4936"/>
              <a:gd name="T10" fmla="*/ 2147483647 w 7041"/>
              <a:gd name="T11" fmla="*/ 2147483647 h 4936"/>
              <a:gd name="T12" fmla="*/ 2147483647 w 7041"/>
              <a:gd name="T13" fmla="*/ 2147483647 h 4936"/>
              <a:gd name="T14" fmla="*/ 0 w 7041"/>
              <a:gd name="T15" fmla="*/ 2147483647 h 4936"/>
              <a:gd name="T16" fmla="*/ 0 60000 65536"/>
              <a:gd name="T17" fmla="*/ 0 60000 65536"/>
              <a:gd name="T18" fmla="*/ 0 60000 65536"/>
              <a:gd name="T19" fmla="*/ 0 60000 65536"/>
              <a:gd name="T20" fmla="*/ 0 60000 65536"/>
              <a:gd name="T21" fmla="*/ 0 60000 65536"/>
              <a:gd name="T22" fmla="*/ 0 60000 65536"/>
              <a:gd name="T23" fmla="*/ 0 60000 65536"/>
              <a:gd name="T24" fmla="*/ 0 w 7041"/>
              <a:gd name="T25" fmla="*/ 0 h 4936"/>
              <a:gd name="T26" fmla="*/ 7041 w 7041"/>
              <a:gd name="T27" fmla="*/ 4936 h 4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41" h="4936">
                <a:moveTo>
                  <a:pt x="0" y="4936"/>
                </a:moveTo>
                <a:cubicBezTo>
                  <a:pt x="113" y="4936"/>
                  <a:pt x="227" y="4936"/>
                  <a:pt x="340" y="4936"/>
                </a:cubicBezTo>
                <a:lnTo>
                  <a:pt x="5781" y="1620"/>
                </a:lnTo>
                <a:lnTo>
                  <a:pt x="6141" y="2160"/>
                </a:lnTo>
                <a:lnTo>
                  <a:pt x="7041" y="0"/>
                </a:lnTo>
                <a:lnTo>
                  <a:pt x="4701" y="180"/>
                </a:lnTo>
                <a:lnTo>
                  <a:pt x="5061" y="720"/>
                </a:lnTo>
                <a:lnTo>
                  <a:pt x="0" y="49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eaLnBrk="1" hangingPunct="1"/>
            <a:endParaRPr lang="vi-VN" altLang="vi-VN" sz="1350">
              <a:latin typeface="Arial" panose="020B0604020202020204" pitchFamily="34" charset="0"/>
            </a:endParaRPr>
          </a:p>
        </p:txBody>
      </p:sp>
      <p:sp>
        <p:nvSpPr>
          <p:cNvPr id="12" name="WordArt 12">
            <a:extLst>
              <a:ext uri="{FF2B5EF4-FFF2-40B4-BE49-F238E27FC236}">
                <a16:creationId xmlns:a16="http://schemas.microsoft.com/office/drawing/2014/main" id="{2C04061E-0501-4A3A-4679-1D99CAE0FDEB}"/>
              </a:ext>
            </a:extLst>
          </p:cNvPr>
          <p:cNvSpPr>
            <a:spLocks noChangeArrowheads="1" noChangeShapeType="1" noTextEdit="1"/>
          </p:cNvSpPr>
          <p:nvPr/>
        </p:nvSpPr>
        <p:spPr bwMode="auto">
          <a:xfrm rot="21054822">
            <a:off x="4768454" y="1783557"/>
            <a:ext cx="1459706" cy="1388269"/>
          </a:xfrm>
          <a:prstGeom prst="rect">
            <a:avLst/>
          </a:prstGeom>
        </p:spPr>
        <p:txBody>
          <a:bodyPr wrap="none" fromWordArt="1">
            <a:prstTxWarp prst="textSlantUp">
              <a:avLst>
                <a:gd name="adj" fmla="val 55556"/>
              </a:avLst>
            </a:prstTxWarp>
          </a:bodyPr>
          <a:lstStyle/>
          <a:p>
            <a:pPr algn="ctr"/>
            <a:r>
              <a:rPr lang="vi-VN" sz="1050" b="1" kern="10">
                <a:ln w="9525">
                  <a:solidFill>
                    <a:srgbClr val="000000"/>
                  </a:solidFill>
                  <a:round/>
                  <a:headEnd/>
                  <a:tailEnd/>
                </a:ln>
              </a:rPr>
              <a:t>Lắng nghe</a:t>
            </a:r>
          </a:p>
        </p:txBody>
      </p:sp>
      <p:sp>
        <p:nvSpPr>
          <p:cNvPr id="13" name="WordArt 13">
            <a:extLst>
              <a:ext uri="{FF2B5EF4-FFF2-40B4-BE49-F238E27FC236}">
                <a16:creationId xmlns:a16="http://schemas.microsoft.com/office/drawing/2014/main" id="{B92462CD-4E94-27AC-5F3A-CA7F08BD604F}"/>
              </a:ext>
            </a:extLst>
          </p:cNvPr>
          <p:cNvSpPr>
            <a:spLocks noChangeArrowheads="1" noChangeShapeType="1" noTextEdit="1"/>
          </p:cNvSpPr>
          <p:nvPr/>
        </p:nvSpPr>
        <p:spPr bwMode="auto">
          <a:xfrm rot="21054822">
            <a:off x="3534966" y="3326606"/>
            <a:ext cx="785813" cy="829866"/>
          </a:xfrm>
          <a:prstGeom prst="rect">
            <a:avLst/>
          </a:prstGeom>
        </p:spPr>
        <p:txBody>
          <a:bodyPr wrap="none" fromWordArt="1">
            <a:prstTxWarp prst="textSlantUp">
              <a:avLst>
                <a:gd name="adj" fmla="val 47921"/>
              </a:avLst>
            </a:prstTxWarp>
          </a:bodyPr>
          <a:lstStyle/>
          <a:p>
            <a:pPr algn="ctr"/>
            <a:r>
              <a:rPr lang="vi-VN" sz="1050" b="1" kern="10">
                <a:ln w="9525">
                  <a:solidFill>
                    <a:srgbClr val="000000"/>
                  </a:solidFill>
                  <a:round/>
                  <a:headEnd/>
                  <a:tailEnd/>
                </a:ln>
              </a:rPr>
              <a:t>Nghe</a:t>
            </a:r>
          </a:p>
        </p:txBody>
      </p:sp>
      <p:sp>
        <p:nvSpPr>
          <p:cNvPr id="14" name="Oval 14">
            <a:extLst>
              <a:ext uri="{FF2B5EF4-FFF2-40B4-BE49-F238E27FC236}">
                <a16:creationId xmlns:a16="http://schemas.microsoft.com/office/drawing/2014/main" id="{22A6412D-A975-2868-3B84-C2DDD1FF34B6}"/>
              </a:ext>
            </a:extLst>
          </p:cNvPr>
          <p:cNvSpPr>
            <a:spLocks noChangeArrowheads="1"/>
          </p:cNvSpPr>
          <p:nvPr/>
        </p:nvSpPr>
        <p:spPr bwMode="auto">
          <a:xfrm>
            <a:off x="1676400" y="3943350"/>
            <a:ext cx="1235869" cy="4631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r>
              <a:rPr lang="en-US" altLang="vi-VN" sz="1500" b="1">
                <a:solidFill>
                  <a:srgbClr val="660066"/>
                </a:solidFill>
                <a:latin typeface="VNI-Vari" pitchFamily="2" charset="0"/>
              </a:rPr>
              <a:t>Phớt lờ</a:t>
            </a:r>
            <a:r>
              <a:rPr lang="en-US" altLang="vi-VN" sz="750" b="1">
                <a:solidFill>
                  <a:schemeClr val="bg2"/>
                </a:solidFill>
                <a:latin typeface="VNI-Vari" pitchFamily="2" charset="0"/>
              </a:rPr>
              <a:t> </a:t>
            </a:r>
          </a:p>
        </p:txBody>
      </p:sp>
      <p:sp>
        <p:nvSpPr>
          <p:cNvPr id="15" name="Oval 15">
            <a:extLst>
              <a:ext uri="{FF2B5EF4-FFF2-40B4-BE49-F238E27FC236}">
                <a16:creationId xmlns:a16="http://schemas.microsoft.com/office/drawing/2014/main" id="{6A5F7803-A73F-0FC1-C16A-DAB2DBB33083}"/>
              </a:ext>
            </a:extLst>
          </p:cNvPr>
          <p:cNvSpPr>
            <a:spLocks noChangeArrowheads="1"/>
          </p:cNvSpPr>
          <p:nvPr/>
        </p:nvSpPr>
        <p:spPr bwMode="auto">
          <a:xfrm>
            <a:off x="2466975" y="3200400"/>
            <a:ext cx="1237060" cy="4631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r>
              <a:rPr lang="en-US" altLang="vi-VN" sz="1800" b="1">
                <a:solidFill>
                  <a:srgbClr val="003366"/>
                </a:solidFill>
                <a:latin typeface="VNI-Vari" pitchFamily="2" charset="0"/>
              </a:rPr>
              <a:t>Giả vờ</a:t>
            </a:r>
          </a:p>
        </p:txBody>
      </p:sp>
      <p:sp>
        <p:nvSpPr>
          <p:cNvPr id="16" name="Oval 16">
            <a:extLst>
              <a:ext uri="{FF2B5EF4-FFF2-40B4-BE49-F238E27FC236}">
                <a16:creationId xmlns:a16="http://schemas.microsoft.com/office/drawing/2014/main" id="{EB9B826D-48B9-D69D-B4B0-F999169114C8}"/>
              </a:ext>
            </a:extLst>
          </p:cNvPr>
          <p:cNvSpPr>
            <a:spLocks noChangeArrowheads="1"/>
          </p:cNvSpPr>
          <p:nvPr/>
        </p:nvSpPr>
        <p:spPr bwMode="auto">
          <a:xfrm>
            <a:off x="3312319" y="2514600"/>
            <a:ext cx="1529954" cy="4631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r>
              <a:rPr lang="en-US" altLang="vi-VN" sz="1800" b="1">
                <a:solidFill>
                  <a:srgbClr val="800000"/>
                </a:solidFill>
                <a:latin typeface="VNI-Vari" pitchFamily="2" charset="0"/>
              </a:rPr>
              <a:t>Chọn lọc</a:t>
            </a:r>
          </a:p>
        </p:txBody>
      </p:sp>
      <p:sp>
        <p:nvSpPr>
          <p:cNvPr id="17" name="Oval 17">
            <a:extLst>
              <a:ext uri="{FF2B5EF4-FFF2-40B4-BE49-F238E27FC236}">
                <a16:creationId xmlns:a16="http://schemas.microsoft.com/office/drawing/2014/main" id="{97BD1797-6F42-B7D1-65D1-624D70A3AF8D}"/>
              </a:ext>
            </a:extLst>
          </p:cNvPr>
          <p:cNvSpPr>
            <a:spLocks noChangeArrowheads="1"/>
          </p:cNvSpPr>
          <p:nvPr/>
        </p:nvSpPr>
        <p:spPr bwMode="auto">
          <a:xfrm>
            <a:off x="4156473" y="1657350"/>
            <a:ext cx="1635919" cy="4631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r>
              <a:rPr lang="en-US" altLang="vi-VN" sz="1800" b="1">
                <a:solidFill>
                  <a:srgbClr val="0000CC"/>
                </a:solidFill>
                <a:latin typeface="VNI-Vari" pitchFamily="2" charset="0"/>
              </a:rPr>
              <a:t>Tập trung</a:t>
            </a:r>
          </a:p>
        </p:txBody>
      </p:sp>
      <p:sp>
        <p:nvSpPr>
          <p:cNvPr id="18" name="Oval 18">
            <a:extLst>
              <a:ext uri="{FF2B5EF4-FFF2-40B4-BE49-F238E27FC236}">
                <a16:creationId xmlns:a16="http://schemas.microsoft.com/office/drawing/2014/main" id="{000999EC-F49B-57AF-B46B-C0737170A79E}"/>
              </a:ext>
            </a:extLst>
          </p:cNvPr>
          <p:cNvSpPr>
            <a:spLocks noChangeArrowheads="1"/>
          </p:cNvSpPr>
          <p:nvPr/>
        </p:nvSpPr>
        <p:spPr bwMode="auto">
          <a:xfrm>
            <a:off x="5053013" y="971550"/>
            <a:ext cx="2106216" cy="4631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3600">
                <a:solidFill>
                  <a:schemeClr val="tx1"/>
                </a:solidFill>
                <a:latin typeface="Times New Roman" panose="02020603050405020304" pitchFamily="18" charset="0"/>
                <a:ea typeface="MS PGothic" panose="020B0600070205080204" pitchFamily="34" charset="-128"/>
              </a:defRPr>
            </a:lvl1pPr>
            <a:lvl2pPr marL="37931725" indent="-37474525" eaLnBrk="0" hangingPunct="0">
              <a:defRPr sz="3600">
                <a:solidFill>
                  <a:schemeClr val="tx1"/>
                </a:solidFill>
                <a:latin typeface="Times New Roman" panose="02020603050405020304" pitchFamily="18" charset="0"/>
                <a:ea typeface="MS PGothic" panose="020B0600070205080204" pitchFamily="34" charset="-128"/>
              </a:defRPr>
            </a:lvl2pPr>
            <a:lvl3pPr eaLnBrk="0" hangingPunct="0">
              <a:defRPr sz="3600">
                <a:solidFill>
                  <a:schemeClr val="tx1"/>
                </a:solidFill>
                <a:latin typeface="Times New Roman" panose="02020603050405020304" pitchFamily="18" charset="0"/>
                <a:ea typeface="MS PGothic" panose="020B0600070205080204" pitchFamily="34" charset="-128"/>
              </a:defRPr>
            </a:lvl3pPr>
            <a:lvl4pPr eaLnBrk="0" hangingPunct="0">
              <a:defRPr sz="3600">
                <a:solidFill>
                  <a:schemeClr val="tx1"/>
                </a:solidFill>
                <a:latin typeface="Times New Roman" panose="02020603050405020304" pitchFamily="18" charset="0"/>
                <a:ea typeface="MS PGothic" panose="020B0600070205080204" pitchFamily="34" charset="-128"/>
              </a:defRPr>
            </a:lvl4pPr>
            <a:lvl5pPr eaLnBrk="0" hangingPunct="0">
              <a:defRPr sz="36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MS PGothic" panose="020B0600070205080204" pitchFamily="34" charset="-128"/>
              </a:defRPr>
            </a:lvl9pPr>
          </a:lstStyle>
          <a:p>
            <a:pPr algn="ctr" eaLnBrk="1" hangingPunct="1"/>
            <a:r>
              <a:rPr lang="en-US" altLang="vi-VN" sz="1800" b="1">
                <a:solidFill>
                  <a:srgbClr val="006600"/>
                </a:solidFill>
                <a:latin typeface="VNI-Vari" pitchFamily="2" charset="0"/>
              </a:rPr>
              <a:t>Đồng cảm</a:t>
            </a:r>
          </a:p>
        </p:txBody>
      </p:sp>
      <p:sp>
        <p:nvSpPr>
          <p:cNvPr id="19" name="Rectangle 4"/>
          <p:cNvSpPr txBox="1">
            <a:spLocks noChangeArrowheads="1"/>
          </p:cNvSpPr>
          <p:nvPr/>
        </p:nvSpPr>
        <p:spPr>
          <a:xfrm>
            <a:off x="84336" y="1417141"/>
            <a:ext cx="3189040" cy="864096"/>
          </a:xfrm>
          <a:prstGeom prst="rect">
            <a:avLst/>
          </a:prstGeom>
        </p:spPr>
        <p:txBody>
          <a:bodyPr/>
          <a:lstStyle>
            <a:lvl1pPr algn="ctr" rtl="0" eaLnBrk="1" fontAlgn="base" hangingPunct="1">
              <a:spcBef>
                <a:spcPct val="0"/>
              </a:spcBef>
              <a:spcAft>
                <a:spcPct val="0"/>
              </a:spcAft>
              <a:defRPr sz="3200" b="1" kern="1200">
                <a:solidFill>
                  <a:schemeClr val="bg1"/>
                </a:solidFill>
                <a:latin typeface="+mj-lt"/>
                <a:ea typeface="+mj-ea"/>
                <a:cs typeface="+mj-cs"/>
              </a:defRPr>
            </a:lvl1pPr>
            <a:lvl2pPr algn="ctr" rtl="0" eaLnBrk="1" fontAlgn="base" hangingPunct="1">
              <a:spcBef>
                <a:spcPct val="0"/>
              </a:spcBef>
              <a:spcAft>
                <a:spcPct val="0"/>
              </a:spcAft>
              <a:defRPr sz="3200" b="1">
                <a:solidFill>
                  <a:schemeClr val="bg1"/>
                </a:solidFill>
                <a:latin typeface="Arial" panose="020B0604020202020204" pitchFamily="34" charset="0"/>
              </a:defRPr>
            </a:lvl2pPr>
            <a:lvl3pPr algn="ctr" rtl="0" eaLnBrk="1" fontAlgn="base" hangingPunct="1">
              <a:spcBef>
                <a:spcPct val="0"/>
              </a:spcBef>
              <a:spcAft>
                <a:spcPct val="0"/>
              </a:spcAft>
              <a:defRPr sz="3200" b="1">
                <a:solidFill>
                  <a:schemeClr val="bg1"/>
                </a:solidFill>
                <a:latin typeface="Arial" panose="020B0604020202020204" pitchFamily="34" charset="0"/>
              </a:defRPr>
            </a:lvl3pPr>
            <a:lvl4pPr algn="ctr" rtl="0" eaLnBrk="1" fontAlgn="base" hangingPunct="1">
              <a:spcBef>
                <a:spcPct val="0"/>
              </a:spcBef>
              <a:spcAft>
                <a:spcPct val="0"/>
              </a:spcAft>
              <a:defRPr sz="3200" b="1">
                <a:solidFill>
                  <a:schemeClr val="bg1"/>
                </a:solidFill>
                <a:latin typeface="Arial" panose="020B0604020202020204" pitchFamily="34" charset="0"/>
              </a:defRPr>
            </a:lvl4pPr>
            <a:lvl5pPr algn="ctr" rtl="0" eaLnBrk="1" fontAlgn="base" hangingPunct="1">
              <a:spcBef>
                <a:spcPct val="0"/>
              </a:spcBef>
              <a:spcAft>
                <a:spcPct val="0"/>
              </a:spcAft>
              <a:defRPr sz="3200" b="1">
                <a:solidFill>
                  <a:schemeClr val="bg1"/>
                </a:solidFill>
                <a:latin typeface="Arial" panose="020B0604020202020204" pitchFamily="34" charset="0"/>
              </a:defRPr>
            </a:lvl5pPr>
            <a:lvl6pPr marL="457200" algn="ctr" rtl="0" eaLnBrk="1" fontAlgn="base" hangingPunct="1">
              <a:spcBef>
                <a:spcPct val="0"/>
              </a:spcBef>
              <a:spcAft>
                <a:spcPct val="0"/>
              </a:spcAft>
              <a:defRPr sz="3200" b="1">
                <a:solidFill>
                  <a:schemeClr val="bg1"/>
                </a:solidFill>
                <a:latin typeface="Arial" panose="020B0604020202020204" pitchFamily="34" charset="0"/>
              </a:defRPr>
            </a:lvl6pPr>
            <a:lvl7pPr marL="914400" algn="ctr" rtl="0" eaLnBrk="1" fontAlgn="base" hangingPunct="1">
              <a:spcBef>
                <a:spcPct val="0"/>
              </a:spcBef>
              <a:spcAft>
                <a:spcPct val="0"/>
              </a:spcAft>
              <a:defRPr sz="3200" b="1">
                <a:solidFill>
                  <a:schemeClr val="bg1"/>
                </a:solidFill>
                <a:latin typeface="Arial" panose="020B0604020202020204" pitchFamily="34" charset="0"/>
              </a:defRPr>
            </a:lvl7pPr>
            <a:lvl8pPr marL="1371600" algn="ctr" rtl="0" eaLnBrk="1" fontAlgn="base" hangingPunct="1">
              <a:spcBef>
                <a:spcPct val="0"/>
              </a:spcBef>
              <a:spcAft>
                <a:spcPct val="0"/>
              </a:spcAft>
              <a:defRPr sz="3200" b="1">
                <a:solidFill>
                  <a:schemeClr val="bg1"/>
                </a:solidFill>
                <a:latin typeface="Arial" panose="020B0604020202020204" pitchFamily="34" charset="0"/>
              </a:defRPr>
            </a:lvl8pPr>
            <a:lvl9pPr marL="1828800" algn="ctr" rtl="0" eaLnBrk="1" fontAlgn="base" hangingPunct="1">
              <a:spcBef>
                <a:spcPct val="0"/>
              </a:spcBef>
              <a:spcAft>
                <a:spcPct val="0"/>
              </a:spcAft>
              <a:defRPr sz="3200" b="1">
                <a:solidFill>
                  <a:schemeClr val="bg1"/>
                </a:solidFill>
                <a:latin typeface="Arial" panose="020B0604020202020204" pitchFamily="34" charset="0"/>
              </a:defRPr>
            </a:lvl9pPr>
          </a:lstStyle>
          <a:p>
            <a:r>
              <a:rPr lang="en-US" altLang="vi-VN" dirty="0">
                <a:solidFill>
                  <a:srgbClr val="FF0000"/>
                </a:solidFill>
              </a:rPr>
              <a:t>Các mức độ lắng nghe</a:t>
            </a:r>
          </a:p>
        </p:txBody>
      </p:sp>
      <p:sp>
        <p:nvSpPr>
          <p:cNvPr id="21" name="AutoShape 17"/>
          <p:cNvSpPr>
            <a:spLocks noChangeArrowheads="1"/>
          </p:cNvSpPr>
          <p:nvPr/>
        </p:nvSpPr>
        <p:spPr bwMode="auto">
          <a:xfrm>
            <a:off x="6379230" y="350324"/>
            <a:ext cx="3117354" cy="991206"/>
          </a:xfrm>
          <a:prstGeom prst="irregularSeal1">
            <a:avLst/>
          </a:prstGeom>
          <a:solidFill>
            <a:schemeClr val="accent6">
              <a:lumMod val="60000"/>
              <a:lumOff val="40000"/>
            </a:schemeClr>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vi-VN" sz="3000" b="1" dirty="0" err="1">
                <a:solidFill>
                  <a:schemeClr val="bg1"/>
                </a:solidFill>
              </a:rPr>
              <a:t>Thành</a:t>
            </a:r>
            <a:r>
              <a:rPr lang="en-US" altLang="vi-VN" sz="3000" b="1" dirty="0">
                <a:solidFill>
                  <a:schemeClr val="bg1"/>
                </a:solidFill>
              </a:rPr>
              <a:t> </a:t>
            </a:r>
            <a:r>
              <a:rPr lang="en-US" altLang="vi-VN" sz="3000" b="1" dirty="0" err="1">
                <a:solidFill>
                  <a:schemeClr val="bg1"/>
                </a:solidFill>
              </a:rPr>
              <a:t>công</a:t>
            </a:r>
            <a:endParaRPr lang="en-US" altLang="vi-VN" sz="3000" b="1" dirty="0">
              <a:solidFill>
                <a:schemeClr val="bg1"/>
              </a:solidFill>
            </a:endParaRPr>
          </a:p>
        </p:txBody>
      </p:sp>
    </p:spTree>
    <p:extLst>
      <p:ext uri="{BB962C8B-B14F-4D97-AF65-F5344CB8AC3E}">
        <p14:creationId xmlns:p14="http://schemas.microsoft.com/office/powerpoint/2010/main" val="92652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0-#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1+#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2"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0-#ppt_w/2"/>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14" grpId="0" animBg="1" autoUpdateAnimBg="0"/>
      <p:bldP spid="15" grpId="0" animBg="1" autoUpdateAnimBg="0"/>
      <p:bldP spid="16" grpId="0" animBg="1" autoUpdateAnimBg="0"/>
      <p:bldP spid="17" grpId="0" animBg="1" autoUpdateAnimBg="0"/>
      <p:bldP spid="18" grpId="0" animBg="1" autoUpdateAnimBg="0"/>
      <p:bldP spid="19" grpId="0"/>
      <p:bldP spid="21"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39552" y="267494"/>
            <a:ext cx="6117028" cy="686958"/>
          </a:xfr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3500" b="1" dirty="0" err="1">
                <a:solidFill>
                  <a:schemeClr val="bg1"/>
                </a:solidFill>
              </a:rPr>
              <a:t>Hiệu</a:t>
            </a:r>
            <a:r>
              <a:rPr lang="en-US" altLang="vi-VN" sz="3500" b="1" dirty="0">
                <a:solidFill>
                  <a:schemeClr val="bg1"/>
                </a:solidFill>
              </a:rPr>
              <a:t> </a:t>
            </a:r>
            <a:r>
              <a:rPr lang="en-US" altLang="vi-VN" sz="3500" b="1" dirty="0" err="1">
                <a:solidFill>
                  <a:schemeClr val="bg1"/>
                </a:solidFill>
              </a:rPr>
              <a:t>quả</a:t>
            </a:r>
            <a:r>
              <a:rPr lang="en-US" altLang="vi-VN" sz="3500" b="1" dirty="0">
                <a:solidFill>
                  <a:schemeClr val="bg1"/>
                </a:solidFill>
              </a:rPr>
              <a:t> </a:t>
            </a:r>
            <a:r>
              <a:rPr lang="en-US" altLang="vi-VN" sz="3500" b="1" dirty="0" err="1">
                <a:solidFill>
                  <a:schemeClr val="bg1"/>
                </a:solidFill>
              </a:rPr>
              <a:t>lắng</a:t>
            </a:r>
            <a:r>
              <a:rPr lang="en-US" altLang="vi-VN" sz="3500" b="1" dirty="0">
                <a:solidFill>
                  <a:schemeClr val="bg1"/>
                </a:solidFill>
              </a:rPr>
              <a:t> </a:t>
            </a:r>
            <a:r>
              <a:rPr lang="en-US" altLang="vi-VN" sz="3500" b="1" dirty="0" err="1">
                <a:solidFill>
                  <a:schemeClr val="bg1"/>
                </a:solidFill>
              </a:rPr>
              <a:t>nghe</a:t>
            </a:r>
            <a:r>
              <a:rPr lang="en-US" altLang="vi-VN" sz="3500" b="1" dirty="0">
                <a:solidFill>
                  <a:schemeClr val="bg1"/>
                </a:solidFill>
              </a:rPr>
              <a:t> </a:t>
            </a:r>
            <a:r>
              <a:rPr lang="en-US" altLang="vi-VN" sz="3500" b="1" dirty="0" err="1">
                <a:solidFill>
                  <a:schemeClr val="bg1"/>
                </a:solidFill>
              </a:rPr>
              <a:t>tích</a:t>
            </a:r>
            <a:r>
              <a:rPr lang="en-US" altLang="vi-VN" sz="3500" b="1" dirty="0">
                <a:solidFill>
                  <a:schemeClr val="bg1"/>
                </a:solidFill>
              </a:rPr>
              <a:t> </a:t>
            </a:r>
            <a:r>
              <a:rPr lang="en-US" altLang="vi-VN" sz="3500" b="1" dirty="0" err="1">
                <a:solidFill>
                  <a:schemeClr val="bg1"/>
                </a:solidFill>
              </a:rPr>
              <a:t>cực</a:t>
            </a:r>
            <a:endParaRPr lang="en-US" altLang="vi-VN" sz="3500" b="1" dirty="0">
              <a:solidFill>
                <a:schemeClr val="bg1"/>
              </a:solidFill>
            </a:endParaRPr>
          </a:p>
        </p:txBody>
      </p:sp>
      <p:sp>
        <p:nvSpPr>
          <p:cNvPr id="3" name="Rectangle 3"/>
          <p:cNvSpPr txBox="1">
            <a:spLocks noChangeArrowheads="1"/>
          </p:cNvSpPr>
          <p:nvPr/>
        </p:nvSpPr>
        <p:spPr>
          <a:xfrm>
            <a:off x="3482946" y="978636"/>
            <a:ext cx="5472608" cy="3723531"/>
          </a:xfr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chemeClr val="tx1"/>
              </a:buClr>
              <a:buFont typeface="Wingdings" panose="05000000000000000000" pitchFamily="2" charset="2"/>
              <a:buChar char="ü"/>
              <a:defRPr/>
            </a:pPr>
            <a:r>
              <a:rPr lang="en-US" sz="2700" dirty="0" err="1">
                <a:solidFill>
                  <a:srgbClr val="FF0000"/>
                </a:solidFill>
              </a:rPr>
              <a:t>Người</a:t>
            </a:r>
            <a:r>
              <a:rPr lang="en-US" sz="2700" dirty="0">
                <a:solidFill>
                  <a:srgbClr val="FF0000"/>
                </a:solidFill>
              </a:rPr>
              <a:t> </a:t>
            </a:r>
            <a:r>
              <a:rPr lang="en-US" sz="2700" dirty="0" err="1">
                <a:solidFill>
                  <a:srgbClr val="FF0000"/>
                </a:solidFill>
              </a:rPr>
              <a:t>nói</a:t>
            </a:r>
            <a:r>
              <a:rPr lang="en-US" sz="2700" dirty="0">
                <a:solidFill>
                  <a:srgbClr val="FF0000"/>
                </a:solidFill>
              </a:rPr>
              <a:t>:</a:t>
            </a:r>
            <a:r>
              <a:rPr lang="en-US" sz="2700" dirty="0"/>
              <a:t> </a:t>
            </a:r>
            <a:r>
              <a:rPr lang="en-US" sz="2700" dirty="0" err="1"/>
              <a:t>xác</a:t>
            </a:r>
            <a:r>
              <a:rPr lang="en-US" sz="2700" dirty="0"/>
              <a:t> </a:t>
            </a:r>
            <a:r>
              <a:rPr lang="en-US" sz="2700" dirty="0" err="1"/>
              <a:t>định</a:t>
            </a:r>
            <a:r>
              <a:rPr lang="en-US" sz="2700" dirty="0"/>
              <a:t> </a:t>
            </a:r>
            <a:r>
              <a:rPr lang="en-US" sz="2700" dirty="0" err="1"/>
              <a:t>được</a:t>
            </a:r>
            <a:r>
              <a:rPr lang="en-US" sz="2700" dirty="0"/>
              <a:t> </a:t>
            </a:r>
            <a:r>
              <a:rPr lang="en-US" sz="2700" dirty="0" err="1"/>
              <a:t>vị</a:t>
            </a:r>
            <a:r>
              <a:rPr lang="en-US" sz="2700" dirty="0"/>
              <a:t> </a:t>
            </a:r>
            <a:r>
              <a:rPr lang="en-US" sz="2700" dirty="0" err="1"/>
              <a:t>trí</a:t>
            </a:r>
            <a:r>
              <a:rPr lang="en-US" sz="2700" dirty="0"/>
              <a:t> </a:t>
            </a:r>
            <a:r>
              <a:rPr lang="en-US" sz="2700" dirty="0" err="1"/>
              <a:t>của</a:t>
            </a:r>
            <a:r>
              <a:rPr lang="en-US" sz="2700" dirty="0"/>
              <a:t> </a:t>
            </a:r>
            <a:r>
              <a:rPr lang="en-US" sz="2700" dirty="0" err="1"/>
              <a:t>mình</a:t>
            </a:r>
            <a:r>
              <a:rPr lang="en-US" sz="2700" dirty="0"/>
              <a:t>, </a:t>
            </a:r>
            <a:r>
              <a:rPr lang="en-US" sz="2700" dirty="0" err="1"/>
              <a:t>cảm</a:t>
            </a:r>
            <a:r>
              <a:rPr lang="en-US" sz="2700" dirty="0"/>
              <a:t> </a:t>
            </a:r>
            <a:r>
              <a:rPr lang="en-US" sz="2700" dirty="0" err="1"/>
              <a:t>thấy</a:t>
            </a:r>
            <a:r>
              <a:rPr lang="en-US" sz="2700" dirty="0"/>
              <a:t> </a:t>
            </a:r>
            <a:r>
              <a:rPr lang="en-US" sz="2700" dirty="0" err="1"/>
              <a:t>được</a:t>
            </a:r>
            <a:r>
              <a:rPr lang="en-US" sz="2700" dirty="0"/>
              <a:t> </a:t>
            </a:r>
            <a:r>
              <a:rPr lang="en-US" sz="2700" dirty="0" err="1"/>
              <a:t>động</a:t>
            </a:r>
            <a:r>
              <a:rPr lang="en-US" sz="2700" dirty="0"/>
              <a:t> </a:t>
            </a:r>
            <a:r>
              <a:rPr lang="en-US" sz="2700" dirty="0" err="1"/>
              <a:t>viên</a:t>
            </a:r>
            <a:r>
              <a:rPr lang="en-US" sz="2700" dirty="0"/>
              <a:t>, chia </a:t>
            </a:r>
            <a:r>
              <a:rPr lang="en-US" sz="2700" dirty="0" err="1"/>
              <a:t>sẻ</a:t>
            </a:r>
            <a:r>
              <a:rPr lang="en-US" sz="2700" dirty="0"/>
              <a:t>, </a:t>
            </a:r>
            <a:r>
              <a:rPr lang="en-US" sz="2700" dirty="0" err="1"/>
              <a:t>định</a:t>
            </a:r>
            <a:r>
              <a:rPr lang="en-US" sz="2700" dirty="0"/>
              <a:t> </a:t>
            </a:r>
            <a:r>
              <a:rPr lang="en-US" sz="2700" dirty="0" err="1"/>
              <a:t>hướng</a:t>
            </a:r>
            <a:r>
              <a:rPr lang="en-US" sz="2700" dirty="0"/>
              <a:t> </a:t>
            </a:r>
            <a:r>
              <a:rPr lang="en-US" sz="2700" dirty="0" err="1"/>
              <a:t>được</a:t>
            </a:r>
            <a:r>
              <a:rPr lang="en-US" sz="2700" dirty="0"/>
              <a:t> </a:t>
            </a:r>
            <a:r>
              <a:rPr lang="en-US" sz="2700" dirty="0" err="1"/>
              <a:t>vấn</a:t>
            </a:r>
            <a:r>
              <a:rPr lang="en-US" sz="2700" dirty="0"/>
              <a:t> </a:t>
            </a:r>
            <a:r>
              <a:rPr lang="en-US" sz="2700" dirty="0" err="1"/>
              <a:t>đề</a:t>
            </a:r>
            <a:r>
              <a:rPr lang="en-US" sz="2700" dirty="0"/>
              <a:t> </a:t>
            </a:r>
            <a:r>
              <a:rPr lang="en-US" sz="2700" dirty="0" err="1"/>
              <a:t>tự</a:t>
            </a:r>
            <a:r>
              <a:rPr lang="en-US" sz="2700" dirty="0"/>
              <a:t> </a:t>
            </a:r>
            <a:r>
              <a:rPr lang="en-US" sz="2700" dirty="0" err="1"/>
              <a:t>lập</a:t>
            </a:r>
            <a:r>
              <a:rPr lang="en-US" sz="2700" dirty="0"/>
              <a:t> </a:t>
            </a:r>
            <a:r>
              <a:rPr lang="en-US" sz="2700" dirty="0" err="1"/>
              <a:t>cảm</a:t>
            </a:r>
            <a:r>
              <a:rPr lang="en-US" sz="2700" dirty="0"/>
              <a:t> </a:t>
            </a:r>
            <a:r>
              <a:rPr lang="en-US" sz="2700" dirty="0" err="1"/>
              <a:t>xúc</a:t>
            </a:r>
            <a:endParaRPr lang="en-US" sz="2700" dirty="0"/>
          </a:p>
          <a:p>
            <a:pPr>
              <a:buClr>
                <a:schemeClr val="tx1"/>
              </a:buClr>
              <a:buFont typeface="Wingdings" panose="05000000000000000000" pitchFamily="2" charset="2"/>
              <a:buChar char="ü"/>
              <a:defRPr/>
            </a:pPr>
            <a:r>
              <a:rPr lang="en-US" sz="2700" dirty="0" err="1">
                <a:solidFill>
                  <a:srgbClr val="FF0000"/>
                </a:solidFill>
              </a:rPr>
              <a:t>Người</a:t>
            </a:r>
            <a:r>
              <a:rPr lang="en-US" sz="2700" dirty="0">
                <a:solidFill>
                  <a:srgbClr val="FF0000"/>
                </a:solidFill>
              </a:rPr>
              <a:t> </a:t>
            </a:r>
            <a:r>
              <a:rPr lang="en-US" sz="2700" dirty="0" err="1">
                <a:solidFill>
                  <a:srgbClr val="FF0000"/>
                </a:solidFill>
              </a:rPr>
              <a:t>nghe</a:t>
            </a:r>
            <a:r>
              <a:rPr lang="en-US" sz="2700" dirty="0">
                <a:solidFill>
                  <a:srgbClr val="FF0000"/>
                </a:solidFill>
              </a:rPr>
              <a:t>:</a:t>
            </a:r>
            <a:r>
              <a:rPr lang="en-US" sz="2700" dirty="0"/>
              <a:t> </a:t>
            </a:r>
            <a:r>
              <a:rPr lang="en-US" sz="2700" dirty="0" err="1"/>
              <a:t>hiểu</a:t>
            </a:r>
            <a:r>
              <a:rPr lang="en-US" sz="2700" dirty="0"/>
              <a:t> </a:t>
            </a:r>
            <a:r>
              <a:rPr lang="en-US" sz="2700" dirty="0" err="1"/>
              <a:t>vấn</a:t>
            </a:r>
            <a:r>
              <a:rPr lang="en-US" sz="2700" dirty="0"/>
              <a:t> </a:t>
            </a:r>
            <a:r>
              <a:rPr lang="en-US" sz="2700" dirty="0" err="1"/>
              <a:t>đề</a:t>
            </a:r>
            <a:r>
              <a:rPr lang="en-US" sz="2700" dirty="0"/>
              <a:t> </a:t>
            </a:r>
            <a:r>
              <a:rPr lang="en-US" sz="2700" dirty="0" err="1"/>
              <a:t>thấu</a:t>
            </a:r>
            <a:r>
              <a:rPr lang="en-US" sz="2700" dirty="0"/>
              <a:t> </a:t>
            </a:r>
            <a:r>
              <a:rPr lang="en-US" sz="2700" dirty="0" err="1"/>
              <a:t>đáo</a:t>
            </a:r>
            <a:endParaRPr lang="en-US" sz="2700" dirty="0"/>
          </a:p>
          <a:p>
            <a:pPr>
              <a:buClr>
                <a:schemeClr val="tx1"/>
              </a:buClr>
              <a:buFont typeface="Wingdings" panose="05000000000000000000" pitchFamily="2" charset="2"/>
              <a:buChar char="ü"/>
              <a:defRPr/>
            </a:pPr>
            <a:r>
              <a:rPr lang="en-US" sz="2700" dirty="0" err="1">
                <a:solidFill>
                  <a:srgbClr val="FF0000"/>
                </a:solidFill>
              </a:rPr>
              <a:t>Phát</a:t>
            </a:r>
            <a:r>
              <a:rPr lang="en-US" sz="2700" dirty="0">
                <a:solidFill>
                  <a:srgbClr val="FF0000"/>
                </a:solidFill>
              </a:rPr>
              <a:t> </a:t>
            </a:r>
            <a:r>
              <a:rPr lang="en-US" sz="2700" dirty="0" err="1">
                <a:solidFill>
                  <a:srgbClr val="FF0000"/>
                </a:solidFill>
              </a:rPr>
              <a:t>triển</a:t>
            </a:r>
            <a:r>
              <a:rPr lang="en-US" sz="2700" dirty="0">
                <a:solidFill>
                  <a:srgbClr val="FF0000"/>
                </a:solidFill>
              </a:rPr>
              <a:t> </a:t>
            </a:r>
            <a:r>
              <a:rPr lang="en-US" sz="2700" dirty="0" err="1">
                <a:solidFill>
                  <a:srgbClr val="FF0000"/>
                </a:solidFill>
              </a:rPr>
              <a:t>mối</a:t>
            </a:r>
            <a:r>
              <a:rPr lang="en-US" sz="2700" dirty="0">
                <a:solidFill>
                  <a:srgbClr val="FF0000"/>
                </a:solidFill>
              </a:rPr>
              <a:t> </a:t>
            </a:r>
            <a:r>
              <a:rPr lang="en-US" sz="2700" dirty="0" err="1">
                <a:solidFill>
                  <a:srgbClr val="FF0000"/>
                </a:solidFill>
              </a:rPr>
              <a:t>quan</a:t>
            </a:r>
            <a:r>
              <a:rPr lang="en-US" sz="2700" dirty="0">
                <a:solidFill>
                  <a:srgbClr val="FF0000"/>
                </a:solidFill>
              </a:rPr>
              <a:t> </a:t>
            </a:r>
            <a:r>
              <a:rPr lang="en-US" sz="2700" dirty="0" err="1">
                <a:solidFill>
                  <a:srgbClr val="FF0000"/>
                </a:solidFill>
              </a:rPr>
              <a:t>hệ</a:t>
            </a:r>
            <a:r>
              <a:rPr lang="en-US" sz="2700" dirty="0"/>
              <a:t> </a:t>
            </a:r>
            <a:r>
              <a:rPr lang="en-US" sz="2700" dirty="0" err="1"/>
              <a:t>nồng</a:t>
            </a:r>
            <a:r>
              <a:rPr lang="en-US" sz="2700" dirty="0"/>
              <a:t> </a:t>
            </a:r>
            <a:r>
              <a:rPr lang="en-US" sz="2700" dirty="0" err="1"/>
              <a:t>nhiệt</a:t>
            </a:r>
            <a:r>
              <a:rPr lang="en-US" sz="2700" dirty="0"/>
              <a:t> </a:t>
            </a:r>
            <a:r>
              <a:rPr lang="en-US" sz="2700" dirty="0" err="1"/>
              <a:t>giữa</a:t>
            </a:r>
            <a:r>
              <a:rPr lang="en-US" sz="2700" dirty="0"/>
              <a:t> </a:t>
            </a:r>
            <a:r>
              <a:rPr lang="en-US" sz="2700" dirty="0" err="1"/>
              <a:t>người</a:t>
            </a:r>
            <a:r>
              <a:rPr lang="en-US" sz="2700" dirty="0"/>
              <a:t> </a:t>
            </a:r>
            <a:r>
              <a:rPr lang="en-US" sz="2700" dirty="0" err="1"/>
              <a:t>nói</a:t>
            </a:r>
            <a:r>
              <a:rPr lang="en-US" sz="2700" dirty="0"/>
              <a:t> </a:t>
            </a:r>
            <a:r>
              <a:rPr lang="en-US" sz="2700" dirty="0" err="1"/>
              <a:t>và</a:t>
            </a:r>
            <a:r>
              <a:rPr lang="en-US" sz="2700" dirty="0"/>
              <a:t> </a:t>
            </a:r>
            <a:r>
              <a:rPr lang="en-US" sz="2700" dirty="0" err="1"/>
              <a:t>người</a:t>
            </a:r>
            <a:r>
              <a:rPr lang="en-US" sz="2700" dirty="0"/>
              <a:t> </a:t>
            </a:r>
            <a:r>
              <a:rPr lang="en-US" sz="2700" dirty="0" err="1"/>
              <a:t>nghe</a:t>
            </a:r>
            <a:endParaRPr lang="en-US" sz="2700" dirty="0"/>
          </a:p>
          <a:p>
            <a:pPr>
              <a:buClr>
                <a:schemeClr val="tx1"/>
              </a:buClr>
              <a:buFont typeface="Wingdings" panose="05000000000000000000" pitchFamily="2" charset="2"/>
              <a:buNone/>
              <a:defRPr/>
            </a:pPr>
            <a:endParaRPr lang="en-US" sz="2700" dirty="0"/>
          </a:p>
        </p:txBody>
      </p:sp>
      <p:pic>
        <p:nvPicPr>
          <p:cNvPr id="4" name="Picture 3"/>
          <p:cNvPicPr>
            <a:picLocks noChangeAspect="1"/>
          </p:cNvPicPr>
          <p:nvPr/>
        </p:nvPicPr>
        <p:blipFill>
          <a:blip r:embed="rId2"/>
          <a:stretch>
            <a:fillRect/>
          </a:stretch>
        </p:blipFill>
        <p:spPr>
          <a:xfrm>
            <a:off x="85994" y="954451"/>
            <a:ext cx="2085975" cy="1885950"/>
          </a:xfrm>
          <a:prstGeom prst="rect">
            <a:avLst/>
          </a:prstGeom>
        </p:spPr>
      </p:pic>
      <p:pic>
        <p:nvPicPr>
          <p:cNvPr id="5" name="Picture 4"/>
          <p:cNvPicPr>
            <a:picLocks noChangeAspect="1"/>
          </p:cNvPicPr>
          <p:nvPr/>
        </p:nvPicPr>
        <p:blipFill>
          <a:blip r:embed="rId3"/>
          <a:stretch>
            <a:fillRect/>
          </a:stretch>
        </p:blipFill>
        <p:spPr>
          <a:xfrm>
            <a:off x="750137" y="2882892"/>
            <a:ext cx="2514600" cy="1637153"/>
          </a:xfrm>
          <a:prstGeom prst="rect">
            <a:avLst/>
          </a:prstGeom>
        </p:spPr>
      </p:pic>
    </p:spTree>
    <p:extLst>
      <p:ext uri="{BB962C8B-B14F-4D97-AF65-F5344CB8AC3E}">
        <p14:creationId xmlns:p14="http://schemas.microsoft.com/office/powerpoint/2010/main" val="111940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2"/>
                                        </p:tgtEl>
                                      </p:cBhvr>
                                      <p:to x="150000" y="150000"/>
                                    </p:animScale>
                                  </p:childTnLst>
                                </p:cTn>
                              </p:par>
                              <p:par>
                                <p:cTn id="15" presetID="23" presetClass="entr" presetSubtype="16" fill="hold" grpId="0" nodeType="withEffect">
                                  <p:stCondLst>
                                    <p:cond delay="40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xit" presetSubtype="32" fill="hold" grpId="2" nodeType="clickEffect">
                                  <p:stCondLst>
                                    <p:cond delay="0"/>
                                  </p:stCondLst>
                                  <p:childTnLst>
                                    <p:anim calcmode="lin" valueType="num">
                                      <p:cBhvr>
                                        <p:cTn id="34" dur="500" fill="hold"/>
                                        <p:tgtEl>
                                          <p:spTgt spid="2"/>
                                        </p:tgtEl>
                                        <p:attrNameLst>
                                          <p:attrName>ppt_w</p:attrName>
                                        </p:attrNameLst>
                                      </p:cBhvr>
                                      <p:tavLst>
                                        <p:tav tm="0">
                                          <p:val>
                                            <p:strVal val="ppt_w"/>
                                          </p:val>
                                        </p:tav>
                                        <p:tav tm="100000">
                                          <p:val>
                                            <p:fltVal val="0"/>
                                          </p:val>
                                        </p:tav>
                                      </p:tavLst>
                                    </p:anim>
                                    <p:anim calcmode="lin" valueType="num">
                                      <p:cBhvr>
                                        <p:cTn id="35" dur="500" fill="hold"/>
                                        <p:tgtEl>
                                          <p:spTgt spid="2"/>
                                        </p:tgtEl>
                                        <p:attrNameLst>
                                          <p:attrName>ppt_h</p:attrName>
                                        </p:attrNameLst>
                                      </p:cBhvr>
                                      <p:tavLst>
                                        <p:tav tm="0">
                                          <p:val>
                                            <p:strVal val="ppt_h"/>
                                          </p:val>
                                        </p:tav>
                                        <p:tav tm="100000">
                                          <p:val>
                                            <p:fltVal val="0"/>
                                          </p:val>
                                        </p:tav>
                                      </p:tavLst>
                                    </p:anim>
                                    <p:set>
                                      <p:cBhvr>
                                        <p:cTn id="36" dur="1" fill="hold">
                                          <p:stCondLst>
                                            <p:cond delay="499"/>
                                          </p:stCondLst>
                                        </p:cTn>
                                        <p:tgtEl>
                                          <p:spTgt spid="2"/>
                                        </p:tgtEl>
                                        <p:attrNameLst>
                                          <p:attrName>style.visibility</p:attrName>
                                        </p:attrNameLst>
                                      </p:cBhvr>
                                      <p:to>
                                        <p:strVal val="hidden"/>
                                      </p:to>
                                    </p:set>
                                  </p:childTnLst>
                                </p:cTn>
                              </p:par>
                              <p:par>
                                <p:cTn id="37" presetID="23" presetClass="exit" presetSubtype="32" fill="hold" grpId="1" nodeType="withEffect">
                                  <p:stCondLst>
                                    <p:cond delay="0"/>
                                  </p:stCondLst>
                                  <p:childTnLst>
                                    <p:anim calcmode="lin" valueType="num">
                                      <p:cBhvr>
                                        <p:cTn id="38" dur="500" fill="hold"/>
                                        <p:tgtEl>
                                          <p:spTgt spid="3">
                                            <p:txEl>
                                              <p:pRg st="0" end="0"/>
                                            </p:txEl>
                                          </p:spTgt>
                                        </p:tgtEl>
                                        <p:attrNameLst>
                                          <p:attrName>ppt_w</p:attrName>
                                        </p:attrNameLst>
                                      </p:cBhvr>
                                      <p:tavLst>
                                        <p:tav tm="0">
                                          <p:val>
                                            <p:strVal val="ppt_w"/>
                                          </p:val>
                                        </p:tav>
                                        <p:tav tm="100000">
                                          <p:val>
                                            <p:fltVal val="0"/>
                                          </p:val>
                                        </p:tav>
                                      </p:tavLst>
                                    </p:anim>
                                    <p:anim calcmode="lin" valueType="num">
                                      <p:cBhvr>
                                        <p:cTn id="39" dur="500" fill="hold"/>
                                        <p:tgtEl>
                                          <p:spTgt spid="3">
                                            <p:txEl>
                                              <p:pRg st="0" end="0"/>
                                            </p:txEl>
                                          </p:spTgt>
                                        </p:tgtEl>
                                        <p:attrNameLst>
                                          <p:attrName>ppt_h</p:attrName>
                                        </p:attrNameLst>
                                      </p:cBhvr>
                                      <p:tavLst>
                                        <p:tav tm="0">
                                          <p:val>
                                            <p:strVal val="ppt_h"/>
                                          </p:val>
                                        </p:tav>
                                        <p:tav tm="100000">
                                          <p:val>
                                            <p:fltVal val="0"/>
                                          </p:val>
                                        </p:tav>
                                      </p:tavLst>
                                    </p:anim>
                                    <p:set>
                                      <p:cBhvr>
                                        <p:cTn id="40" dur="1" fill="hold">
                                          <p:stCondLst>
                                            <p:cond delay="499"/>
                                          </p:stCondLst>
                                        </p:cTn>
                                        <p:tgtEl>
                                          <p:spTgt spid="3">
                                            <p:txEl>
                                              <p:pRg st="0" end="0"/>
                                            </p:txEl>
                                          </p:spTgt>
                                        </p:tgtEl>
                                        <p:attrNameLst>
                                          <p:attrName>style.visibility</p:attrName>
                                        </p:attrNameLst>
                                      </p:cBhvr>
                                      <p:to>
                                        <p:strVal val="hidden"/>
                                      </p:to>
                                    </p:set>
                                  </p:childTnLst>
                                </p:cTn>
                              </p:par>
                              <p:par>
                                <p:cTn id="41" presetID="23" presetClass="exit" presetSubtype="32" fill="hold" grpId="1" nodeType="withEffect">
                                  <p:stCondLst>
                                    <p:cond delay="0"/>
                                  </p:stCondLst>
                                  <p:childTnLst>
                                    <p:anim calcmode="lin" valueType="num">
                                      <p:cBhvr>
                                        <p:cTn id="42" dur="500" fill="hold"/>
                                        <p:tgtEl>
                                          <p:spTgt spid="3">
                                            <p:txEl>
                                              <p:pRg st="1" end="1"/>
                                            </p:txEl>
                                          </p:spTgt>
                                        </p:tgtEl>
                                        <p:attrNameLst>
                                          <p:attrName>ppt_w</p:attrName>
                                        </p:attrNameLst>
                                      </p:cBhvr>
                                      <p:tavLst>
                                        <p:tav tm="0">
                                          <p:val>
                                            <p:strVal val="ppt_w"/>
                                          </p:val>
                                        </p:tav>
                                        <p:tav tm="100000">
                                          <p:val>
                                            <p:fltVal val="0"/>
                                          </p:val>
                                        </p:tav>
                                      </p:tavLst>
                                    </p:anim>
                                    <p:anim calcmode="lin" valueType="num">
                                      <p:cBhvr>
                                        <p:cTn id="43" dur="500" fill="hold"/>
                                        <p:tgtEl>
                                          <p:spTgt spid="3">
                                            <p:txEl>
                                              <p:pRg st="1" end="1"/>
                                            </p:txEl>
                                          </p:spTgt>
                                        </p:tgtEl>
                                        <p:attrNameLst>
                                          <p:attrName>ppt_h</p:attrName>
                                        </p:attrNameLst>
                                      </p:cBhvr>
                                      <p:tavLst>
                                        <p:tav tm="0">
                                          <p:val>
                                            <p:strVal val="ppt_h"/>
                                          </p:val>
                                        </p:tav>
                                        <p:tav tm="100000">
                                          <p:val>
                                            <p:fltVal val="0"/>
                                          </p:val>
                                        </p:tav>
                                      </p:tavLst>
                                    </p:anim>
                                    <p:set>
                                      <p:cBhvr>
                                        <p:cTn id="44" dur="1" fill="hold">
                                          <p:stCondLst>
                                            <p:cond delay="499"/>
                                          </p:stCondLst>
                                        </p:cTn>
                                        <p:tgtEl>
                                          <p:spTgt spid="3">
                                            <p:txEl>
                                              <p:pRg st="1" end="1"/>
                                            </p:txEl>
                                          </p:spTgt>
                                        </p:tgtEl>
                                        <p:attrNameLst>
                                          <p:attrName>style.visibility</p:attrName>
                                        </p:attrNameLst>
                                      </p:cBhvr>
                                      <p:to>
                                        <p:strVal val="hidden"/>
                                      </p:to>
                                    </p:set>
                                  </p:childTnLst>
                                </p:cTn>
                              </p:par>
                              <p:par>
                                <p:cTn id="45" presetID="23" presetClass="exit" presetSubtype="32" fill="hold" grpId="1" nodeType="withEffect">
                                  <p:stCondLst>
                                    <p:cond delay="0"/>
                                  </p:stCondLst>
                                  <p:childTnLst>
                                    <p:anim calcmode="lin" valueType="num">
                                      <p:cBhvr>
                                        <p:cTn id="46" dur="500" fill="hold"/>
                                        <p:tgtEl>
                                          <p:spTgt spid="3">
                                            <p:txEl>
                                              <p:pRg st="2" end="2"/>
                                            </p:txEl>
                                          </p:spTgt>
                                        </p:tgtEl>
                                        <p:attrNameLst>
                                          <p:attrName>ppt_w</p:attrName>
                                        </p:attrNameLst>
                                      </p:cBhvr>
                                      <p:tavLst>
                                        <p:tav tm="0">
                                          <p:val>
                                            <p:strVal val="ppt_w"/>
                                          </p:val>
                                        </p:tav>
                                        <p:tav tm="100000">
                                          <p:val>
                                            <p:fltVal val="0"/>
                                          </p:val>
                                        </p:tav>
                                      </p:tavLst>
                                    </p:anim>
                                    <p:anim calcmode="lin" valueType="num">
                                      <p:cBhvr>
                                        <p:cTn id="47" dur="500" fill="hold"/>
                                        <p:tgtEl>
                                          <p:spTgt spid="3">
                                            <p:txEl>
                                              <p:pRg st="2" end="2"/>
                                            </p:txEl>
                                          </p:spTgt>
                                        </p:tgtEl>
                                        <p:attrNameLst>
                                          <p:attrName>ppt_h</p:attrName>
                                        </p:attrNameLst>
                                      </p:cBhvr>
                                      <p:tavLst>
                                        <p:tav tm="0">
                                          <p:val>
                                            <p:strVal val="ppt_h"/>
                                          </p:val>
                                        </p:tav>
                                        <p:tav tm="100000">
                                          <p:val>
                                            <p:fltVal val="0"/>
                                          </p:val>
                                        </p:tav>
                                      </p:tavLst>
                                    </p:anim>
                                    <p:set>
                                      <p:cBhvr>
                                        <p:cTn id="48"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build="p"/>
      <p:bldP spid="3" grpId="1"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FCBB83D-AD5A-0390-A4A5-138E6ABB80E3}"/>
              </a:ext>
            </a:extLst>
          </p:cNvPr>
          <p:cNvSpPr txBox="1">
            <a:spLocks noRot="1" noChangeArrowheads="1"/>
          </p:cNvSpPr>
          <p:nvPr/>
        </p:nvSpPr>
        <p:spPr>
          <a:xfrm>
            <a:off x="251520" y="339502"/>
            <a:ext cx="6696744" cy="684436"/>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800" b="1" dirty="0">
                <a:solidFill>
                  <a:schemeClr val="bg1"/>
                </a:solidFill>
                <a:latin typeface="Arial" panose="020B0604020202020204" pitchFamily="34" charset="0"/>
                <a:cs typeface="Arial" panose="020B0604020202020204" pitchFamily="34" charset="0"/>
              </a:rPr>
              <a:t>THÓI QUEN XẤU KHI LẮNG NGHE</a:t>
            </a:r>
          </a:p>
        </p:txBody>
      </p:sp>
      <p:sp>
        <p:nvSpPr>
          <p:cNvPr id="3" name="Rectangle 3">
            <a:extLst>
              <a:ext uri="{FF2B5EF4-FFF2-40B4-BE49-F238E27FC236}">
                <a16:creationId xmlns:a16="http://schemas.microsoft.com/office/drawing/2014/main" id="{8D3F79F9-04C6-AB86-A48B-4243882406E4}"/>
              </a:ext>
            </a:extLst>
          </p:cNvPr>
          <p:cNvSpPr txBox="1">
            <a:spLocks noChangeArrowheads="1"/>
          </p:cNvSpPr>
          <p:nvPr/>
        </p:nvSpPr>
        <p:spPr>
          <a:xfrm>
            <a:off x="251520" y="1291772"/>
            <a:ext cx="3960440" cy="3394472"/>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13122" indent="-213122">
              <a:spcBef>
                <a:spcPts val="600"/>
              </a:spcBef>
              <a:spcAft>
                <a:spcPts val="600"/>
              </a:spcAft>
              <a:buFont typeface="Tahoma" panose="020B0604030504040204" pitchFamily="34" charset="0"/>
              <a:buAutoNum type="arabicPeriod"/>
            </a:pPr>
            <a:r>
              <a:rPr lang="vi-VN" altLang="vi-VN" sz="2000" dirty="0">
                <a:latin typeface="+mj-lt"/>
              </a:rPr>
              <a:t>Có định kiến và không chấp nhận lý lẽ của người nói.</a:t>
            </a:r>
          </a:p>
          <a:p>
            <a:pPr marL="213122" indent="-213122">
              <a:spcBef>
                <a:spcPts val="600"/>
              </a:spcBef>
              <a:spcAft>
                <a:spcPts val="600"/>
              </a:spcAft>
              <a:buFont typeface="Tahoma" panose="020B0604030504040204" pitchFamily="34" charset="0"/>
              <a:buAutoNum type="arabicPeriod"/>
            </a:pPr>
            <a:r>
              <a:rPr lang="en-US" altLang="vi-VN" sz="2000" dirty="0" err="1">
                <a:latin typeface="Times New Roman" panose="02020603050405020304" pitchFamily="18" charset="0"/>
                <a:cs typeface="Times New Roman" panose="02020603050405020304" pitchFamily="18" charset="0"/>
              </a:rPr>
              <a:t>Ngôn</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ngữ</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và</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cử</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chỉ</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không</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phù</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hợp</a:t>
            </a:r>
            <a:r>
              <a:rPr lang="en-US" altLang="vi-VN" sz="2000" dirty="0">
                <a:latin typeface="Times New Roman" panose="02020603050405020304" pitchFamily="18" charset="0"/>
                <a:cs typeface="Times New Roman" panose="02020603050405020304" pitchFamily="18" charset="0"/>
              </a:rPr>
              <a:t>.</a:t>
            </a:r>
          </a:p>
          <a:p>
            <a:pPr marL="213122" indent="-213122">
              <a:spcBef>
                <a:spcPts val="600"/>
              </a:spcBef>
              <a:spcAft>
                <a:spcPts val="600"/>
              </a:spcAft>
              <a:buFont typeface="Tahoma" panose="020B0604030504040204" pitchFamily="34" charset="0"/>
              <a:buAutoNum type="arabicPeriod"/>
            </a:pPr>
            <a:r>
              <a:rPr lang="vi-VN" altLang="vi-VN" sz="2000" dirty="0">
                <a:latin typeface="+mj-lt"/>
              </a:rPr>
              <a:t>Quần áo, tác phong, dáng vẻ, âm lượng không phù hợp.</a:t>
            </a:r>
          </a:p>
          <a:p>
            <a:pPr marL="213122" indent="-213122">
              <a:spcBef>
                <a:spcPts val="600"/>
              </a:spcBef>
              <a:spcAft>
                <a:spcPts val="600"/>
              </a:spcAft>
              <a:buFont typeface="Tahoma" panose="020B0604030504040204" pitchFamily="34" charset="0"/>
              <a:buAutoNum type="arabicPeriod"/>
            </a:pPr>
            <a:r>
              <a:rPr lang="en-US" altLang="vi-VN" sz="2000" dirty="0" err="1">
                <a:latin typeface="Times New Roman" panose="02020603050405020304" pitchFamily="18" charset="0"/>
                <a:cs typeface="Times New Roman" panose="02020603050405020304" pitchFamily="18" charset="0"/>
              </a:rPr>
              <a:t>Gây</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ồn</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ào</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không</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tập</a:t>
            </a:r>
            <a:r>
              <a:rPr lang="en-US" altLang="vi-VN" sz="2000" dirty="0">
                <a:latin typeface="Times New Roman" panose="02020603050405020304" pitchFamily="18" charset="0"/>
                <a:cs typeface="Times New Roman" panose="02020603050405020304" pitchFamily="18" charset="0"/>
              </a:rPr>
              <a:t> </a:t>
            </a:r>
            <a:r>
              <a:rPr lang="en-US" altLang="vi-VN" sz="2000" dirty="0" err="1">
                <a:latin typeface="Times New Roman" panose="02020603050405020304" pitchFamily="18" charset="0"/>
                <a:cs typeface="Times New Roman" panose="02020603050405020304" pitchFamily="18" charset="0"/>
              </a:rPr>
              <a:t>trung</a:t>
            </a:r>
            <a:endParaRPr lang="en-US" altLang="vi-VN" sz="2000" dirty="0">
              <a:latin typeface="Times New Roman" panose="02020603050405020304" pitchFamily="18" charset="0"/>
              <a:cs typeface="Times New Roman" panose="02020603050405020304" pitchFamily="18" charset="0"/>
            </a:endParaRPr>
          </a:p>
        </p:txBody>
      </p:sp>
      <p:pic>
        <p:nvPicPr>
          <p:cNvPr id="4" name="Picture 10" descr="th_96">
            <a:extLst>
              <a:ext uri="{FF2B5EF4-FFF2-40B4-BE49-F238E27FC236}">
                <a16:creationId xmlns:a16="http://schemas.microsoft.com/office/drawing/2014/main" id="{D9EAD543-F844-9C5E-5A96-96FCF3FDA01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171450"/>
            <a:ext cx="742950" cy="68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0630CEAA-D310-8552-B51A-8B36AB3E5FAD}"/>
              </a:ext>
            </a:extLst>
          </p:cNvPr>
          <p:cNvSpPr txBox="1">
            <a:spLocks noChangeArrowheads="1"/>
          </p:cNvSpPr>
          <p:nvPr/>
        </p:nvSpPr>
        <p:spPr>
          <a:xfrm>
            <a:off x="4451671" y="1291772"/>
            <a:ext cx="4347290" cy="27895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indent="0">
              <a:buNone/>
            </a:pPr>
            <a:r>
              <a:rPr lang="en-US" altLang="vi-VN" sz="2000" dirty="0">
                <a:latin typeface="+mj-lt"/>
              </a:rPr>
              <a:t>5. </a:t>
            </a:r>
            <a:r>
              <a:rPr lang="vi-VN" altLang="vi-VN" sz="2000" dirty="0">
                <a:latin typeface="+mj-lt"/>
              </a:rPr>
              <a:t>Tuy mặt có vẻ như đang nhìn và nghe, nhưng đầu óc đang bay bổng.</a:t>
            </a:r>
          </a:p>
          <a:p>
            <a:pPr marL="0" indent="0">
              <a:buNone/>
            </a:pPr>
            <a:r>
              <a:rPr lang="en-US" altLang="vi-VN" sz="2000" dirty="0">
                <a:latin typeface="+mj-lt"/>
              </a:rPr>
              <a:t>6. </a:t>
            </a:r>
            <a:r>
              <a:rPr lang="vi-VN" altLang="vi-VN" sz="2000" dirty="0">
                <a:latin typeface="+mj-lt"/>
              </a:rPr>
              <a:t>Trạng thái tình cảm quá mức bình thương (lo lắng</a:t>
            </a:r>
            <a:r>
              <a:rPr lang="en-US" altLang="vi-VN" sz="2000" dirty="0">
                <a:latin typeface="+mj-lt"/>
              </a:rPr>
              <a:t>,</a:t>
            </a:r>
            <a:r>
              <a:rPr lang="vi-VN" altLang="vi-VN" sz="2000" dirty="0">
                <a:latin typeface="+mj-lt"/>
              </a:rPr>
              <a:t> khiếp sợ, giận dữ).</a:t>
            </a:r>
          </a:p>
          <a:p>
            <a:pPr marL="0" indent="0">
              <a:buNone/>
            </a:pPr>
            <a:r>
              <a:rPr lang="en-US" altLang="vi-VN" sz="2000" dirty="0">
                <a:latin typeface="+mj-lt"/>
              </a:rPr>
              <a:t>7. </a:t>
            </a:r>
            <a:r>
              <a:rPr lang="vi-VN" altLang="vi-VN" sz="2000" dirty="0">
                <a:latin typeface="+mj-lt"/>
              </a:rPr>
              <a:t>Tỏ ra không nhiệt tình khi nghe và không chú ý tới người nói mà chỉ chú ý tới những vấn đề mà mình sắp nói.</a:t>
            </a:r>
            <a:endParaRPr lang="en-US" altLang="vi-VN" sz="2000" dirty="0">
              <a:latin typeface="+mj-lt"/>
            </a:endParaRPr>
          </a:p>
          <a:p>
            <a:pPr marL="213122" indent="-213122">
              <a:buFont typeface="Tahoma" panose="020B0604030504040204" pitchFamily="34" charset="0"/>
              <a:buAutoNum type="arabicPeriod" startAt="5"/>
            </a:pPr>
            <a:endParaRPr lang="en-US" altLang="vi-VN" sz="2000" dirty="0">
              <a:latin typeface="+mj-lt"/>
            </a:endParaRPr>
          </a:p>
        </p:txBody>
      </p:sp>
      <p:pic>
        <p:nvPicPr>
          <p:cNvPr id="6" name="Picture 5"/>
          <p:cNvPicPr>
            <a:picLocks noChangeAspect="1"/>
          </p:cNvPicPr>
          <p:nvPr/>
        </p:nvPicPr>
        <p:blipFill>
          <a:blip r:embed="rId3"/>
          <a:stretch>
            <a:fillRect/>
          </a:stretch>
        </p:blipFill>
        <p:spPr>
          <a:xfrm>
            <a:off x="3264383" y="3917373"/>
            <a:ext cx="1895154" cy="1202202"/>
          </a:xfrm>
          <a:prstGeom prst="rect">
            <a:avLst/>
          </a:prstGeom>
        </p:spPr>
      </p:pic>
    </p:spTree>
    <p:extLst>
      <p:ext uri="{BB962C8B-B14F-4D97-AF65-F5344CB8AC3E}">
        <p14:creationId xmlns:p14="http://schemas.microsoft.com/office/powerpoint/2010/main" val="3408268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93E9535-8B7A-02CE-D270-632A23F37928}"/>
              </a:ext>
            </a:extLst>
          </p:cNvPr>
          <p:cNvSpPr txBox="1">
            <a:spLocks noRot="1" noChangeArrowheads="1"/>
          </p:cNvSpPr>
          <p:nvPr/>
        </p:nvSpPr>
        <p:spPr>
          <a:xfrm>
            <a:off x="1494547" y="249039"/>
            <a:ext cx="4972050" cy="457200"/>
          </a:xfr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200" b="1" dirty="0">
                <a:solidFill>
                  <a:schemeClr val="bg1"/>
                </a:solidFill>
                <a:latin typeface="Arial" panose="020B0604020202020204" pitchFamily="34" charset="0"/>
                <a:cs typeface="Arial" panose="020B0604020202020204" pitchFamily="34" charset="0"/>
              </a:rPr>
              <a:t>LÀM THẾ NÀO ĐỂ LẮNG NGHE TỐT?</a:t>
            </a:r>
          </a:p>
        </p:txBody>
      </p:sp>
      <p:sp>
        <p:nvSpPr>
          <p:cNvPr id="3" name="Rectangle 3">
            <a:extLst>
              <a:ext uri="{FF2B5EF4-FFF2-40B4-BE49-F238E27FC236}">
                <a16:creationId xmlns:a16="http://schemas.microsoft.com/office/drawing/2014/main" id="{E9F7548D-A8A1-624C-90C1-3AA324FDBE73}"/>
              </a:ext>
            </a:extLst>
          </p:cNvPr>
          <p:cNvSpPr txBox="1">
            <a:spLocks noChangeArrowheads="1"/>
          </p:cNvSpPr>
          <p:nvPr/>
        </p:nvSpPr>
        <p:spPr>
          <a:xfrm>
            <a:off x="204080" y="1107612"/>
            <a:ext cx="8688399" cy="3714750"/>
          </a:xfr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buFont typeface="Wingdings" panose="05000000000000000000" pitchFamily="2" charset="2"/>
              <a:buChar char="Ø"/>
            </a:pPr>
            <a:r>
              <a:rPr lang="vi-VN" sz="2400" dirty="0">
                <a:latin typeface="+mn-lt"/>
              </a:rPr>
              <a:t>Giao tiếp bằng mắt. Khi người khác nói chuyện với bạn, hãy nhìn vào đôi mắt của họ </a:t>
            </a:r>
            <a:r>
              <a:rPr lang="vi-VN" sz="2400" b="1" dirty="0">
                <a:latin typeface="+mn-lt"/>
              </a:rPr>
              <a:t>để</a:t>
            </a:r>
            <a:r>
              <a:rPr lang="vi-VN" sz="2400" dirty="0">
                <a:latin typeface="+mn-lt"/>
              </a:rPr>
              <a:t> thể hiện sự quan tâm và tôn trọng. ...</a:t>
            </a:r>
          </a:p>
          <a:p>
            <a:pPr marL="342900" indent="-342900">
              <a:buFont typeface="Wingdings" panose="05000000000000000000" pitchFamily="2" charset="2"/>
              <a:buChar char="Ø"/>
            </a:pPr>
            <a:r>
              <a:rPr lang="vi-VN" sz="2400" dirty="0">
                <a:latin typeface="+mn-lt"/>
              </a:rPr>
              <a:t>Đặt câu hỏi mở ...</a:t>
            </a:r>
          </a:p>
          <a:p>
            <a:pPr marL="342900" indent="-342900">
              <a:buFont typeface="Wingdings" panose="05000000000000000000" pitchFamily="2" charset="2"/>
              <a:buChar char="Ø"/>
            </a:pPr>
            <a:r>
              <a:rPr lang="vi-VN" sz="2400" dirty="0">
                <a:latin typeface="+mn-lt"/>
              </a:rPr>
              <a:t>Chú ý đến tín hiệu phi ngôn ngữ ...</a:t>
            </a:r>
          </a:p>
          <a:p>
            <a:pPr marL="342900" indent="-342900">
              <a:buFont typeface="Wingdings" panose="05000000000000000000" pitchFamily="2" charset="2"/>
              <a:buChar char="Ø"/>
            </a:pPr>
            <a:r>
              <a:rPr lang="vi-VN" sz="2400" dirty="0">
                <a:latin typeface="+mn-lt"/>
              </a:rPr>
              <a:t>Phản ánh lại những </a:t>
            </a:r>
            <a:r>
              <a:rPr lang="vi-VN" sz="2400" b="1" dirty="0">
                <a:latin typeface="+mn-lt"/>
              </a:rPr>
              <a:t>gì nghe</a:t>
            </a:r>
            <a:r>
              <a:rPr lang="vi-VN" sz="2400" dirty="0">
                <a:latin typeface="+mn-lt"/>
              </a:rPr>
              <a:t> được. ...</a:t>
            </a:r>
          </a:p>
          <a:p>
            <a:pPr marL="342900" indent="-342900">
              <a:buFont typeface="Wingdings" panose="05000000000000000000" pitchFamily="2" charset="2"/>
              <a:buChar char="Ø"/>
            </a:pPr>
            <a:r>
              <a:rPr lang="vi-VN" sz="2400" dirty="0">
                <a:latin typeface="+mn-lt"/>
              </a:rPr>
              <a:t>Không ngắt lời. ...</a:t>
            </a:r>
          </a:p>
          <a:p>
            <a:pPr marL="342900" indent="-342900">
              <a:buFont typeface="Wingdings" panose="05000000000000000000" pitchFamily="2" charset="2"/>
              <a:buChar char="Ø"/>
            </a:pPr>
            <a:r>
              <a:rPr lang="vi-VN" sz="2400" dirty="0">
                <a:latin typeface="+mn-lt"/>
              </a:rPr>
              <a:t>Không phán xét. ...</a:t>
            </a:r>
          </a:p>
          <a:p>
            <a:pPr marL="342900" indent="-342900">
              <a:buFont typeface="Wingdings" panose="05000000000000000000" pitchFamily="2" charset="2"/>
              <a:buChar char="Ø"/>
            </a:pPr>
            <a:r>
              <a:rPr lang="vi-VN" sz="2400" dirty="0">
                <a:latin typeface="+mn-lt"/>
              </a:rPr>
              <a:t>Đưa ra lời khuyên.</a:t>
            </a:r>
          </a:p>
        </p:txBody>
      </p:sp>
      <p:pic>
        <p:nvPicPr>
          <p:cNvPr id="4" name="Picture 10" descr="miscellaneous_14">
            <a:extLst>
              <a:ext uri="{FF2B5EF4-FFF2-40B4-BE49-F238E27FC236}">
                <a16:creationId xmlns:a16="http://schemas.microsoft.com/office/drawing/2014/main" id="{EB5702DD-A340-7901-73FC-87798B0025D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rot="20136949">
            <a:off x="7071013" y="165695"/>
            <a:ext cx="106203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stretch>
            <a:fillRect/>
          </a:stretch>
        </p:blipFill>
        <p:spPr>
          <a:xfrm>
            <a:off x="0" y="2126"/>
            <a:ext cx="971550" cy="951026"/>
          </a:xfrm>
          <a:prstGeom prst="rect">
            <a:avLst/>
          </a:prstGeom>
        </p:spPr>
      </p:pic>
      <p:pic>
        <p:nvPicPr>
          <p:cNvPr id="6" name="Picture 5"/>
          <p:cNvPicPr>
            <a:picLocks noChangeAspect="1"/>
          </p:cNvPicPr>
          <p:nvPr/>
        </p:nvPicPr>
        <p:blipFill>
          <a:blip r:embed="rId4"/>
          <a:stretch>
            <a:fillRect/>
          </a:stretch>
        </p:blipFill>
        <p:spPr>
          <a:xfrm>
            <a:off x="6466597" y="2328430"/>
            <a:ext cx="1600200" cy="1733550"/>
          </a:xfrm>
          <a:prstGeom prst="rect">
            <a:avLst/>
          </a:prstGeom>
        </p:spPr>
      </p:pic>
    </p:spTree>
    <p:extLst>
      <p:ext uri="{BB962C8B-B14F-4D97-AF65-F5344CB8AC3E}">
        <p14:creationId xmlns:p14="http://schemas.microsoft.com/office/powerpoint/2010/main" val="3729752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2554BD06-89D8-15EA-BA99-43B5C3A86097}"/>
              </a:ext>
            </a:extLst>
          </p:cNvPr>
          <p:cNvSpPr txBox="1">
            <a:spLocks noChangeArrowheads="1"/>
          </p:cNvSpPr>
          <p:nvPr/>
        </p:nvSpPr>
        <p:spPr>
          <a:xfrm>
            <a:off x="169121" y="1023686"/>
            <a:ext cx="3960440" cy="2218277"/>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buFont typeface="Wingdings" panose="05000000000000000000" pitchFamily="2" charset="2"/>
              <a:buChar char="§"/>
            </a:pPr>
            <a:r>
              <a:rPr lang="en-US" altLang="vi-VN" sz="2200" dirty="0" err="1">
                <a:latin typeface="Times New Roman" panose="02020603050405020304" pitchFamily="18" charset="0"/>
                <a:cs typeface="Times New Roman" panose="02020603050405020304" pitchFamily="18" charset="0"/>
              </a:rPr>
              <a:t>Cãi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lại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hoặc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tranh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luận</a:t>
            </a:r>
            <a:endParaRPr lang="en-US" altLang="vi-VN"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altLang="vi-VN" sz="2200" dirty="0" err="1">
                <a:latin typeface="Times New Roman" panose="02020603050405020304" pitchFamily="18" charset="0"/>
                <a:cs typeface="Times New Roman" panose="02020603050405020304" pitchFamily="18" charset="0"/>
              </a:rPr>
              <a:t>Kết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luận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quá</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vội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vàng</a:t>
            </a:r>
            <a:endParaRPr lang="en-US" altLang="vi-VN"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vi-VN" altLang="vi-VN" sz="2200" dirty="0">
                <a:latin typeface="Times New Roman" panose="02020603050405020304" pitchFamily="18" charset="0"/>
                <a:cs typeface="Times New Roman" panose="02020603050405020304" pitchFamily="18" charset="0"/>
              </a:rPr>
              <a:t>Cắt ngang lời người khác</a:t>
            </a:r>
          </a:p>
          <a:p>
            <a:pPr marL="342900" indent="-342900">
              <a:buFont typeface="Wingdings" panose="05000000000000000000" pitchFamily="2" charset="2"/>
              <a:buChar char="§"/>
            </a:pPr>
            <a:r>
              <a:rPr lang="vi-VN" altLang="vi-VN" sz="2200" dirty="0">
                <a:latin typeface="Times New Roman" panose="02020603050405020304" pitchFamily="18" charset="0"/>
                <a:cs typeface="Times New Roman" panose="02020603050405020304" pitchFamily="18" charset="0"/>
              </a:rPr>
              <a:t>Luôn nhìn vào đồng hồ </a:t>
            </a:r>
          </a:p>
          <a:p>
            <a:pPr marL="342900" indent="-342900">
              <a:buFont typeface="Wingdings" panose="05000000000000000000" pitchFamily="2" charset="2"/>
              <a:buChar char="§"/>
            </a:pPr>
            <a:r>
              <a:rPr lang="vi-VN" altLang="vi-VN" sz="2200" dirty="0">
                <a:latin typeface="Times New Roman" panose="02020603050405020304" pitchFamily="18" charset="0"/>
                <a:cs typeface="Times New Roman" panose="02020603050405020304" pitchFamily="18" charset="0"/>
              </a:rPr>
              <a:t>Giục người nói kết thúc câu chuyện của họ </a:t>
            </a:r>
          </a:p>
        </p:txBody>
      </p:sp>
      <p:sp>
        <p:nvSpPr>
          <p:cNvPr id="3" name="Rectangle 3">
            <a:extLst>
              <a:ext uri="{FF2B5EF4-FFF2-40B4-BE49-F238E27FC236}">
                <a16:creationId xmlns:a16="http://schemas.microsoft.com/office/drawing/2014/main" id="{204EF827-97C3-AD64-D65A-15C8D7BDE701}"/>
              </a:ext>
            </a:extLst>
          </p:cNvPr>
          <p:cNvSpPr txBox="1">
            <a:spLocks noChangeArrowheads="1"/>
          </p:cNvSpPr>
          <p:nvPr/>
        </p:nvSpPr>
        <p:spPr>
          <a:xfrm>
            <a:off x="4434539" y="934263"/>
            <a:ext cx="4176464" cy="34861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r>
              <a:rPr lang="vi-VN" altLang="vi-VN" sz="2200" dirty="0">
                <a:latin typeface="Times New Roman" panose="02020603050405020304" pitchFamily="18" charset="0"/>
                <a:cs typeface="Times New Roman" panose="02020603050405020304" pitchFamily="18" charset="0"/>
              </a:rPr>
              <a:t>Diễn đạt phần còn lại trong câu nói của người khác</a:t>
            </a:r>
          </a:p>
          <a:p>
            <a:r>
              <a:rPr lang="vi-VN" altLang="vi-VN" sz="2200" dirty="0">
                <a:latin typeface="Times New Roman" panose="02020603050405020304" pitchFamily="18" charset="0"/>
                <a:cs typeface="Times New Roman" panose="02020603050405020304" pitchFamily="18" charset="0"/>
              </a:rPr>
              <a:t>Đưa ra nhận xét quá vội vàng hoặc trước khi nghe hết câu chuyện</a:t>
            </a:r>
          </a:p>
          <a:p>
            <a:r>
              <a:rPr lang="vi-VN" altLang="vi-VN" sz="2200" dirty="0">
                <a:latin typeface="Times New Roman" panose="02020603050405020304" pitchFamily="18" charset="0"/>
                <a:cs typeface="Times New Roman" panose="02020603050405020304" pitchFamily="18" charset="0"/>
              </a:rPr>
              <a:t>Để cho những cảm xúc của người nói tác động quá mạnh đến tình cảm của mình </a:t>
            </a:r>
          </a:p>
        </p:txBody>
      </p:sp>
      <p:sp>
        <p:nvSpPr>
          <p:cNvPr id="4" name="Rectangle 2">
            <a:extLst>
              <a:ext uri="{FF2B5EF4-FFF2-40B4-BE49-F238E27FC236}">
                <a16:creationId xmlns:a16="http://schemas.microsoft.com/office/drawing/2014/main" id="{B56CDE9B-F892-42F3-BCF1-AC5B99589367}"/>
              </a:ext>
            </a:extLst>
          </p:cNvPr>
          <p:cNvSpPr txBox="1">
            <a:spLocks noChangeArrowheads="1"/>
          </p:cNvSpPr>
          <p:nvPr/>
        </p:nvSpPr>
        <p:spPr>
          <a:xfrm>
            <a:off x="722064" y="267494"/>
            <a:ext cx="5722144" cy="535781"/>
          </a:xfrm>
          <a:solidFill>
            <a:srgbClr val="FFC000"/>
          </a:solid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vi-VN" sz="2000" b="1" dirty="0">
                <a:solidFill>
                  <a:schemeClr val="bg1"/>
                </a:solidFill>
                <a:latin typeface="Arial" panose="020B0604020202020204" pitchFamily="34" charset="0"/>
                <a:cs typeface="Arial" panose="020B0604020202020204" pitchFamily="34" charset="0"/>
              </a:rPr>
              <a:t>KHÔNG NÊN LÀM KHI LẮNG NGHE</a:t>
            </a:r>
          </a:p>
        </p:txBody>
      </p:sp>
      <p:pic>
        <p:nvPicPr>
          <p:cNvPr id="5" name="Picture 4"/>
          <p:cNvPicPr>
            <a:picLocks noChangeAspect="1"/>
          </p:cNvPicPr>
          <p:nvPr/>
        </p:nvPicPr>
        <p:blipFill>
          <a:blip r:embed="rId2"/>
          <a:stretch>
            <a:fillRect/>
          </a:stretch>
        </p:blipFill>
        <p:spPr>
          <a:xfrm>
            <a:off x="1350818" y="3210738"/>
            <a:ext cx="1839190" cy="1209675"/>
          </a:xfrm>
          <a:prstGeom prst="rect">
            <a:avLst/>
          </a:prstGeom>
        </p:spPr>
      </p:pic>
    </p:spTree>
    <p:extLst>
      <p:ext uri="{BB962C8B-B14F-4D97-AF65-F5344CB8AC3E}">
        <p14:creationId xmlns:p14="http://schemas.microsoft.com/office/powerpoint/2010/main" val="1927980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0" y="0"/>
            <a:ext cx="0" cy="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marR="0" lvl="0" algn="l" rtl="0">
              <a:lnSpc>
                <a:spcPct val="100000"/>
              </a:lnSpc>
              <a:spcBef>
                <a:spcPts val="0"/>
              </a:spcBef>
              <a:spcAft>
                <a:spcPts val="0"/>
              </a:spcAft>
            </a:defPPr>
            <a:lvl1pPr marR="0" lvl="0" algn="l" rtl="0">
              <a:lnSpc>
                <a:spcPct val="100000"/>
              </a:lnSpc>
              <a:spcBef>
                <a:spcPct val="20000"/>
              </a:spcBef>
              <a:spcAft>
                <a:spcPts val="0"/>
              </a:spcAft>
              <a:buClr>
                <a:srgbClr val="000000"/>
              </a:buClr>
              <a:buFont typeface="Wingdings" panose="05000000000000000000" pitchFamily="2" charset="2"/>
              <a:buChar char="ü"/>
              <a:defRPr sz="2400" b="0" i="0" u="none" strike="noStrike" cap="none">
                <a:solidFill>
                  <a:srgbClr val="000066"/>
                </a:solidFill>
                <a:latin typeface="Arial" panose="020B0604020202020204" pitchFamily="34" charset="0"/>
                <a:ea typeface="Arial"/>
                <a:cs typeface="Arial"/>
                <a:sym typeface="Arial"/>
              </a:defRPr>
            </a:lvl1pPr>
            <a:lvl2pPr marL="557213" marR="0" lvl="1" indent="-214313" algn="l" rtl="0">
              <a:lnSpc>
                <a:spcPct val="100000"/>
              </a:lnSpc>
              <a:spcBef>
                <a:spcPct val="20000"/>
              </a:spcBef>
              <a:spcAft>
                <a:spcPts val="0"/>
              </a:spcAft>
              <a:buClr>
                <a:srgbClr val="000000"/>
              </a:buClr>
              <a:buFont typeface="Wingdings" panose="05000000000000000000" pitchFamily="2" charset="2"/>
              <a:buChar char="§"/>
              <a:defRPr sz="2250" b="0" i="0" u="none" strike="noStrike" cap="none">
                <a:solidFill>
                  <a:srgbClr val="0000CC"/>
                </a:solidFill>
                <a:latin typeface="Arial" panose="020B0604020202020204" pitchFamily="34" charset="0"/>
                <a:ea typeface="Arial"/>
                <a:cs typeface="Arial"/>
                <a:sym typeface="Arial"/>
              </a:defRPr>
            </a:lvl2pPr>
            <a:lvl3pPr marL="857250" marR="0" lvl="2" indent="-171450" algn="l" rtl="0">
              <a:lnSpc>
                <a:spcPct val="100000"/>
              </a:lnSpc>
              <a:spcBef>
                <a:spcPct val="20000"/>
              </a:spcBef>
              <a:spcAft>
                <a:spcPts val="0"/>
              </a:spcAft>
              <a:buClr>
                <a:srgbClr val="000000"/>
              </a:buClr>
              <a:buFont typeface="Arial"/>
              <a:buChar char="•"/>
              <a:defRPr sz="2100" b="0" i="0" u="none" strike="noStrike" cap="none">
                <a:solidFill>
                  <a:srgbClr val="006600"/>
                </a:solidFill>
                <a:latin typeface="Arial" panose="020B0604020202020204" pitchFamily="34" charset="0"/>
                <a:ea typeface="Arial"/>
                <a:cs typeface="Arial"/>
                <a:sym typeface="Arial"/>
              </a:defRPr>
            </a:lvl3pPr>
            <a:lvl4pPr marL="1200150" marR="0" lvl="3" indent="-171450" algn="l" rtl="0">
              <a:lnSpc>
                <a:spcPct val="100000"/>
              </a:lnSpc>
              <a:spcBef>
                <a:spcPct val="20000"/>
              </a:spcBef>
              <a:spcAft>
                <a:spcPts val="0"/>
              </a:spcAft>
              <a:buClr>
                <a:srgbClr val="000000"/>
              </a:buClr>
              <a:buFont typeface="Arial"/>
              <a:buChar char="–"/>
              <a:defRPr sz="1950" b="0" i="0" u="none" strike="noStrike" cap="none">
                <a:solidFill>
                  <a:srgbClr val="000066"/>
                </a:solidFill>
                <a:latin typeface="Arial" panose="020B0604020202020204" pitchFamily="34" charset="0"/>
                <a:ea typeface="Arial"/>
                <a:cs typeface="Arial"/>
                <a:sym typeface="Arial"/>
              </a:defRPr>
            </a:lvl4pPr>
            <a:lvl5pPr marL="1543050" marR="0" lvl="4" indent="-171450" algn="l" rtl="0">
              <a:lnSpc>
                <a:spcPct val="100000"/>
              </a:lnSpc>
              <a:spcBef>
                <a:spcPct val="20000"/>
              </a:spcBef>
              <a:spcAft>
                <a:spcPts val="0"/>
              </a:spcAft>
              <a:buClr>
                <a:srgbClr val="000000"/>
              </a:buClr>
              <a:buFont typeface="Arial"/>
              <a:buChar char="•"/>
              <a:defRPr sz="1800" b="0" i="0" u="none" strike="noStrike" cap="none">
                <a:solidFill>
                  <a:srgbClr val="000066"/>
                </a:solidFill>
                <a:latin typeface="Arial" panose="020B0604020202020204" pitchFamily="34" charset="0"/>
                <a:ea typeface="Arial"/>
                <a:cs typeface="Arial"/>
                <a:sym typeface="Arial"/>
              </a:defRPr>
            </a:lvl5pPr>
            <a:lvl6pPr marL="1885950" marR="0" lvl="5" indent="-171450" algn="l" rtl="0" eaLnBrk="0" fontAlgn="base" hangingPunct="0">
              <a:lnSpc>
                <a:spcPct val="100000"/>
              </a:lnSpc>
              <a:spcBef>
                <a:spcPct val="20000"/>
              </a:spcBef>
              <a:spcAft>
                <a:spcPct val="0"/>
              </a:spcAft>
              <a:buClr>
                <a:srgbClr val="000000"/>
              </a:buClr>
              <a:buFont typeface="Arial"/>
              <a:buChar char="•"/>
              <a:defRPr sz="1800" b="0" i="0" u="none" strike="noStrike" cap="none">
                <a:solidFill>
                  <a:srgbClr val="000066"/>
                </a:solidFill>
                <a:latin typeface="Arial" panose="020B0604020202020204" pitchFamily="34" charset="0"/>
                <a:ea typeface="Arial"/>
                <a:cs typeface="Arial"/>
                <a:sym typeface="Arial"/>
              </a:defRPr>
            </a:lvl6pPr>
            <a:lvl7pPr marL="2228850" marR="0" lvl="6" indent="-171450" algn="l" rtl="0" eaLnBrk="0" fontAlgn="base" hangingPunct="0">
              <a:lnSpc>
                <a:spcPct val="100000"/>
              </a:lnSpc>
              <a:spcBef>
                <a:spcPct val="20000"/>
              </a:spcBef>
              <a:spcAft>
                <a:spcPct val="0"/>
              </a:spcAft>
              <a:buClr>
                <a:srgbClr val="000000"/>
              </a:buClr>
              <a:buFont typeface="Arial"/>
              <a:buChar char="•"/>
              <a:defRPr sz="1800" b="0" i="0" u="none" strike="noStrike" cap="none">
                <a:solidFill>
                  <a:srgbClr val="000066"/>
                </a:solidFill>
                <a:latin typeface="Arial" panose="020B0604020202020204" pitchFamily="34" charset="0"/>
                <a:ea typeface="Arial"/>
                <a:cs typeface="Arial"/>
                <a:sym typeface="Arial"/>
              </a:defRPr>
            </a:lvl7pPr>
            <a:lvl8pPr marL="2571750" marR="0" lvl="7" indent="-171450" algn="l" rtl="0" eaLnBrk="0" fontAlgn="base" hangingPunct="0">
              <a:lnSpc>
                <a:spcPct val="100000"/>
              </a:lnSpc>
              <a:spcBef>
                <a:spcPct val="20000"/>
              </a:spcBef>
              <a:spcAft>
                <a:spcPct val="0"/>
              </a:spcAft>
              <a:buClr>
                <a:srgbClr val="000000"/>
              </a:buClr>
              <a:buFont typeface="Arial"/>
              <a:buChar char="•"/>
              <a:defRPr sz="1800" b="0" i="0" u="none" strike="noStrike" cap="none">
                <a:solidFill>
                  <a:srgbClr val="000066"/>
                </a:solidFill>
                <a:latin typeface="Arial" panose="020B0604020202020204" pitchFamily="34" charset="0"/>
                <a:ea typeface="Arial"/>
                <a:cs typeface="Arial"/>
                <a:sym typeface="Arial"/>
              </a:defRPr>
            </a:lvl8pPr>
            <a:lvl9pPr marL="2914650" marR="0" lvl="8" indent="-171450" algn="l" rtl="0" eaLnBrk="0" fontAlgn="base" hangingPunct="0">
              <a:lnSpc>
                <a:spcPct val="100000"/>
              </a:lnSpc>
              <a:spcBef>
                <a:spcPct val="20000"/>
              </a:spcBef>
              <a:spcAft>
                <a:spcPct val="0"/>
              </a:spcAft>
              <a:buClr>
                <a:srgbClr val="000000"/>
              </a:buClr>
              <a:buFont typeface="Arial"/>
              <a:buChar char="•"/>
              <a:defRPr sz="1800" b="0" i="0" u="none" strike="noStrike" cap="none">
                <a:solidFill>
                  <a:srgbClr val="000066"/>
                </a:solidFill>
                <a:latin typeface="Arial" panose="020B0604020202020204" pitchFamily="34" charset="0"/>
                <a:ea typeface="Arial"/>
                <a:cs typeface="Arial"/>
                <a:sym typeface="Arial"/>
              </a:defRPr>
            </a:lvl9pPr>
          </a:lstStyle>
          <a:p>
            <a:pPr>
              <a:spcBef>
                <a:spcPct val="0"/>
              </a:spcBef>
              <a:buFontTx/>
              <a:buNone/>
            </a:pPr>
            <a:fld id="{5E870B73-877A-420D-AA18-307D15CB49D5}" type="slidenum">
              <a:rPr lang="en-US" altLang="vi-VN" sz="900" smtClean="0"/>
              <a:pPr>
                <a:spcBef>
                  <a:spcPct val="0"/>
                </a:spcBef>
                <a:buFontTx/>
                <a:buNone/>
              </a:pPr>
              <a:t>41</a:t>
            </a:fld>
            <a:endParaRPr lang="en-US" altLang="vi-VN" sz="900"/>
          </a:p>
        </p:txBody>
      </p:sp>
      <p:sp>
        <p:nvSpPr>
          <p:cNvPr id="3" name="Oval 2"/>
          <p:cNvSpPr>
            <a:spLocks noChangeArrowheads="1"/>
          </p:cNvSpPr>
          <p:nvPr/>
        </p:nvSpPr>
        <p:spPr bwMode="auto">
          <a:xfrm>
            <a:off x="2538413" y="536973"/>
            <a:ext cx="4031456" cy="4031456"/>
          </a:xfrm>
          <a:prstGeom prst="ellipse">
            <a:avLst/>
          </a:prstGeom>
          <a:gradFill rotWithShape="1">
            <a:gsLst>
              <a:gs pos="0">
                <a:srgbClr val="FF9900"/>
              </a:gs>
              <a:gs pos="100000">
                <a:srgbClr val="FFFF00"/>
              </a:gs>
            </a:gsLst>
            <a:lin ang="18900000" scaled="1"/>
          </a:gradFill>
          <a:ln w="9525">
            <a:noFill/>
            <a:round/>
            <a:headEnd/>
            <a:tailEnd/>
          </a:ln>
          <a:effectLst/>
        </p:spPr>
        <p:txBody>
          <a:bodyPr wrap="none" anchor="ctr"/>
          <a:lstStyle/>
          <a:p>
            <a:pPr algn="ctr">
              <a:defRPr/>
            </a:pPr>
            <a:r>
              <a:rPr lang="en-US" sz="4950" b="1" dirty="0">
                <a:solidFill>
                  <a:srgbClr val="FF3300"/>
                </a:solidFill>
                <a:effectLst>
                  <a:outerShdw blurRad="38100" dist="38100" dir="2700000" algn="tl">
                    <a:srgbClr val="000000"/>
                  </a:outerShdw>
                </a:effectLst>
                <a:cs typeface="Arial" charset="0"/>
              </a:rPr>
              <a:t>V</a:t>
            </a:r>
            <a:r>
              <a:rPr lang="vi-VN" sz="5400" b="1" dirty="0">
                <a:solidFill>
                  <a:srgbClr val="FF3300"/>
                </a:solidFill>
                <a:effectLst>
                  <a:outerShdw blurRad="38100" dist="38100" dir="2700000" algn="tl">
                    <a:srgbClr val="000000"/>
                  </a:outerShdw>
                </a:effectLst>
              </a:rPr>
              <a:t>ấn</a:t>
            </a:r>
            <a:r>
              <a:rPr lang="en-US" sz="5400" b="1" dirty="0">
                <a:solidFill>
                  <a:srgbClr val="FF3300"/>
                </a:solidFill>
                <a:effectLst>
                  <a:outerShdw blurRad="38100" dist="38100" dir="2700000" algn="tl">
                    <a:srgbClr val="000000"/>
                  </a:outerShdw>
                </a:effectLst>
              </a:rPr>
              <a:t> </a:t>
            </a:r>
            <a:r>
              <a:rPr lang="vi-VN" sz="5400" b="1" dirty="0">
                <a:solidFill>
                  <a:srgbClr val="FF3300"/>
                </a:solidFill>
                <a:effectLst>
                  <a:outerShdw blurRad="38100" dist="38100" dir="2700000" algn="tl">
                    <a:srgbClr val="000000"/>
                  </a:outerShdw>
                </a:effectLst>
              </a:rPr>
              <a:t>đề</a:t>
            </a:r>
          </a:p>
        </p:txBody>
      </p:sp>
      <p:sp>
        <p:nvSpPr>
          <p:cNvPr id="4" name="AutoShape 5"/>
          <p:cNvSpPr>
            <a:spLocks noChangeArrowheads="1"/>
          </p:cNvSpPr>
          <p:nvPr/>
        </p:nvSpPr>
        <p:spPr bwMode="auto">
          <a:xfrm>
            <a:off x="2057400" y="3829051"/>
            <a:ext cx="2052638" cy="1079897"/>
          </a:xfrm>
          <a:prstGeom prst="flowChartPunchedTape">
            <a:avLst/>
          </a:prstGeom>
          <a:gradFill rotWithShape="1">
            <a:gsLst>
              <a:gs pos="0">
                <a:srgbClr val="CC00CC">
                  <a:alpha val="39999"/>
                </a:srgbClr>
              </a:gs>
              <a:gs pos="100000">
                <a:schemeClr val="bg1"/>
              </a:gs>
            </a:gsLst>
            <a:lin ang="5400000" scaled="1"/>
          </a:gradFill>
          <a:ln w="57150" cmpd="thinThick">
            <a:noFill/>
            <a:miter lim="800000"/>
            <a:headEnd/>
            <a:tailEnd/>
          </a:ln>
          <a:effectLst/>
        </p:spPr>
        <p:txBody>
          <a:bodyPr wrap="none" anchor="ctr"/>
          <a:lstStyle/>
          <a:p>
            <a:pPr algn="ctr">
              <a:defRPr/>
            </a:pPr>
            <a:r>
              <a:rPr lang="en-US" sz="2700" b="1" dirty="0" err="1">
                <a:effectLst>
                  <a:outerShdw blurRad="38100" dist="38100" dir="2700000" algn="tl">
                    <a:srgbClr val="FFFFFF"/>
                  </a:outerShdw>
                </a:effectLst>
                <a:cs typeface="Arial" charset="0"/>
              </a:rPr>
              <a:t>Thay</a:t>
            </a:r>
            <a:r>
              <a:rPr lang="en-US" sz="2700" b="1" dirty="0">
                <a:effectLst>
                  <a:outerShdw blurRad="38100" dist="38100" dir="2700000" algn="tl">
                    <a:srgbClr val="FFFFFF"/>
                  </a:outerShdw>
                </a:effectLst>
                <a:cs typeface="Arial" charset="0"/>
              </a:rPr>
              <a:t> </a:t>
            </a:r>
            <a:r>
              <a:rPr lang="vi-VN" sz="2700" b="1" dirty="0">
                <a:effectLst>
                  <a:outerShdw blurRad="38100" dist="38100" dir="2700000" algn="tl">
                    <a:srgbClr val="FFFFFF"/>
                  </a:outerShdw>
                </a:effectLst>
              </a:rPr>
              <a:t>đổi</a:t>
            </a:r>
            <a:r>
              <a:rPr lang="en-US" sz="2700" b="1" dirty="0">
                <a:effectLst>
                  <a:outerShdw blurRad="38100" dist="38100" dir="2700000" algn="tl">
                    <a:srgbClr val="FFFFFF"/>
                  </a:outerShdw>
                </a:effectLst>
              </a:rPr>
              <a:t>?</a:t>
            </a:r>
            <a:endParaRPr lang="vi-VN" sz="2700" b="1" dirty="0">
              <a:effectLst>
                <a:outerShdw blurRad="38100" dist="38100" dir="2700000" algn="tl">
                  <a:srgbClr val="FFFFFF"/>
                </a:outerShdw>
              </a:effectLst>
            </a:endParaRPr>
          </a:p>
        </p:txBody>
      </p:sp>
      <p:sp>
        <p:nvSpPr>
          <p:cNvPr id="5" name="AutoShape 6"/>
          <p:cNvSpPr>
            <a:spLocks noChangeArrowheads="1"/>
          </p:cNvSpPr>
          <p:nvPr/>
        </p:nvSpPr>
        <p:spPr bwMode="auto">
          <a:xfrm>
            <a:off x="5574507" y="857250"/>
            <a:ext cx="1512094" cy="1350169"/>
          </a:xfrm>
          <a:prstGeom prst="flowChartExtract">
            <a:avLst/>
          </a:prstGeom>
          <a:gradFill rotWithShape="1">
            <a:gsLst>
              <a:gs pos="0">
                <a:srgbClr val="FF0000">
                  <a:alpha val="45000"/>
                </a:srgbClr>
              </a:gs>
              <a:gs pos="100000">
                <a:schemeClr val="bg1"/>
              </a:gs>
            </a:gsLst>
            <a:lin ang="5400000" scaled="1"/>
          </a:gradFill>
          <a:ln w="57150" cmpd="thinThick" algn="ctr">
            <a:noFill/>
            <a:miter lim="800000"/>
            <a:headEnd/>
            <a:tailEnd/>
          </a:ln>
          <a:effectLst/>
        </p:spPr>
        <p:txBody>
          <a:bodyPr wrap="none" anchor="ctr"/>
          <a:lstStyle/>
          <a:p>
            <a:pPr algn="ctr">
              <a:lnSpc>
                <a:spcPct val="80000"/>
              </a:lnSpc>
              <a:defRPr/>
            </a:pPr>
            <a:r>
              <a:rPr lang="en-US" sz="2700" b="1" dirty="0" err="1">
                <a:effectLst>
                  <a:outerShdw blurRad="38100" dist="38100" dir="2700000" algn="tl">
                    <a:srgbClr val="FFFFFF"/>
                  </a:outerShdw>
                </a:effectLst>
                <a:cs typeface="Arial" charset="0"/>
              </a:rPr>
              <a:t>Nh</a:t>
            </a:r>
            <a:r>
              <a:rPr lang="vi-VN" sz="2700" b="1" dirty="0">
                <a:effectLst>
                  <a:outerShdw blurRad="38100" dist="38100" dir="2700000" algn="tl">
                    <a:srgbClr val="FFFFFF"/>
                  </a:outerShdw>
                </a:effectLst>
              </a:rPr>
              <a:t>ư</a:t>
            </a:r>
            <a:r>
              <a:rPr lang="en-US" sz="2700" b="1" dirty="0">
                <a:effectLst>
                  <a:outerShdw blurRad="38100" dist="38100" dir="2700000" algn="tl">
                    <a:srgbClr val="FFFFFF"/>
                  </a:outerShdw>
                </a:effectLst>
              </a:rPr>
              <a:t> </a:t>
            </a:r>
            <a:r>
              <a:rPr lang="en-US" sz="2700" b="1" dirty="0" err="1">
                <a:effectLst>
                  <a:outerShdw blurRad="38100" dist="38100" dir="2700000" algn="tl">
                    <a:srgbClr val="FFFFFF"/>
                  </a:outerShdw>
                </a:effectLst>
              </a:rPr>
              <a:t>th</a:t>
            </a:r>
            <a:r>
              <a:rPr lang="vi-VN" sz="2700" b="1" dirty="0">
                <a:effectLst>
                  <a:outerShdw blurRad="38100" dist="38100" dir="2700000" algn="tl">
                    <a:srgbClr val="FFFFFF"/>
                  </a:outerShdw>
                </a:effectLst>
              </a:rPr>
              <a:t>ế</a:t>
            </a:r>
            <a:r>
              <a:rPr lang="en-US" sz="2700" b="1" dirty="0">
                <a:effectLst>
                  <a:outerShdw blurRad="38100" dist="38100" dir="2700000" algn="tl">
                    <a:srgbClr val="FFFFFF"/>
                  </a:outerShdw>
                </a:effectLst>
              </a:rPr>
              <a:t> n</a:t>
            </a:r>
            <a:r>
              <a:rPr lang="vi-VN" sz="2700" b="1" dirty="0">
                <a:effectLst>
                  <a:outerShdw blurRad="38100" dist="38100" dir="2700000" algn="tl">
                    <a:srgbClr val="FFFFFF"/>
                  </a:outerShdw>
                </a:effectLst>
              </a:rPr>
              <a:t>ào</a:t>
            </a:r>
            <a:r>
              <a:rPr lang="en-US" sz="2700" b="1" dirty="0">
                <a:effectLst>
                  <a:outerShdw blurRad="38100" dist="38100" dir="2700000" algn="tl">
                    <a:srgbClr val="FFFFFF"/>
                  </a:outerShdw>
                </a:effectLst>
              </a:rPr>
              <a:t>?</a:t>
            </a:r>
            <a:endParaRPr lang="vi-VN" sz="2700" b="1" dirty="0">
              <a:effectLst>
                <a:outerShdw blurRad="38100" dist="38100" dir="2700000" algn="tl">
                  <a:srgbClr val="FFFFFF"/>
                </a:outerShdw>
              </a:effectLst>
            </a:endParaRPr>
          </a:p>
        </p:txBody>
      </p:sp>
      <p:sp>
        <p:nvSpPr>
          <p:cNvPr id="6" name="AutoShape 8"/>
          <p:cNvSpPr>
            <a:spLocks noChangeArrowheads="1"/>
          </p:cNvSpPr>
          <p:nvPr/>
        </p:nvSpPr>
        <p:spPr bwMode="auto">
          <a:xfrm>
            <a:off x="2005012" y="1257300"/>
            <a:ext cx="2052638" cy="1143000"/>
          </a:xfrm>
          <a:prstGeom prst="flowChartDecision">
            <a:avLst/>
          </a:prstGeom>
          <a:gradFill rotWithShape="1">
            <a:gsLst>
              <a:gs pos="0">
                <a:srgbClr val="00FF00">
                  <a:alpha val="50000"/>
                </a:srgbClr>
              </a:gs>
              <a:gs pos="100000">
                <a:schemeClr val="bg1"/>
              </a:gs>
            </a:gsLst>
            <a:lin ang="5400000" scaled="1"/>
          </a:gradFill>
          <a:ln w="57150" cmpd="thinThick">
            <a:noFill/>
            <a:miter lim="800000"/>
            <a:headEnd/>
            <a:tailEnd/>
          </a:ln>
          <a:effectLst/>
        </p:spPr>
        <p:txBody>
          <a:bodyPr wrap="none" anchor="ctr"/>
          <a:lstStyle/>
          <a:p>
            <a:pPr algn="ctr">
              <a:defRPr/>
            </a:pPr>
            <a:r>
              <a:rPr lang="en-US" sz="2700" b="1" dirty="0">
                <a:effectLst>
                  <a:outerShdw blurRad="38100" dist="38100" dir="2700000" algn="tl">
                    <a:srgbClr val="FFFFFF"/>
                  </a:outerShdw>
                </a:effectLst>
              </a:rPr>
              <a:t>C</a:t>
            </a:r>
            <a:r>
              <a:rPr lang="vi-VN" sz="2700" b="1" dirty="0">
                <a:effectLst>
                  <a:outerShdw blurRad="38100" dist="38100" dir="2700000" algn="tl">
                    <a:srgbClr val="FFFFFF"/>
                  </a:outerShdw>
                </a:effectLst>
              </a:rPr>
              <a:t>ái</a:t>
            </a:r>
            <a:r>
              <a:rPr lang="en-US" sz="2700" b="1" dirty="0">
                <a:effectLst>
                  <a:outerShdw blurRad="38100" dist="38100" dir="2700000" algn="tl">
                    <a:srgbClr val="FFFFFF"/>
                  </a:outerShdw>
                </a:effectLst>
              </a:rPr>
              <a:t> g</a:t>
            </a:r>
            <a:r>
              <a:rPr lang="vi-VN" sz="2700" b="1" dirty="0">
                <a:effectLst>
                  <a:outerShdw blurRad="38100" dist="38100" dir="2700000" algn="tl">
                    <a:srgbClr val="FFFFFF"/>
                  </a:outerShdw>
                </a:effectLst>
              </a:rPr>
              <a:t>ì</a:t>
            </a:r>
            <a:r>
              <a:rPr lang="en-US" sz="2700" b="1" dirty="0">
                <a:effectLst>
                  <a:outerShdw blurRad="38100" dist="38100" dir="2700000" algn="tl">
                    <a:srgbClr val="FFFFFF"/>
                  </a:outerShdw>
                </a:effectLst>
              </a:rPr>
              <a:t>?</a:t>
            </a:r>
            <a:endParaRPr lang="vi-VN" sz="2700" b="1" dirty="0">
              <a:effectLst>
                <a:outerShdw blurRad="38100" dist="38100" dir="2700000" algn="tl">
                  <a:srgbClr val="FFFFFF"/>
                </a:outerShdw>
              </a:effectLst>
            </a:endParaRPr>
          </a:p>
        </p:txBody>
      </p:sp>
      <p:sp>
        <p:nvSpPr>
          <p:cNvPr id="7" name="AutoShape 10"/>
          <p:cNvSpPr>
            <a:spLocks noChangeArrowheads="1"/>
          </p:cNvSpPr>
          <p:nvPr/>
        </p:nvSpPr>
        <p:spPr bwMode="auto">
          <a:xfrm>
            <a:off x="5600700" y="4000500"/>
            <a:ext cx="1943100" cy="742950"/>
          </a:xfrm>
          <a:prstGeom prst="flowChartProcess">
            <a:avLst/>
          </a:prstGeom>
          <a:gradFill rotWithShape="1">
            <a:gsLst>
              <a:gs pos="0">
                <a:srgbClr val="CC9900">
                  <a:alpha val="60001"/>
                </a:srgbClr>
              </a:gs>
              <a:gs pos="100000">
                <a:schemeClr val="bg1"/>
              </a:gs>
            </a:gsLst>
            <a:lin ang="5400000" scaled="1"/>
          </a:gradFill>
          <a:ln w="57150" cmpd="thinThick" algn="ctr">
            <a:noFill/>
            <a:miter lim="800000"/>
            <a:headEnd/>
            <a:tailEnd/>
          </a:ln>
          <a:effectLst/>
        </p:spPr>
        <p:txBody>
          <a:bodyPr wrap="none" anchor="ctr"/>
          <a:lstStyle/>
          <a:p>
            <a:pPr algn="ctr">
              <a:defRPr/>
            </a:pPr>
            <a:r>
              <a:rPr lang="en-US" sz="2700" b="1" dirty="0">
                <a:effectLst>
                  <a:outerShdw blurRad="38100" dist="38100" dir="2700000" algn="tl">
                    <a:srgbClr val="FFFFFF"/>
                  </a:outerShdw>
                </a:effectLst>
                <a:cs typeface="Arial" charset="0"/>
              </a:rPr>
              <a:t>C</a:t>
            </a:r>
            <a:r>
              <a:rPr lang="vi-VN" sz="2700" b="1" dirty="0">
                <a:effectLst>
                  <a:outerShdw blurRad="38100" dist="38100" dir="2700000" algn="tl">
                    <a:srgbClr val="FFFFFF"/>
                  </a:outerShdw>
                </a:effectLst>
              </a:rPr>
              <a:t>ảm</a:t>
            </a:r>
            <a:r>
              <a:rPr lang="en-US" sz="2700" b="1" dirty="0">
                <a:effectLst>
                  <a:outerShdw blurRad="38100" dist="38100" dir="2700000" algn="tl">
                    <a:srgbClr val="FFFFFF"/>
                  </a:outerShdw>
                </a:effectLst>
              </a:rPr>
              <a:t> </a:t>
            </a:r>
            <a:r>
              <a:rPr lang="en-US" sz="2700" b="1" dirty="0" err="1">
                <a:effectLst>
                  <a:outerShdw blurRad="38100" dist="38100" dir="2700000" algn="tl">
                    <a:srgbClr val="FFFFFF"/>
                  </a:outerShdw>
                </a:effectLst>
              </a:rPr>
              <a:t>nh</a:t>
            </a:r>
            <a:r>
              <a:rPr lang="vi-VN" sz="2700" b="1" dirty="0">
                <a:effectLst>
                  <a:outerShdw blurRad="38100" dist="38100" dir="2700000" algn="tl">
                    <a:srgbClr val="FFFFFF"/>
                  </a:outerShdw>
                </a:effectLst>
              </a:rPr>
              <a:t>ận</a:t>
            </a:r>
            <a:r>
              <a:rPr lang="en-US" sz="2700" b="1" dirty="0">
                <a:effectLst>
                  <a:outerShdw blurRad="38100" dist="38100" dir="2700000" algn="tl">
                    <a:srgbClr val="FFFFFF"/>
                  </a:outerShdw>
                </a:effectLst>
              </a:rPr>
              <a:t>?</a:t>
            </a:r>
            <a:endParaRPr lang="vi-VN" sz="2700" b="1" dirty="0">
              <a:effectLst>
                <a:outerShdw blurRad="38100" dist="38100" dir="2700000" algn="tl">
                  <a:srgbClr val="FFFFFF"/>
                </a:outerShdw>
              </a:effectLst>
            </a:endParaRPr>
          </a:p>
        </p:txBody>
      </p:sp>
      <p:pic>
        <p:nvPicPr>
          <p:cNvPr id="8" name="Picture 11" descr="Picture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7850" y="2686050"/>
            <a:ext cx="1453754" cy="1543050"/>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3" descr="CA0LQNG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2857501"/>
            <a:ext cx="1657350" cy="121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descr="CAU14H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536972"/>
            <a:ext cx="1428750" cy="100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descr="CAPN7H8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4550" y="536973"/>
            <a:ext cx="1885950" cy="106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a:extLst>
              <a:ext uri="{FF2B5EF4-FFF2-40B4-BE49-F238E27FC236}">
                <a16:creationId xmlns:a16="http://schemas.microsoft.com/office/drawing/2014/main" id="{C7095D4A-6080-43DB-D2B8-B9890CB8717A}"/>
              </a:ext>
            </a:extLst>
          </p:cNvPr>
          <p:cNvSpPr txBox="1">
            <a:spLocks noChangeArrowheads="1"/>
          </p:cNvSpPr>
          <p:nvPr/>
        </p:nvSpPr>
        <p:spPr>
          <a:xfrm>
            <a:off x="202500" y="38100"/>
            <a:ext cx="7596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Lilita One"/>
              <a:buNone/>
              <a:defRPr sz="3500" b="0" i="0" u="none" strike="noStrike" cap="none">
                <a:solidFill>
                  <a:schemeClr val="dk2"/>
                </a:solidFill>
                <a:latin typeface="Lilita One"/>
                <a:ea typeface="Lilita One"/>
                <a:cs typeface="Lilita One"/>
                <a:sym typeface="Lilita One"/>
              </a:defRPr>
            </a:lvl1pPr>
            <a:lvl2pPr marR="0" lvl="1"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2pPr>
            <a:lvl3pPr marR="0" lvl="2"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3pPr>
            <a:lvl4pPr marR="0" lvl="3"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4pPr>
            <a:lvl5pPr marR="0" lvl="4"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5pPr>
            <a:lvl6pPr marR="0" lvl="5"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6pPr>
            <a:lvl7pPr marR="0" lvl="6"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7pPr>
            <a:lvl8pPr marR="0" lvl="7"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8pPr>
            <a:lvl9pPr marR="0" lvl="8"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9pPr>
          </a:lstStyle>
          <a:p>
            <a:r>
              <a:rPr lang="en-US" altLang="vi-VN" sz="3200" b="1" dirty="0">
                <a:solidFill>
                  <a:schemeClr val="bg1"/>
                </a:solidFill>
                <a:latin typeface="Arial" panose="020B0604020202020204" pitchFamily="34" charset="0"/>
                <a:cs typeface="Arial" panose="020B0604020202020204" pitchFamily="34" charset="0"/>
              </a:rPr>
              <a:t>2. KỸ NĂNG ĐẶT CÂU HỎI</a:t>
            </a:r>
          </a:p>
        </p:txBody>
      </p:sp>
    </p:spTree>
    <p:extLst>
      <p:ext uri="{BB962C8B-B14F-4D97-AF65-F5344CB8AC3E}">
        <p14:creationId xmlns:p14="http://schemas.microsoft.com/office/powerpoint/2010/main" val="94560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amond(in)">
                                      <p:cBhvr>
                                        <p:cTn id="12" dur="2000"/>
                                        <p:tgtEl>
                                          <p:spTgt spid="11"/>
                                        </p:tgtEl>
                                      </p:cBhvr>
                                    </p:animEffect>
                                  </p:childTnLst>
                                </p:cTn>
                              </p:par>
                              <p:par>
                                <p:cTn id="13" presetID="8" presetClass="entr" presetSubtype="3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amond(out)">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1000" fill="hold"/>
                                        <p:tgtEl>
                                          <p:spTgt spid="9"/>
                                        </p:tgtEl>
                                        <p:attrNameLst>
                                          <p:attrName>ppt_w</p:attrName>
                                        </p:attrNameLst>
                                      </p:cBhvr>
                                      <p:tavLst>
                                        <p:tav tm="0">
                                          <p:val>
                                            <p:strVal val="#ppt_w+.3"/>
                                          </p:val>
                                        </p:tav>
                                        <p:tav tm="100000">
                                          <p:val>
                                            <p:strVal val="#ppt_w"/>
                                          </p:val>
                                        </p:tav>
                                      </p:tavLst>
                                    </p:anim>
                                    <p:anim calcmode="lin" valueType="num">
                                      <p:cBhvr>
                                        <p:cTn id="41" dur="1000" fill="hold"/>
                                        <p:tgtEl>
                                          <p:spTgt spid="9"/>
                                        </p:tgtEl>
                                        <p:attrNameLst>
                                          <p:attrName>ppt_h</p:attrName>
                                        </p:attrNameLst>
                                      </p:cBhvr>
                                      <p:tavLst>
                                        <p:tav tm="0">
                                          <p:val>
                                            <p:strVal val="#ppt_h"/>
                                          </p:val>
                                        </p:tav>
                                        <p:tav tm="100000">
                                          <p:val>
                                            <p:strVal val="#ppt_h"/>
                                          </p:val>
                                        </p:tav>
                                      </p:tavLst>
                                    </p:anim>
                                    <p:animEffect transition="in" filter="fade">
                                      <p:cBhvr>
                                        <p:cTn id="42" dur="1000"/>
                                        <p:tgtEl>
                                          <p:spTgt spid="9"/>
                                        </p:tgtEl>
                                      </p:cBhvr>
                                    </p:animEffect>
                                  </p:childTnLst>
                                </p:cTn>
                              </p:par>
                              <p:par>
                                <p:cTn id="43" presetID="50" presetClass="entr" presetSubtype="0" decel="10000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1000" fill="hold"/>
                                        <p:tgtEl>
                                          <p:spTgt spid="4"/>
                                        </p:tgtEl>
                                        <p:attrNameLst>
                                          <p:attrName>ppt_w</p:attrName>
                                        </p:attrNameLst>
                                      </p:cBhvr>
                                      <p:tavLst>
                                        <p:tav tm="0">
                                          <p:val>
                                            <p:strVal val="#ppt_w+.3"/>
                                          </p:val>
                                        </p:tav>
                                        <p:tav tm="100000">
                                          <p:val>
                                            <p:strVal val="#ppt_w"/>
                                          </p:val>
                                        </p:tav>
                                      </p:tavLst>
                                    </p:anim>
                                    <p:anim calcmode="lin" valueType="num">
                                      <p:cBhvr>
                                        <p:cTn id="46" dur="1000" fill="hold"/>
                                        <p:tgtEl>
                                          <p:spTgt spid="4"/>
                                        </p:tgtEl>
                                        <p:attrNameLst>
                                          <p:attrName>ppt_h</p:attrName>
                                        </p:attrNameLst>
                                      </p:cBhvr>
                                      <p:tavLst>
                                        <p:tav tm="0">
                                          <p:val>
                                            <p:strVal val="#ppt_h"/>
                                          </p:val>
                                        </p:tav>
                                        <p:tav tm="100000">
                                          <p:val>
                                            <p:strVal val="#ppt_h"/>
                                          </p:val>
                                        </p:tav>
                                      </p:tavLst>
                                    </p:anim>
                                    <p:animEffect transition="in" filter="fade">
                                      <p:cBhvr>
                                        <p:cTn id="4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78FB907C-01C2-73B5-D5E6-5811B156BA18}"/>
              </a:ext>
            </a:extLst>
          </p:cNvPr>
          <p:cNvSpPr txBox="1">
            <a:spLocks noChangeArrowheads="1"/>
          </p:cNvSpPr>
          <p:nvPr/>
        </p:nvSpPr>
        <p:spPr>
          <a:xfrm>
            <a:off x="123505" y="1047676"/>
            <a:ext cx="5528615" cy="3432572"/>
          </a:xfr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Font typeface="Wingdings 3" panose="05040102010807070707" pitchFamily="18" charset="2"/>
              <a:buNone/>
            </a:pPr>
            <a:r>
              <a:rPr lang="en-US" altLang="vi-VN" sz="2800" dirty="0">
                <a:solidFill>
                  <a:schemeClr val="accent5">
                    <a:lumMod val="50000"/>
                  </a:schemeClr>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ĐẶC ĐIỂM CÂU HỎI TỐT:</a:t>
            </a:r>
          </a:p>
          <a:p>
            <a:pPr marL="457200" indent="-457200">
              <a:buFont typeface="Wingdings" panose="05000000000000000000" pitchFamily="2" charset="2"/>
              <a:buChar char="Ø"/>
            </a:pPr>
            <a:r>
              <a:rPr lang="en-US" altLang="vi-VN" sz="28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Ngắn</a:t>
            </a:r>
            <a:r>
              <a:rPr lang="en-US"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altLang="vi-VN" sz="28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gọn</a:t>
            </a:r>
            <a:r>
              <a:rPr lang="en-US"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altLang="vi-VN" sz="28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rõ</a:t>
            </a:r>
            <a:r>
              <a:rPr lang="en-US"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altLang="vi-VN" sz="28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ràng</a:t>
            </a:r>
            <a:endParaRPr lang="en-US"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altLang="vi-VN" sz="28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Câu</a:t>
            </a:r>
            <a:r>
              <a:rPr lang="en-US"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altLang="vi-VN" sz="28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hỏi</a:t>
            </a:r>
            <a:r>
              <a:rPr lang="en-US"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n-US" altLang="vi-VN" sz="28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đơn</a:t>
            </a:r>
            <a:endParaRPr lang="vi-VN"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vi-VN"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Phù hợp với chủ đề &amp; mục đích</a:t>
            </a:r>
          </a:p>
          <a:p>
            <a:pPr marL="457200" indent="-457200">
              <a:buFont typeface="Wingdings" panose="05000000000000000000" pitchFamily="2" charset="2"/>
              <a:buChar char="Ø"/>
            </a:pPr>
            <a:r>
              <a:rPr lang="vi-VN"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Phù hợp với đối tượng</a:t>
            </a:r>
          </a:p>
          <a:p>
            <a:pPr marL="457200" indent="-457200">
              <a:buFont typeface="Wingdings" panose="05000000000000000000" pitchFamily="2" charset="2"/>
              <a:buChar char="Ø"/>
            </a:pPr>
            <a:r>
              <a:rPr lang="vi-VN"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Từ ngữ phù hợp với đối tượng</a:t>
            </a:r>
          </a:p>
          <a:p>
            <a:pPr marL="457200" indent="-457200">
              <a:buFont typeface="Wingdings" panose="05000000000000000000" pitchFamily="2" charset="2"/>
              <a:buChar char="Ø"/>
            </a:pPr>
            <a:r>
              <a:rPr lang="vi-VN" altLang="vi-V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Tạo được sự quan tâm của đối tượng</a:t>
            </a:r>
          </a:p>
        </p:txBody>
      </p:sp>
      <p:pic>
        <p:nvPicPr>
          <p:cNvPr id="3" name="Picture 2">
            <a:extLst>
              <a:ext uri="{FF2B5EF4-FFF2-40B4-BE49-F238E27FC236}">
                <a16:creationId xmlns:a16="http://schemas.microsoft.com/office/drawing/2014/main" id="{04CF58E8-700A-6CE1-E783-C590D97506D6}"/>
              </a:ext>
            </a:extLst>
          </p:cNvPr>
          <p:cNvPicPr>
            <a:picLocks noChangeAspect="1"/>
          </p:cNvPicPr>
          <p:nvPr/>
        </p:nvPicPr>
        <p:blipFill>
          <a:blip r:embed="rId2"/>
          <a:stretch>
            <a:fillRect/>
          </a:stretch>
        </p:blipFill>
        <p:spPr>
          <a:xfrm>
            <a:off x="5796136" y="1047676"/>
            <a:ext cx="2963400" cy="1666913"/>
          </a:xfrm>
          <a:prstGeom prst="rect">
            <a:avLst/>
          </a:prstGeom>
        </p:spPr>
      </p:pic>
      <p:pic>
        <p:nvPicPr>
          <p:cNvPr id="4" name="Picture 2"/>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5796135" y="2660073"/>
            <a:ext cx="3200355" cy="182017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5" name="WordArt 3"/>
          <p:cNvSpPr>
            <a:spLocks noChangeArrowheads="1" noChangeShapeType="1" noTextEdit="1"/>
          </p:cNvSpPr>
          <p:nvPr/>
        </p:nvSpPr>
        <p:spPr bwMode="auto">
          <a:xfrm>
            <a:off x="8204300" y="2724010"/>
            <a:ext cx="555236" cy="1692301"/>
          </a:xfrm>
          <a:prstGeom prst="rect">
            <a:avLst/>
          </a:prstGeom>
        </p:spPr>
        <p:txBody>
          <a:bodyPr wrap="none" fromWordArt="1">
            <a:prstTxWarp prst="textFadeLeft">
              <a:avLst>
                <a:gd name="adj" fmla="val 22023"/>
              </a:avLst>
            </a:prstTxWarp>
          </a:bodyPr>
          <a:lstStyle/>
          <a:p>
            <a:pPr algn="ctr"/>
            <a:r>
              <a:rPr lang="en-US" sz="3600" kern="10" dirty="0" err="1">
                <a:ln w="9525">
                  <a:solidFill>
                    <a:srgbClr val="009900"/>
                  </a:solidFill>
                  <a:round/>
                  <a:headEnd/>
                  <a:tailEnd/>
                </a:ln>
                <a:solidFill>
                  <a:srgbClr val="000000"/>
                </a:solidFill>
                <a:cs typeface="Arial" panose="020B0604020202020204" pitchFamily="34" charset="0"/>
              </a:rPr>
              <a:t>Hỏi</a:t>
            </a:r>
            <a:r>
              <a:rPr lang="en-US" sz="3600" kern="10" dirty="0">
                <a:ln w="9525">
                  <a:solidFill>
                    <a:srgbClr val="009900"/>
                  </a:solidFill>
                  <a:round/>
                  <a:headEnd/>
                  <a:tailEnd/>
                </a:ln>
                <a:solidFill>
                  <a:srgbClr val="000000"/>
                </a:solidFill>
                <a:cs typeface="Arial" panose="020B0604020202020204" pitchFamily="34" charset="0"/>
              </a:rPr>
              <a:t> </a:t>
            </a:r>
            <a:r>
              <a:rPr lang="en-US" sz="3600" kern="10" dirty="0" err="1">
                <a:ln w="9525">
                  <a:solidFill>
                    <a:srgbClr val="009900"/>
                  </a:solidFill>
                  <a:round/>
                  <a:headEnd/>
                  <a:tailEnd/>
                </a:ln>
                <a:solidFill>
                  <a:srgbClr val="000000"/>
                </a:solidFill>
                <a:cs typeface="Arial" panose="020B0604020202020204" pitchFamily="34" charset="0"/>
              </a:rPr>
              <a:t>dài</a:t>
            </a:r>
            <a:endParaRPr lang="en-US" sz="3600" kern="10" dirty="0">
              <a:ln w="9525">
                <a:solidFill>
                  <a:srgbClr val="009900"/>
                </a:solidFill>
                <a:round/>
                <a:headEnd/>
                <a:tailEnd/>
              </a:ln>
              <a:solidFill>
                <a:srgbClr val="000000"/>
              </a:solidFill>
              <a:cs typeface="Arial" panose="020B0604020202020204" pitchFamily="34" charset="0"/>
            </a:endParaRPr>
          </a:p>
          <a:p>
            <a:pPr algn="ctr"/>
            <a:r>
              <a:rPr lang="en-US" sz="3600" kern="10" dirty="0" err="1">
                <a:ln w="9525">
                  <a:solidFill>
                    <a:srgbClr val="009900"/>
                  </a:solidFill>
                  <a:round/>
                  <a:headEnd/>
                  <a:tailEnd/>
                </a:ln>
                <a:solidFill>
                  <a:srgbClr val="000000"/>
                </a:solidFill>
                <a:cs typeface="Arial" panose="020B0604020202020204" pitchFamily="34" charset="0"/>
              </a:rPr>
              <a:t>Hỏi</a:t>
            </a:r>
            <a:r>
              <a:rPr lang="en-US" sz="3600" kern="10" dirty="0">
                <a:ln w="9525">
                  <a:solidFill>
                    <a:srgbClr val="009900"/>
                  </a:solidFill>
                  <a:round/>
                  <a:headEnd/>
                  <a:tailEnd/>
                </a:ln>
                <a:solidFill>
                  <a:srgbClr val="000000"/>
                </a:solidFill>
                <a:cs typeface="Arial" panose="020B0604020202020204" pitchFamily="34" charset="0"/>
              </a:rPr>
              <a:t> </a:t>
            </a:r>
            <a:r>
              <a:rPr lang="en-US" sz="3600" kern="10" dirty="0" err="1">
                <a:ln w="9525">
                  <a:solidFill>
                    <a:srgbClr val="009900"/>
                  </a:solidFill>
                  <a:round/>
                  <a:headEnd/>
                  <a:tailEnd/>
                </a:ln>
                <a:solidFill>
                  <a:srgbClr val="000000"/>
                </a:solidFill>
                <a:cs typeface="Arial" panose="020B0604020202020204" pitchFamily="34" charset="0"/>
              </a:rPr>
              <a:t>dai</a:t>
            </a:r>
            <a:endParaRPr lang="en-US" sz="3600" kern="10" dirty="0">
              <a:ln w="9525">
                <a:solidFill>
                  <a:srgbClr val="009900"/>
                </a:solidFill>
                <a:round/>
                <a:headEnd/>
                <a:tailEnd/>
              </a:ln>
              <a:solidFill>
                <a:srgbClr val="000000"/>
              </a:solidFill>
              <a:cs typeface="Arial" panose="020B0604020202020204" pitchFamily="34" charset="0"/>
            </a:endParaRPr>
          </a:p>
          <a:p>
            <a:pPr algn="ctr"/>
            <a:r>
              <a:rPr lang="en-US" sz="3600" kern="10" dirty="0" err="1">
                <a:ln w="9525">
                  <a:solidFill>
                    <a:srgbClr val="009900"/>
                  </a:solidFill>
                  <a:round/>
                  <a:headEnd/>
                  <a:tailEnd/>
                </a:ln>
                <a:solidFill>
                  <a:srgbClr val="000000"/>
                </a:solidFill>
                <a:cs typeface="Arial" panose="020B0604020202020204" pitchFamily="34" charset="0"/>
              </a:rPr>
              <a:t>Hỏi</a:t>
            </a:r>
            <a:r>
              <a:rPr lang="en-US" sz="3600" kern="10" dirty="0">
                <a:ln w="9525">
                  <a:solidFill>
                    <a:srgbClr val="009900"/>
                  </a:solidFill>
                  <a:round/>
                  <a:headEnd/>
                  <a:tailEnd/>
                </a:ln>
                <a:solidFill>
                  <a:srgbClr val="000000"/>
                </a:solidFill>
                <a:cs typeface="Arial" panose="020B0604020202020204" pitchFamily="34" charset="0"/>
              </a:rPr>
              <a:t> </a:t>
            </a:r>
            <a:r>
              <a:rPr lang="en-US" sz="3600" kern="10" dirty="0" err="1">
                <a:ln w="9525">
                  <a:solidFill>
                    <a:srgbClr val="009900"/>
                  </a:solidFill>
                  <a:round/>
                  <a:headEnd/>
                  <a:tailEnd/>
                </a:ln>
                <a:solidFill>
                  <a:srgbClr val="000000"/>
                </a:solidFill>
                <a:cs typeface="Arial" panose="020B0604020202020204" pitchFamily="34" charset="0"/>
              </a:rPr>
              <a:t>dại</a:t>
            </a:r>
            <a:endParaRPr lang="en-US" sz="3600" kern="10" dirty="0">
              <a:ln w="9525">
                <a:solidFill>
                  <a:srgbClr val="009900"/>
                </a:solidFill>
                <a:round/>
                <a:headEnd/>
                <a:tailEnd/>
              </a:ln>
              <a:solidFill>
                <a:srgbClr val="000000"/>
              </a:solidFill>
              <a:cs typeface="Arial" panose="020B0604020202020204" pitchFamily="34" charset="0"/>
            </a:endParaRPr>
          </a:p>
        </p:txBody>
      </p:sp>
    </p:spTree>
    <p:extLst>
      <p:ext uri="{BB962C8B-B14F-4D97-AF65-F5344CB8AC3E}">
        <p14:creationId xmlns:p14="http://schemas.microsoft.com/office/powerpoint/2010/main" val="264377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96FBD9A-A5F1-77BF-4F5A-518EBFE8E892}"/>
              </a:ext>
            </a:extLst>
          </p:cNvPr>
          <p:cNvSpPr txBox="1">
            <a:spLocks noChangeArrowheads="1"/>
          </p:cNvSpPr>
          <p:nvPr/>
        </p:nvSpPr>
        <p:spPr>
          <a:xfrm>
            <a:off x="1314450" y="171450"/>
            <a:ext cx="6457950" cy="514350"/>
          </a:xfr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400" b="1" dirty="0">
                <a:solidFill>
                  <a:schemeClr val="bg1"/>
                </a:solidFill>
                <a:effectLst>
                  <a:outerShdw blurRad="38100" dist="38100" dir="2700000" algn="tl">
                    <a:srgbClr val="C0C0C0"/>
                  </a:outerShdw>
                </a:effectLst>
                <a:latin typeface="Arial" panose="020B0604020202020204" pitchFamily="34" charset="0"/>
                <a:cs typeface="Arial" panose="020B0604020202020204" pitchFamily="34" charset="0"/>
              </a:rPr>
              <a:t>MỤC ĐÍCH VIỆC SỬ DỤNG CÂU HỎI</a:t>
            </a:r>
          </a:p>
        </p:txBody>
      </p:sp>
      <p:sp>
        <p:nvSpPr>
          <p:cNvPr id="3" name="Rectangle 3">
            <a:extLst>
              <a:ext uri="{FF2B5EF4-FFF2-40B4-BE49-F238E27FC236}">
                <a16:creationId xmlns:a16="http://schemas.microsoft.com/office/drawing/2014/main" id="{C88AA1A6-7BAA-E621-82A5-BC10F511DE51}"/>
              </a:ext>
            </a:extLst>
          </p:cNvPr>
          <p:cNvSpPr txBox="1">
            <a:spLocks noChangeArrowheads="1"/>
          </p:cNvSpPr>
          <p:nvPr/>
        </p:nvSpPr>
        <p:spPr>
          <a:xfrm>
            <a:off x="169850" y="1205346"/>
            <a:ext cx="3816424" cy="4343400"/>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Font typeface="Wingdings 3" panose="05040102010807070707" pitchFamily="18" charset="2"/>
              <a:buNone/>
            </a:pPr>
            <a:r>
              <a:rPr lang="vi-VN" altLang="vi-VN" sz="2000" b="1" dirty="0">
                <a:solidFill>
                  <a:srgbClr val="FF0000"/>
                </a:solidFill>
                <a:effectLst>
                  <a:outerShdw blurRad="38100" dist="38100" dir="2700000" algn="tl">
                    <a:srgbClr val="C0C0C0"/>
                  </a:outerShdw>
                </a:effectLst>
              </a:rPr>
              <a:t>1. Kích thích người họp suy nghĩ</a:t>
            </a:r>
          </a:p>
          <a:p>
            <a:r>
              <a:rPr lang="en-US" altLang="vi-VN" sz="2000" i="1" dirty="0">
                <a:effectLst>
                  <a:outerShdw blurRad="38100" dist="38100" dir="2700000" algn="tl">
                    <a:srgbClr val="C0C0C0"/>
                  </a:outerShdw>
                </a:effectLst>
              </a:rPr>
              <a:t>	Đ</a:t>
            </a:r>
            <a:r>
              <a:rPr lang="vi-VN" altLang="vi-VN" sz="2000" i="1" dirty="0">
                <a:effectLst>
                  <a:outerShdw blurRad="38100" dist="38100" dir="2700000" algn="tl">
                    <a:srgbClr val="C0C0C0"/>
                  </a:outerShdw>
                </a:effectLst>
              </a:rPr>
              <a:t>ể giải quyết khó khăn của cơ quan, những biện pháp nào cần thực hiện trong 6 tháng tới?</a:t>
            </a:r>
          </a:p>
          <a:p>
            <a:pPr>
              <a:buFont typeface="Wingdings 3" panose="05040102010807070707" pitchFamily="18" charset="2"/>
              <a:buNone/>
            </a:pPr>
            <a:r>
              <a:rPr lang="vi-VN" altLang="vi-VN" sz="2000" b="1" dirty="0">
                <a:solidFill>
                  <a:srgbClr val="FF0000"/>
                </a:solidFill>
                <a:effectLst>
                  <a:outerShdw blurRad="38100" dist="38100" dir="2700000" algn="tl">
                    <a:srgbClr val="C0C0C0"/>
                  </a:outerShdw>
                </a:effectLst>
              </a:rPr>
              <a:t>2. Nhận biết suy nghĩ, ý kiến, quan điểm…người họp</a:t>
            </a:r>
          </a:p>
          <a:p>
            <a:r>
              <a:rPr lang="en-US" altLang="vi-VN" sz="2000" i="1" dirty="0">
                <a:effectLst>
                  <a:outerShdw blurRad="38100" dist="38100" dir="2700000" algn="tl">
                    <a:srgbClr val="C0C0C0"/>
                  </a:outerShdw>
                </a:effectLst>
              </a:rPr>
              <a:t>	</a:t>
            </a:r>
            <a:r>
              <a:rPr lang="vi-VN" altLang="vi-VN" sz="2000" i="1" dirty="0">
                <a:effectLst>
                  <a:outerShdw blurRad="38100" dist="38100" dir="2700000" algn="tl">
                    <a:srgbClr val="C0C0C0"/>
                  </a:outerShdw>
                </a:effectLst>
              </a:rPr>
              <a:t>Anh chị suy nghĩ như thế nào về…..?</a:t>
            </a:r>
          </a:p>
        </p:txBody>
      </p:sp>
      <p:sp>
        <p:nvSpPr>
          <p:cNvPr id="4" name="Rectangle 3">
            <a:extLst>
              <a:ext uri="{FF2B5EF4-FFF2-40B4-BE49-F238E27FC236}">
                <a16:creationId xmlns:a16="http://schemas.microsoft.com/office/drawing/2014/main" id="{AAB39984-698A-9995-AE39-7239E9AE6607}"/>
              </a:ext>
            </a:extLst>
          </p:cNvPr>
          <p:cNvSpPr txBox="1">
            <a:spLocks noChangeArrowheads="1"/>
          </p:cNvSpPr>
          <p:nvPr/>
        </p:nvSpPr>
        <p:spPr>
          <a:xfrm>
            <a:off x="4216642" y="955964"/>
            <a:ext cx="4696620" cy="350452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Times New Roman" pitchFamily="18" charset="0"/>
                <a:ea typeface="Poppins"/>
                <a:cs typeface="Times New Roman" pitchFamily="18" charset="0"/>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a:buFont typeface="Wingdings 3" panose="05040102010807070707" pitchFamily="18" charset="2"/>
              <a:buNone/>
            </a:pPr>
            <a:r>
              <a:rPr lang="vi-VN" altLang="vi-VN" sz="2000" dirty="0">
                <a:solidFill>
                  <a:srgbClr val="FF0000"/>
                </a:solidFill>
                <a:effectLst>
                  <a:outerShdw blurRad="38100" dist="38100" dir="2700000" algn="tl">
                    <a:srgbClr val="C0C0C0"/>
                  </a:outerShdw>
                </a:effectLst>
              </a:rPr>
              <a:t>3. </a:t>
            </a:r>
            <a:r>
              <a:rPr lang="vi-VN" altLang="vi-VN" sz="2000" b="1" dirty="0">
                <a:solidFill>
                  <a:srgbClr val="FF0000"/>
                </a:solidFill>
                <a:effectLst>
                  <a:outerShdw blurRad="38100" dist="38100" dir="2700000" algn="tl">
                    <a:srgbClr val="C0C0C0"/>
                  </a:outerShdw>
                </a:effectLst>
              </a:rPr>
              <a:t>Hướng người họp cho ý kiến, thảo luận nhằm đạt mục tiêu buổi họp</a:t>
            </a:r>
          </a:p>
          <a:p>
            <a:r>
              <a:rPr lang="en-US" altLang="vi-VN" sz="2000" i="1" dirty="0">
                <a:effectLst>
                  <a:outerShdw blurRad="38100" dist="38100" dir="2700000" algn="tl">
                    <a:srgbClr val="C0C0C0"/>
                  </a:outerShdw>
                </a:effectLst>
              </a:rPr>
              <a:t>X</a:t>
            </a:r>
            <a:r>
              <a:rPr lang="vi-VN" altLang="vi-VN" sz="2000" i="1" dirty="0">
                <a:effectLst>
                  <a:outerShdw blurRad="38100" dist="38100" dir="2700000" algn="tl">
                    <a:srgbClr val="C0C0C0"/>
                  </a:outerShdw>
                </a:effectLst>
              </a:rPr>
              <a:t>in các anh chị cho biết chúng ta quyết định lựa chọn biện pháp nào và kế hoạch thực hiện biện pháp ra sao?</a:t>
            </a:r>
          </a:p>
          <a:p>
            <a:pPr>
              <a:buFont typeface="Wingdings 3" panose="05040102010807070707" pitchFamily="18" charset="2"/>
              <a:buNone/>
            </a:pPr>
            <a:r>
              <a:rPr lang="vi-VN" altLang="vi-VN" sz="2000" dirty="0">
                <a:solidFill>
                  <a:srgbClr val="FF0000"/>
                </a:solidFill>
                <a:effectLst>
                  <a:outerShdw blurRad="38100" dist="38100" dir="2700000" algn="tl">
                    <a:srgbClr val="C0C0C0"/>
                  </a:outerShdw>
                </a:effectLst>
              </a:rPr>
              <a:t>4. </a:t>
            </a:r>
            <a:r>
              <a:rPr lang="vi-VN" altLang="vi-VN" sz="2000" b="1" dirty="0">
                <a:solidFill>
                  <a:srgbClr val="FF0000"/>
                </a:solidFill>
                <a:effectLst>
                  <a:outerShdw blurRad="38100" dist="38100" dir="2700000" algn="tl">
                    <a:srgbClr val="C0C0C0"/>
                  </a:outerShdw>
                </a:effectLst>
              </a:rPr>
              <a:t>Lôi cuốn sự tham gia của người họp</a:t>
            </a:r>
          </a:p>
          <a:p>
            <a:r>
              <a:rPr lang="vi-VN" altLang="vi-VN" sz="2000" i="1" dirty="0">
                <a:effectLst>
                  <a:outerShdw blurRad="38100" dist="38100" dir="2700000" algn="tl">
                    <a:srgbClr val="C0C0C0"/>
                  </a:outerShdw>
                </a:effectLst>
              </a:rPr>
              <a:t>(mời trực tiếp một cá nhân) Anh/chị nghĩ gì về…?/ý kiến của anh như thế nào về…..?</a:t>
            </a:r>
          </a:p>
        </p:txBody>
      </p:sp>
    </p:spTree>
    <p:extLst>
      <p:ext uri="{BB962C8B-B14F-4D97-AF65-F5344CB8AC3E}">
        <p14:creationId xmlns:p14="http://schemas.microsoft.com/office/powerpoint/2010/main" val="265644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fade">
                                      <p:cBhvr>
                                        <p:cTn id="35" dur="1000"/>
                                        <p:tgtEl>
                                          <p:spTgt spid="4">
                                            <p:txEl>
                                              <p:pRg st="0" end="0"/>
                                            </p:txEl>
                                          </p:spTgt>
                                        </p:tgtEl>
                                      </p:cBhvr>
                                    </p:animEffect>
                                    <p:anim calcmode="lin" valueType="num">
                                      <p:cBhvr>
                                        <p:cTn id="3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fade">
                                      <p:cBhvr>
                                        <p:cTn id="42" dur="1000"/>
                                        <p:tgtEl>
                                          <p:spTgt spid="4">
                                            <p:txEl>
                                              <p:pRg st="1" end="1"/>
                                            </p:txEl>
                                          </p:spTgt>
                                        </p:tgtEl>
                                      </p:cBhvr>
                                    </p:animEffect>
                                    <p:anim calcmode="lin" valueType="num">
                                      <p:cBhvr>
                                        <p:cTn id="4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2" end="2"/>
                                            </p:txEl>
                                          </p:spTgt>
                                        </p:tgtEl>
                                        <p:attrNameLst>
                                          <p:attrName>style.visibility</p:attrName>
                                        </p:attrNameLst>
                                      </p:cBhvr>
                                      <p:to>
                                        <p:strVal val="visible"/>
                                      </p:to>
                                    </p:set>
                                    <p:animEffect transition="in" filter="fade">
                                      <p:cBhvr>
                                        <p:cTn id="49" dur="1000"/>
                                        <p:tgtEl>
                                          <p:spTgt spid="4">
                                            <p:txEl>
                                              <p:pRg st="2" end="2"/>
                                            </p:txEl>
                                          </p:spTgt>
                                        </p:tgtEl>
                                      </p:cBhvr>
                                    </p:animEffect>
                                    <p:anim calcmode="lin" valueType="num">
                                      <p:cBhvr>
                                        <p:cTn id="5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3" end="3"/>
                                            </p:txEl>
                                          </p:spTgt>
                                        </p:tgtEl>
                                        <p:attrNameLst>
                                          <p:attrName>style.visibility</p:attrName>
                                        </p:attrNameLst>
                                      </p:cBhvr>
                                      <p:to>
                                        <p:strVal val="visible"/>
                                      </p:to>
                                    </p:set>
                                    <p:animEffect transition="in" filter="fade">
                                      <p:cBhvr>
                                        <p:cTn id="56" dur="1000"/>
                                        <p:tgtEl>
                                          <p:spTgt spid="4">
                                            <p:txEl>
                                              <p:pRg st="3" end="3"/>
                                            </p:txEl>
                                          </p:spTgt>
                                        </p:tgtEl>
                                      </p:cBhvr>
                                    </p:animEffect>
                                    <p:anim calcmode="lin" valueType="num">
                                      <p:cBhvr>
                                        <p:cTn id="5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9EF8D25-DD4B-193A-D5C0-2F08F0BBF811}"/>
              </a:ext>
            </a:extLst>
          </p:cNvPr>
          <p:cNvSpPr txBox="1">
            <a:spLocks noChangeArrowheads="1"/>
          </p:cNvSpPr>
          <p:nvPr/>
        </p:nvSpPr>
        <p:spPr>
          <a:xfrm>
            <a:off x="1475656" y="123478"/>
            <a:ext cx="6457950" cy="514350"/>
          </a:xfr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400" b="1" dirty="0">
                <a:solidFill>
                  <a:schemeClr val="bg1"/>
                </a:solidFill>
                <a:effectLst>
                  <a:outerShdw blurRad="38100" dist="38100" dir="2700000" algn="tl">
                    <a:srgbClr val="C0C0C0"/>
                  </a:outerShdw>
                </a:effectLst>
                <a:latin typeface="Arial" panose="020B0604020202020204" pitchFamily="34" charset="0"/>
                <a:cs typeface="Arial" panose="020B0604020202020204" pitchFamily="34" charset="0"/>
              </a:rPr>
              <a:t>MỤC ĐÍCH VIỆC SỬ DỤNG CÂU HỎI</a:t>
            </a:r>
          </a:p>
        </p:txBody>
      </p:sp>
      <p:sp>
        <p:nvSpPr>
          <p:cNvPr id="3" name="Rectangle 3">
            <a:extLst>
              <a:ext uri="{FF2B5EF4-FFF2-40B4-BE49-F238E27FC236}">
                <a16:creationId xmlns:a16="http://schemas.microsoft.com/office/drawing/2014/main" id="{0712253A-DD05-7D65-3952-7BF3388AF1C9}"/>
              </a:ext>
            </a:extLst>
          </p:cNvPr>
          <p:cNvSpPr txBox="1">
            <a:spLocks noChangeArrowheads="1"/>
          </p:cNvSpPr>
          <p:nvPr/>
        </p:nvSpPr>
        <p:spPr>
          <a:xfrm>
            <a:off x="96386" y="996549"/>
            <a:ext cx="4104456" cy="4001478"/>
          </a:xfrm>
          <a:ln>
            <a:solidFill>
              <a:schemeClr val="accent6">
                <a:lumMod val="50000"/>
              </a:schemeClr>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Font typeface="Wingdings 3" panose="05040102010807070707" pitchFamily="18" charset="2"/>
              <a:buNone/>
            </a:pPr>
            <a:r>
              <a:rPr lang="vi-VN" altLang="vi-VN" b="1" dirty="0">
                <a:solidFill>
                  <a:srgbClr val="FF0000"/>
                </a:solidFill>
                <a:effectLst>
                  <a:outerShdw blurRad="38100" dist="38100" dir="2700000" algn="tl">
                    <a:srgbClr val="C0C0C0"/>
                  </a:outerShdw>
                </a:effectLst>
              </a:rPr>
              <a:t>5</a:t>
            </a:r>
            <a:r>
              <a:rPr lang="vi-VN" altLang="vi-VN" sz="1600" b="1" dirty="0">
                <a:solidFill>
                  <a:srgbClr val="FF0000"/>
                </a:solidFill>
                <a:effectLst>
                  <a:outerShdw blurRad="38100" dist="38100" dir="2700000" algn="tl">
                    <a:srgbClr val="C0C0C0"/>
                  </a:outerShdw>
                </a:effectLst>
              </a:rPr>
              <a:t>. Thăm dò hoặc làm sáng tỏ vấn đề/nội dung</a:t>
            </a:r>
          </a:p>
          <a:p>
            <a:r>
              <a:rPr lang="vi-VN" altLang="vi-VN" sz="1600" i="1" dirty="0">
                <a:effectLst>
                  <a:outerShdw blurRad="38100" dist="38100" dir="2700000" algn="tl">
                    <a:srgbClr val="C0C0C0"/>
                  </a:outerShdw>
                </a:effectLst>
              </a:rPr>
              <a:t>Xin anh hãy giải thích rõ hơn tại sao giải pháp đưa ra không phù hợp?</a:t>
            </a:r>
          </a:p>
          <a:p>
            <a:pPr>
              <a:buFont typeface="Wingdings 3" panose="05040102010807070707" pitchFamily="18" charset="2"/>
              <a:buNone/>
            </a:pPr>
            <a:r>
              <a:rPr lang="vi-VN" altLang="vi-VN" sz="1600" b="1" dirty="0">
                <a:solidFill>
                  <a:srgbClr val="FF0000"/>
                </a:solidFill>
                <a:effectLst>
                  <a:outerShdw blurRad="38100" dist="38100" dir="2700000" algn="tl">
                    <a:srgbClr val="C0C0C0"/>
                  </a:outerShdw>
                </a:effectLst>
              </a:rPr>
              <a:t>6. Thu thập phản hồi/ý kiến của người họp</a:t>
            </a:r>
          </a:p>
          <a:p>
            <a:r>
              <a:rPr lang="vi-VN" altLang="vi-VN" sz="1600" i="1" dirty="0">
                <a:effectLst>
                  <a:outerShdw blurRad="38100" dist="38100" dir="2700000" algn="tl">
                    <a:srgbClr val="C0C0C0"/>
                  </a:outerShdw>
                </a:effectLst>
              </a:rPr>
              <a:t>Xin anh chị cho biết quan điểm của mình về quyết định đưa ra?</a:t>
            </a:r>
          </a:p>
          <a:p>
            <a:pPr>
              <a:buFont typeface="Wingdings 3" panose="05040102010807070707" pitchFamily="18" charset="2"/>
              <a:buNone/>
            </a:pPr>
            <a:r>
              <a:rPr lang="vi-VN" altLang="vi-VN" sz="1600" b="1" dirty="0">
                <a:solidFill>
                  <a:srgbClr val="FF0000"/>
                </a:solidFill>
                <a:effectLst>
                  <a:outerShdw blurRad="38100" dist="38100" dir="2700000" algn="tl">
                    <a:srgbClr val="C0C0C0"/>
                  </a:outerShdw>
                </a:effectLst>
              </a:rPr>
              <a:t>7. Khuyến khích người rụt rè, ít nói:</a:t>
            </a:r>
          </a:p>
          <a:p>
            <a:r>
              <a:rPr lang="vi-VN" altLang="vi-VN" sz="1600" i="1" dirty="0">
                <a:effectLst>
                  <a:outerShdw blurRad="38100" dist="38100" dir="2700000" algn="tl">
                    <a:srgbClr val="C0C0C0"/>
                  </a:outerShdw>
                </a:effectLst>
              </a:rPr>
              <a:t>Linh, bạn nghĩ gì về giải pháp được nêu ra?</a:t>
            </a:r>
          </a:p>
        </p:txBody>
      </p:sp>
      <p:sp>
        <p:nvSpPr>
          <p:cNvPr id="4" name="Rectangle 3">
            <a:extLst>
              <a:ext uri="{FF2B5EF4-FFF2-40B4-BE49-F238E27FC236}">
                <a16:creationId xmlns:a16="http://schemas.microsoft.com/office/drawing/2014/main" id="{6E075C05-8870-174D-FFC6-645A1D1B677D}"/>
              </a:ext>
            </a:extLst>
          </p:cNvPr>
          <p:cNvSpPr txBox="1">
            <a:spLocks noChangeArrowheads="1"/>
          </p:cNvSpPr>
          <p:nvPr/>
        </p:nvSpPr>
        <p:spPr>
          <a:xfrm>
            <a:off x="4427984" y="996548"/>
            <a:ext cx="4625702" cy="3604001"/>
          </a:xfrm>
          <a:prstGeom prst="rect">
            <a:avLst/>
          </a:prstGeom>
          <a:noFill/>
          <a:ln>
            <a:solidFill>
              <a:schemeClr val="accent6">
                <a:lumMod val="50000"/>
              </a:schemeClr>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a:buFont typeface="Wingdings 3" panose="05040102010807070707" pitchFamily="18" charset="2"/>
              <a:buNone/>
            </a:pPr>
            <a:r>
              <a:rPr lang="en-US" altLang="vi-VN" sz="1600" b="1" dirty="0">
                <a:solidFill>
                  <a:srgbClr val="FF0000"/>
                </a:solidFill>
                <a:effectLst>
                  <a:outerShdw blurRad="38100" dist="38100" dir="2700000" algn="tl">
                    <a:srgbClr val="C0C0C0"/>
                  </a:outerShdw>
                </a:effectLst>
              </a:rPr>
              <a:t>8. </a:t>
            </a:r>
            <a:r>
              <a:rPr lang="en-US" altLang="vi-VN" sz="1600" b="1" dirty="0" err="1">
                <a:solidFill>
                  <a:srgbClr val="FF0000"/>
                </a:solidFill>
                <a:effectLst>
                  <a:outerShdw blurRad="38100" dist="38100" dir="2700000" algn="tl">
                    <a:srgbClr val="C0C0C0"/>
                  </a:outerShdw>
                </a:effectLst>
              </a:rPr>
              <a:t>Kiểm</a:t>
            </a:r>
            <a:r>
              <a:rPr lang="en-US" altLang="vi-VN" sz="1600" b="1" dirty="0">
                <a:solidFill>
                  <a:srgbClr val="FF0000"/>
                </a:solidFill>
                <a:effectLst>
                  <a:outerShdw blurRad="38100" dist="38100" dir="2700000" algn="tl">
                    <a:srgbClr val="C0C0C0"/>
                  </a:outerShdw>
                </a:effectLst>
              </a:rPr>
              <a:t> </a:t>
            </a:r>
            <a:r>
              <a:rPr lang="en-US" altLang="vi-VN" sz="1600" b="1" dirty="0" err="1">
                <a:solidFill>
                  <a:srgbClr val="FF0000"/>
                </a:solidFill>
                <a:effectLst>
                  <a:outerShdw blurRad="38100" dist="38100" dir="2700000" algn="tl">
                    <a:srgbClr val="C0C0C0"/>
                  </a:outerShdw>
                </a:effectLst>
              </a:rPr>
              <a:t>soát</a:t>
            </a:r>
            <a:r>
              <a:rPr lang="en-US" altLang="vi-VN" sz="1600" b="1" dirty="0">
                <a:solidFill>
                  <a:srgbClr val="FF0000"/>
                </a:solidFill>
                <a:effectLst>
                  <a:outerShdw blurRad="38100" dist="38100" dir="2700000" algn="tl">
                    <a:srgbClr val="C0C0C0"/>
                  </a:outerShdw>
                </a:effectLst>
              </a:rPr>
              <a:t> </a:t>
            </a:r>
            <a:r>
              <a:rPr lang="en-US" altLang="vi-VN" sz="1600" b="1" dirty="0" err="1">
                <a:solidFill>
                  <a:srgbClr val="FF0000"/>
                </a:solidFill>
                <a:effectLst>
                  <a:outerShdw blurRad="38100" dist="38100" dir="2700000" algn="tl">
                    <a:srgbClr val="C0C0C0"/>
                  </a:outerShdw>
                </a:effectLst>
              </a:rPr>
              <a:t>thời</a:t>
            </a:r>
            <a:r>
              <a:rPr lang="en-US" altLang="vi-VN" sz="1600" b="1" dirty="0">
                <a:solidFill>
                  <a:srgbClr val="FF0000"/>
                </a:solidFill>
                <a:effectLst>
                  <a:outerShdw blurRad="38100" dist="38100" dir="2700000" algn="tl">
                    <a:srgbClr val="C0C0C0"/>
                  </a:outerShdw>
                </a:effectLst>
              </a:rPr>
              <a:t> </a:t>
            </a:r>
            <a:r>
              <a:rPr lang="en-US" altLang="vi-VN" sz="1600" b="1" dirty="0" err="1">
                <a:solidFill>
                  <a:srgbClr val="FF0000"/>
                </a:solidFill>
                <a:effectLst>
                  <a:outerShdw blurRad="38100" dist="38100" dir="2700000" algn="tl">
                    <a:srgbClr val="C0C0C0"/>
                  </a:outerShdw>
                </a:effectLst>
              </a:rPr>
              <a:t>gian</a:t>
            </a:r>
            <a:endParaRPr lang="en-US" altLang="vi-VN" sz="1600" b="1" dirty="0">
              <a:solidFill>
                <a:srgbClr val="FF0000"/>
              </a:solidFill>
              <a:effectLst>
                <a:outerShdw blurRad="38100" dist="38100" dir="2700000" algn="tl">
                  <a:srgbClr val="C0C0C0"/>
                </a:outerShdw>
              </a:effectLst>
            </a:endParaRPr>
          </a:p>
          <a:p>
            <a:r>
              <a:rPr lang="vi-VN" altLang="vi-VN" sz="1600" dirty="0">
                <a:effectLst>
                  <a:outerShdw blurRad="38100" dist="38100" dir="2700000" algn="tl">
                    <a:srgbClr val="C0C0C0"/>
                  </a:outerShdw>
                </a:effectLst>
              </a:rPr>
              <a:t>	</a:t>
            </a:r>
            <a:r>
              <a:rPr lang="vi-VN" altLang="vi-VN" sz="1600" i="1" dirty="0">
                <a:effectLst>
                  <a:outerShdw blurRad="38100" dist="38100" dir="2700000" algn="tl">
                    <a:srgbClr val="C0C0C0"/>
                  </a:outerShdw>
                </a:effectLst>
              </a:rPr>
              <a:t>Chúng ta đã dành 30 phút thảo luận về nguyên nhân của vấn đề rồi. Bây giờ chúng ta chuyển sang bàn về cách giải quyết vấn đề được không?</a:t>
            </a:r>
          </a:p>
          <a:p>
            <a:pPr>
              <a:buFont typeface="Wingdings 3" panose="05040102010807070707" pitchFamily="18" charset="2"/>
              <a:buNone/>
            </a:pPr>
            <a:r>
              <a:rPr lang="vi-VN" altLang="vi-VN" sz="1600" b="1" dirty="0">
                <a:solidFill>
                  <a:srgbClr val="FF0000"/>
                </a:solidFill>
                <a:effectLst>
                  <a:outerShdw blurRad="38100" dist="38100" dir="2700000" algn="tl">
                    <a:srgbClr val="C0C0C0"/>
                  </a:outerShdw>
                </a:effectLst>
              </a:rPr>
              <a:t>9. Thách thức người tham gia</a:t>
            </a:r>
          </a:p>
          <a:p>
            <a:r>
              <a:rPr lang="vi-VN" altLang="vi-VN" sz="1600" dirty="0">
                <a:effectLst>
                  <a:outerShdw blurRad="38100" dist="38100" dir="2700000" algn="tl">
                    <a:srgbClr val="C0C0C0"/>
                  </a:outerShdw>
                </a:effectLst>
              </a:rPr>
              <a:t>	</a:t>
            </a:r>
            <a:r>
              <a:rPr lang="vi-VN" altLang="vi-VN" sz="1600" i="1" dirty="0">
                <a:effectLst>
                  <a:outerShdw blurRad="38100" dist="38100" dir="2700000" algn="tl">
                    <a:srgbClr val="C0C0C0"/>
                  </a:outerShdw>
                </a:effectLst>
              </a:rPr>
              <a:t>Ngoài cách làm trên chúng ta còn có cách nào khác sáng tạo hơn nữa?</a:t>
            </a:r>
          </a:p>
          <a:p>
            <a:r>
              <a:rPr lang="vi-VN" altLang="vi-VN" sz="1600" i="1" dirty="0">
                <a:effectLst>
                  <a:outerShdw blurRad="38100" dist="38100" dir="2700000" algn="tl">
                    <a:srgbClr val="C0C0C0"/>
                  </a:outerShdw>
                </a:effectLst>
              </a:rPr>
              <a:t>	Nếu giải quyết theo cách này…. thì điều gì sẽ xảy ra?</a:t>
            </a:r>
          </a:p>
          <a:p>
            <a:pPr>
              <a:buFont typeface="Wingdings 3" panose="05040102010807070707" pitchFamily="18" charset="2"/>
              <a:buNone/>
            </a:pPr>
            <a:r>
              <a:rPr lang="vi-VN" altLang="vi-VN" sz="1600" b="1" dirty="0">
                <a:solidFill>
                  <a:srgbClr val="FF0000"/>
                </a:solidFill>
                <a:effectLst>
                  <a:outerShdw blurRad="38100" dist="38100" dir="2700000" algn="tl">
                    <a:srgbClr val="C0C0C0"/>
                  </a:outerShdw>
                </a:effectLst>
              </a:rPr>
              <a:t>10. Xem xét các mặt của một vấn đề</a:t>
            </a:r>
          </a:p>
          <a:p>
            <a:endParaRPr lang="en-US" altLang="vi-VN" i="1" dirty="0">
              <a:effectLst>
                <a:outerShdw blurRad="38100" dist="38100" dir="2700000" algn="tl">
                  <a:srgbClr val="C0C0C0"/>
                </a:outerShdw>
              </a:effectLst>
            </a:endParaRPr>
          </a:p>
          <a:p>
            <a:endParaRPr lang="en-US" altLang="vi-VN" i="1" dirty="0">
              <a:effectLst>
                <a:outerShdw blurRad="38100" dist="38100" dir="2700000" algn="tl">
                  <a:srgbClr val="C0C0C0"/>
                </a:outerShdw>
              </a:effectLst>
              <a:latin typeface=".VnTime" panose="020B7200000000000000" pitchFamily="34" charset="0"/>
            </a:endParaRPr>
          </a:p>
        </p:txBody>
      </p:sp>
      <p:pic>
        <p:nvPicPr>
          <p:cNvPr id="5" name="Picture 4"/>
          <p:cNvPicPr>
            <a:picLocks noChangeAspect="1"/>
          </p:cNvPicPr>
          <p:nvPr/>
        </p:nvPicPr>
        <p:blipFill>
          <a:blip r:embed="rId2"/>
          <a:stretch>
            <a:fillRect/>
          </a:stretch>
        </p:blipFill>
        <p:spPr>
          <a:xfrm>
            <a:off x="7413456" y="20782"/>
            <a:ext cx="1281137" cy="873071"/>
          </a:xfrm>
          <a:prstGeom prst="rect">
            <a:avLst/>
          </a:prstGeom>
        </p:spPr>
      </p:pic>
    </p:spTree>
    <p:extLst>
      <p:ext uri="{BB962C8B-B14F-4D97-AF65-F5344CB8AC3E}">
        <p14:creationId xmlns:p14="http://schemas.microsoft.com/office/powerpoint/2010/main" val="136354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bg/>
                                          </p:spTgt>
                                        </p:tgtEl>
                                        <p:attrNameLst>
                                          <p:attrName>style.visibility</p:attrName>
                                        </p:attrNameLst>
                                      </p:cBhvr>
                                      <p:to>
                                        <p:strVal val="visible"/>
                                      </p:to>
                                    </p:set>
                                    <p:animEffect transition="in" filter="fade">
                                      <p:cBhvr>
                                        <p:cTn id="56" dur="1000"/>
                                        <p:tgtEl>
                                          <p:spTgt spid="4">
                                            <p:bg/>
                                          </p:spTgt>
                                        </p:tgtEl>
                                      </p:cBhvr>
                                    </p:animEffect>
                                    <p:anim calcmode="lin" valueType="num">
                                      <p:cBhvr>
                                        <p:cTn id="57" dur="1000" fill="hold"/>
                                        <p:tgtEl>
                                          <p:spTgt spid="4">
                                            <p:bg/>
                                          </p:spTgt>
                                        </p:tgtEl>
                                        <p:attrNameLst>
                                          <p:attrName>ppt_x</p:attrName>
                                        </p:attrNameLst>
                                      </p:cBhvr>
                                      <p:tavLst>
                                        <p:tav tm="0">
                                          <p:val>
                                            <p:strVal val="#ppt_x"/>
                                          </p:val>
                                        </p:tav>
                                        <p:tav tm="100000">
                                          <p:val>
                                            <p:strVal val="#ppt_x"/>
                                          </p:val>
                                        </p:tav>
                                      </p:tavLst>
                                    </p:anim>
                                    <p:anim calcmode="lin" valueType="num">
                                      <p:cBhvr>
                                        <p:cTn id="58" dur="1000" fill="hold"/>
                                        <p:tgtEl>
                                          <p:spTgt spid="4">
                                            <p:bg/>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0" end="0"/>
                                            </p:txEl>
                                          </p:spTgt>
                                        </p:tgtEl>
                                        <p:attrNameLst>
                                          <p:attrName>style.visibility</p:attrName>
                                        </p:attrNameLst>
                                      </p:cBhvr>
                                      <p:to>
                                        <p:strVal val="visible"/>
                                      </p:to>
                                    </p:set>
                                    <p:animEffect transition="in" filter="fade">
                                      <p:cBhvr>
                                        <p:cTn id="63" dur="1000"/>
                                        <p:tgtEl>
                                          <p:spTgt spid="4">
                                            <p:txEl>
                                              <p:pRg st="0" end="0"/>
                                            </p:txEl>
                                          </p:spTgt>
                                        </p:tgtEl>
                                      </p:cBhvr>
                                    </p:animEffect>
                                    <p:anim calcmode="lin" valueType="num">
                                      <p:cBhvr>
                                        <p:cTn id="6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1" end="1"/>
                                            </p:txEl>
                                          </p:spTgt>
                                        </p:tgtEl>
                                        <p:attrNameLst>
                                          <p:attrName>style.visibility</p:attrName>
                                        </p:attrNameLst>
                                      </p:cBhvr>
                                      <p:to>
                                        <p:strVal val="visible"/>
                                      </p:to>
                                    </p:set>
                                    <p:animEffect transition="in" filter="fade">
                                      <p:cBhvr>
                                        <p:cTn id="70" dur="1000"/>
                                        <p:tgtEl>
                                          <p:spTgt spid="4">
                                            <p:txEl>
                                              <p:pRg st="1" end="1"/>
                                            </p:txEl>
                                          </p:spTgt>
                                        </p:tgtEl>
                                      </p:cBhvr>
                                    </p:animEffect>
                                    <p:anim calcmode="lin" valueType="num">
                                      <p:cBhvr>
                                        <p:cTn id="7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
                                            <p:txEl>
                                              <p:pRg st="2" end="2"/>
                                            </p:txEl>
                                          </p:spTgt>
                                        </p:tgtEl>
                                        <p:attrNameLst>
                                          <p:attrName>style.visibility</p:attrName>
                                        </p:attrNameLst>
                                      </p:cBhvr>
                                      <p:to>
                                        <p:strVal val="visible"/>
                                      </p:to>
                                    </p:set>
                                    <p:animEffect transition="in" filter="fade">
                                      <p:cBhvr>
                                        <p:cTn id="77" dur="1000"/>
                                        <p:tgtEl>
                                          <p:spTgt spid="4">
                                            <p:txEl>
                                              <p:pRg st="2" end="2"/>
                                            </p:txEl>
                                          </p:spTgt>
                                        </p:tgtEl>
                                      </p:cBhvr>
                                    </p:animEffect>
                                    <p:anim calcmode="lin" valueType="num">
                                      <p:cBhvr>
                                        <p:cTn id="7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
                                            <p:txEl>
                                              <p:pRg st="3" end="3"/>
                                            </p:txEl>
                                          </p:spTgt>
                                        </p:tgtEl>
                                        <p:attrNameLst>
                                          <p:attrName>style.visibility</p:attrName>
                                        </p:attrNameLst>
                                      </p:cBhvr>
                                      <p:to>
                                        <p:strVal val="visible"/>
                                      </p:to>
                                    </p:set>
                                    <p:animEffect transition="in" filter="fade">
                                      <p:cBhvr>
                                        <p:cTn id="84" dur="1000"/>
                                        <p:tgtEl>
                                          <p:spTgt spid="4">
                                            <p:txEl>
                                              <p:pRg st="3" end="3"/>
                                            </p:txEl>
                                          </p:spTgt>
                                        </p:tgtEl>
                                      </p:cBhvr>
                                    </p:animEffect>
                                    <p:anim calcmode="lin" valueType="num">
                                      <p:cBhvr>
                                        <p:cTn id="8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4">
                                            <p:txEl>
                                              <p:pRg st="4" end="4"/>
                                            </p:txEl>
                                          </p:spTgt>
                                        </p:tgtEl>
                                        <p:attrNameLst>
                                          <p:attrName>style.visibility</p:attrName>
                                        </p:attrNameLst>
                                      </p:cBhvr>
                                      <p:to>
                                        <p:strVal val="visible"/>
                                      </p:to>
                                    </p:set>
                                    <p:animEffect transition="in" filter="fade">
                                      <p:cBhvr>
                                        <p:cTn id="91" dur="1000"/>
                                        <p:tgtEl>
                                          <p:spTgt spid="4">
                                            <p:txEl>
                                              <p:pRg st="4" end="4"/>
                                            </p:txEl>
                                          </p:spTgt>
                                        </p:tgtEl>
                                      </p:cBhvr>
                                    </p:animEffect>
                                    <p:anim calcmode="lin" valueType="num">
                                      <p:cBhvr>
                                        <p:cTn id="9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4">
                                            <p:txEl>
                                              <p:pRg st="5" end="5"/>
                                            </p:txEl>
                                          </p:spTgt>
                                        </p:tgtEl>
                                        <p:attrNameLst>
                                          <p:attrName>style.visibility</p:attrName>
                                        </p:attrNameLst>
                                      </p:cBhvr>
                                      <p:to>
                                        <p:strVal val="visible"/>
                                      </p:to>
                                    </p:set>
                                    <p:animEffect transition="in" filter="fade">
                                      <p:cBhvr>
                                        <p:cTn id="98" dur="1000"/>
                                        <p:tgtEl>
                                          <p:spTgt spid="4">
                                            <p:txEl>
                                              <p:pRg st="5" end="5"/>
                                            </p:txEl>
                                          </p:spTgt>
                                        </p:tgtEl>
                                      </p:cBhvr>
                                    </p:animEffect>
                                    <p:anim calcmode="lin" valueType="num">
                                      <p:cBhvr>
                                        <p:cTn id="9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0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771650" y="114300"/>
            <a:ext cx="6159104" cy="642938"/>
          </a:xfrm>
          <a:prstGeom prst="rect">
            <a:avLst/>
          </a:prstGeom>
        </p:spPr>
        <p:txBody>
          <a:bodyPr>
            <a:normAutofit fontScale="90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vi-VN" sz="4500" dirty="0" err="1">
                <a:solidFill>
                  <a:schemeClr val="bg1"/>
                </a:solidFill>
                <a:latin typeface="Times New Roman" panose="02020603050405020304" pitchFamily="18" charset="0"/>
                <a:cs typeface="Times New Roman" panose="02020603050405020304" pitchFamily="18" charset="0"/>
              </a:rPr>
              <a:t>Cách</a:t>
            </a:r>
            <a:r>
              <a:rPr lang="en-US" altLang="vi-VN" sz="4500" dirty="0">
                <a:solidFill>
                  <a:schemeClr val="bg1"/>
                </a:solidFill>
                <a:latin typeface="Times New Roman" panose="02020603050405020304" pitchFamily="18" charset="0"/>
                <a:cs typeface="Times New Roman" panose="02020603050405020304" pitchFamily="18" charset="0"/>
              </a:rPr>
              <a:t> </a:t>
            </a:r>
            <a:r>
              <a:rPr lang="en-US" altLang="vi-VN" sz="4500" dirty="0" err="1">
                <a:solidFill>
                  <a:schemeClr val="bg1"/>
                </a:solidFill>
                <a:latin typeface="Times New Roman" panose="02020603050405020304" pitchFamily="18" charset="0"/>
                <a:cs typeface="Times New Roman" panose="02020603050405020304" pitchFamily="18" charset="0"/>
              </a:rPr>
              <a:t>đặt</a:t>
            </a:r>
            <a:r>
              <a:rPr lang="en-US" altLang="vi-VN" sz="4500" dirty="0">
                <a:solidFill>
                  <a:schemeClr val="bg1"/>
                </a:solidFill>
                <a:latin typeface="Times New Roman" panose="02020603050405020304" pitchFamily="18" charset="0"/>
                <a:cs typeface="Times New Roman" panose="02020603050405020304" pitchFamily="18" charset="0"/>
              </a:rPr>
              <a:t> </a:t>
            </a:r>
            <a:r>
              <a:rPr lang="en-US" altLang="vi-VN" sz="4500" dirty="0" err="1">
                <a:solidFill>
                  <a:schemeClr val="bg1"/>
                </a:solidFill>
                <a:latin typeface="Times New Roman" panose="02020603050405020304" pitchFamily="18" charset="0"/>
                <a:cs typeface="Times New Roman" panose="02020603050405020304" pitchFamily="18" charset="0"/>
              </a:rPr>
              <a:t>câu</a:t>
            </a:r>
            <a:r>
              <a:rPr lang="en-US" altLang="vi-VN" sz="4500" dirty="0">
                <a:solidFill>
                  <a:schemeClr val="bg1"/>
                </a:solidFill>
                <a:latin typeface="Times New Roman" panose="02020603050405020304" pitchFamily="18" charset="0"/>
                <a:cs typeface="Times New Roman" panose="02020603050405020304" pitchFamily="18" charset="0"/>
              </a:rPr>
              <a:t> </a:t>
            </a:r>
            <a:r>
              <a:rPr lang="en-US" altLang="vi-VN" sz="4500" dirty="0" err="1">
                <a:solidFill>
                  <a:schemeClr val="bg1"/>
                </a:solidFill>
                <a:latin typeface="Times New Roman" panose="02020603050405020304" pitchFamily="18" charset="0"/>
                <a:cs typeface="Times New Roman" panose="02020603050405020304" pitchFamily="18" charset="0"/>
              </a:rPr>
              <a:t>hỏi</a:t>
            </a:r>
            <a:r>
              <a:rPr lang="en-US" altLang="vi-VN" sz="4500" dirty="0">
                <a:solidFill>
                  <a:schemeClr val="bg1"/>
                </a:solidFill>
                <a:latin typeface="Times New Roman" panose="02020603050405020304" pitchFamily="18" charset="0"/>
                <a:cs typeface="Times New Roman" panose="02020603050405020304" pitchFamily="18" charset="0"/>
              </a:rPr>
              <a:t> </a:t>
            </a:r>
            <a:r>
              <a:rPr lang="en-US" altLang="vi-VN" sz="4500" dirty="0" err="1">
                <a:solidFill>
                  <a:schemeClr val="bg1"/>
                </a:solidFill>
                <a:latin typeface="Times New Roman" panose="02020603050405020304" pitchFamily="18" charset="0"/>
                <a:cs typeface="Times New Roman" panose="02020603050405020304" pitchFamily="18" charset="0"/>
              </a:rPr>
              <a:t>hiệu</a:t>
            </a:r>
            <a:r>
              <a:rPr lang="en-US" altLang="vi-VN" sz="4500" dirty="0">
                <a:solidFill>
                  <a:schemeClr val="bg1"/>
                </a:solidFill>
                <a:latin typeface="Times New Roman" panose="02020603050405020304" pitchFamily="18" charset="0"/>
                <a:cs typeface="Times New Roman" panose="02020603050405020304" pitchFamily="18" charset="0"/>
              </a:rPr>
              <a:t> </a:t>
            </a:r>
            <a:r>
              <a:rPr lang="en-US" altLang="vi-VN" sz="4500" dirty="0" err="1">
                <a:solidFill>
                  <a:schemeClr val="bg1"/>
                </a:solidFill>
                <a:latin typeface="Times New Roman" panose="02020603050405020304" pitchFamily="18" charset="0"/>
                <a:cs typeface="Times New Roman" panose="02020603050405020304" pitchFamily="18" charset="0"/>
              </a:rPr>
              <a:t>quả</a:t>
            </a:r>
            <a:endParaRPr lang="en-US" altLang="vi-VN" sz="4500" dirty="0">
              <a:solidFill>
                <a:schemeClr val="bg1"/>
              </a:solidFill>
              <a:latin typeface="Times New Roman" panose="02020603050405020304" pitchFamily="18" charset="0"/>
              <a:cs typeface="Times New Roman" panose="02020603050405020304" pitchFamily="18" charset="0"/>
            </a:endParaRPr>
          </a:p>
        </p:txBody>
      </p:sp>
      <p:sp>
        <p:nvSpPr>
          <p:cNvPr id="3" name="AutoShape 3"/>
          <p:cNvSpPr>
            <a:spLocks noChangeArrowheads="1"/>
          </p:cNvSpPr>
          <p:nvPr/>
        </p:nvSpPr>
        <p:spPr bwMode="auto">
          <a:xfrm>
            <a:off x="4677966" y="1029891"/>
            <a:ext cx="2286000" cy="20574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299" y="8907"/>
                </a:moveTo>
                <a:cubicBezTo>
                  <a:pt x="17432" y="5471"/>
                  <a:pt x="14342" y="3065"/>
                  <a:pt x="10800" y="3065"/>
                </a:cubicBezTo>
                <a:cubicBezTo>
                  <a:pt x="10712" y="3064"/>
                  <a:pt x="10624" y="3066"/>
                  <a:pt x="10536" y="3069"/>
                </a:cubicBezTo>
                <a:lnTo>
                  <a:pt x="10431" y="6"/>
                </a:lnTo>
                <a:cubicBezTo>
                  <a:pt x="10554" y="2"/>
                  <a:pt x="10677" y="-1"/>
                  <a:pt x="10800" y="0"/>
                </a:cubicBezTo>
                <a:cubicBezTo>
                  <a:pt x="15746" y="0"/>
                  <a:pt x="20061" y="3360"/>
                  <a:pt x="21271" y="8156"/>
                </a:cubicBezTo>
                <a:lnTo>
                  <a:pt x="23889" y="7496"/>
                </a:lnTo>
                <a:lnTo>
                  <a:pt x="20822" y="12636"/>
                </a:lnTo>
                <a:lnTo>
                  <a:pt x="15681" y="9567"/>
                </a:lnTo>
                <a:lnTo>
                  <a:pt x="18299" y="8907"/>
                </a:lnTo>
                <a:close/>
              </a:path>
            </a:pathLst>
          </a:custGeom>
          <a:solidFill>
            <a:srgbClr val="CCFF66"/>
          </a:solidFill>
          <a:ln w="19050">
            <a:solidFill>
              <a:schemeClr val="tx1"/>
            </a:solidFill>
            <a:miter lim="800000"/>
            <a:headEnd/>
            <a:tailEnd/>
          </a:ln>
        </p:spPr>
        <p:txBody>
          <a:bodyPr wrap="none" anchor="ctr"/>
          <a:lstStyle/>
          <a:p>
            <a:endParaRPr lang="en-US" sz="1050"/>
          </a:p>
        </p:txBody>
      </p:sp>
      <p:sp>
        <p:nvSpPr>
          <p:cNvPr id="4" name="AutoShape 4"/>
          <p:cNvSpPr>
            <a:spLocks noChangeArrowheads="1"/>
          </p:cNvSpPr>
          <p:nvPr/>
        </p:nvSpPr>
        <p:spPr bwMode="auto">
          <a:xfrm rot="5400000">
            <a:off x="4849416" y="2115741"/>
            <a:ext cx="2286000" cy="20574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299" y="8907"/>
                </a:moveTo>
                <a:cubicBezTo>
                  <a:pt x="17432" y="5471"/>
                  <a:pt x="14342" y="3065"/>
                  <a:pt x="10800" y="3065"/>
                </a:cubicBezTo>
                <a:cubicBezTo>
                  <a:pt x="10712" y="3064"/>
                  <a:pt x="10624" y="3066"/>
                  <a:pt x="10536" y="3069"/>
                </a:cubicBezTo>
                <a:lnTo>
                  <a:pt x="10431" y="6"/>
                </a:lnTo>
                <a:cubicBezTo>
                  <a:pt x="10554" y="2"/>
                  <a:pt x="10677" y="-1"/>
                  <a:pt x="10800" y="0"/>
                </a:cubicBezTo>
                <a:cubicBezTo>
                  <a:pt x="15746" y="0"/>
                  <a:pt x="20061" y="3360"/>
                  <a:pt x="21271" y="8156"/>
                </a:cubicBezTo>
                <a:lnTo>
                  <a:pt x="23889" y="7496"/>
                </a:lnTo>
                <a:lnTo>
                  <a:pt x="20822" y="12636"/>
                </a:lnTo>
                <a:lnTo>
                  <a:pt x="15681" y="9567"/>
                </a:lnTo>
                <a:lnTo>
                  <a:pt x="18299" y="8907"/>
                </a:lnTo>
                <a:close/>
              </a:path>
            </a:pathLst>
          </a:custGeom>
          <a:solidFill>
            <a:srgbClr val="CCFF66"/>
          </a:solidFill>
          <a:ln w="19050">
            <a:solidFill>
              <a:schemeClr val="tx1"/>
            </a:solidFill>
            <a:miter lim="800000"/>
            <a:headEnd/>
            <a:tailEnd/>
          </a:ln>
        </p:spPr>
        <p:txBody>
          <a:bodyPr rot="10800000" vert="eaVert" wrap="none" anchor="ctr"/>
          <a:lstStyle/>
          <a:p>
            <a:endParaRPr lang="en-US" sz="1050"/>
          </a:p>
        </p:txBody>
      </p:sp>
      <p:sp>
        <p:nvSpPr>
          <p:cNvPr id="5" name="AutoShape 5"/>
          <p:cNvSpPr>
            <a:spLocks noChangeArrowheads="1"/>
          </p:cNvSpPr>
          <p:nvPr/>
        </p:nvSpPr>
        <p:spPr bwMode="auto">
          <a:xfrm rot="16200000">
            <a:off x="1771650" y="1315641"/>
            <a:ext cx="2286000" cy="20574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299" y="8907"/>
                </a:moveTo>
                <a:cubicBezTo>
                  <a:pt x="17432" y="5471"/>
                  <a:pt x="14342" y="3065"/>
                  <a:pt x="10800" y="3065"/>
                </a:cubicBezTo>
                <a:cubicBezTo>
                  <a:pt x="10712" y="3064"/>
                  <a:pt x="10624" y="3066"/>
                  <a:pt x="10536" y="3069"/>
                </a:cubicBezTo>
                <a:lnTo>
                  <a:pt x="10431" y="6"/>
                </a:lnTo>
                <a:cubicBezTo>
                  <a:pt x="10554" y="2"/>
                  <a:pt x="10677" y="-1"/>
                  <a:pt x="10800" y="0"/>
                </a:cubicBezTo>
                <a:cubicBezTo>
                  <a:pt x="15746" y="0"/>
                  <a:pt x="20061" y="3360"/>
                  <a:pt x="21271" y="8156"/>
                </a:cubicBezTo>
                <a:lnTo>
                  <a:pt x="23889" y="7496"/>
                </a:lnTo>
                <a:lnTo>
                  <a:pt x="20822" y="12636"/>
                </a:lnTo>
                <a:lnTo>
                  <a:pt x="15681" y="9567"/>
                </a:lnTo>
                <a:lnTo>
                  <a:pt x="18299" y="8907"/>
                </a:lnTo>
                <a:close/>
              </a:path>
            </a:pathLst>
          </a:custGeom>
          <a:solidFill>
            <a:srgbClr val="CCFF66"/>
          </a:solidFill>
          <a:ln w="19050">
            <a:solidFill>
              <a:schemeClr val="tx1"/>
            </a:solidFill>
            <a:miter lim="800000"/>
            <a:headEnd/>
            <a:tailEnd/>
          </a:ln>
        </p:spPr>
        <p:txBody>
          <a:bodyPr rot="10800000" wrap="none" anchor="ctr"/>
          <a:lstStyle/>
          <a:p>
            <a:endParaRPr lang="en-US" sz="1050"/>
          </a:p>
        </p:txBody>
      </p:sp>
      <p:sp>
        <p:nvSpPr>
          <p:cNvPr id="6" name="AutoShape 6"/>
          <p:cNvSpPr>
            <a:spLocks noChangeArrowheads="1"/>
          </p:cNvSpPr>
          <p:nvPr/>
        </p:nvSpPr>
        <p:spPr bwMode="auto">
          <a:xfrm rot="10800000">
            <a:off x="1934766" y="2344341"/>
            <a:ext cx="2286000" cy="20574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299" y="8907"/>
                </a:moveTo>
                <a:cubicBezTo>
                  <a:pt x="17432" y="5471"/>
                  <a:pt x="14342" y="3065"/>
                  <a:pt x="10800" y="3065"/>
                </a:cubicBezTo>
                <a:cubicBezTo>
                  <a:pt x="10712" y="3064"/>
                  <a:pt x="10624" y="3066"/>
                  <a:pt x="10536" y="3069"/>
                </a:cubicBezTo>
                <a:lnTo>
                  <a:pt x="10431" y="6"/>
                </a:lnTo>
                <a:cubicBezTo>
                  <a:pt x="10554" y="2"/>
                  <a:pt x="10677" y="-1"/>
                  <a:pt x="10800" y="0"/>
                </a:cubicBezTo>
                <a:cubicBezTo>
                  <a:pt x="15746" y="0"/>
                  <a:pt x="20061" y="3360"/>
                  <a:pt x="21271" y="8156"/>
                </a:cubicBezTo>
                <a:lnTo>
                  <a:pt x="23889" y="7496"/>
                </a:lnTo>
                <a:lnTo>
                  <a:pt x="20822" y="12636"/>
                </a:lnTo>
                <a:lnTo>
                  <a:pt x="15681" y="9567"/>
                </a:lnTo>
                <a:lnTo>
                  <a:pt x="18299" y="8907"/>
                </a:lnTo>
                <a:close/>
              </a:path>
            </a:pathLst>
          </a:custGeom>
          <a:solidFill>
            <a:srgbClr val="CCFF66"/>
          </a:solidFill>
          <a:ln w="19050">
            <a:solidFill>
              <a:schemeClr val="tx1"/>
            </a:solidFill>
            <a:miter lim="800000"/>
            <a:headEnd/>
            <a:tailEnd/>
          </a:ln>
        </p:spPr>
        <p:txBody>
          <a:bodyPr rot="10800000" wrap="none" anchor="ctr"/>
          <a:lstStyle/>
          <a:p>
            <a:endParaRPr lang="en-US" sz="1050"/>
          </a:p>
        </p:txBody>
      </p:sp>
      <p:pic>
        <p:nvPicPr>
          <p:cNvPr id="7" name="Picture 7" descr="bd04972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1900" y="800100"/>
            <a:ext cx="1327548" cy="8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bd04924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3129" y="3887391"/>
            <a:ext cx="76319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Pointu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5900" y="2458641"/>
            <a:ext cx="1228725" cy="672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eye2"/>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455569" y="2302669"/>
            <a:ext cx="802481" cy="784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1"/>
          <p:cNvSpPr txBox="1">
            <a:spLocks noChangeArrowheads="1"/>
          </p:cNvSpPr>
          <p:nvPr/>
        </p:nvSpPr>
        <p:spPr bwMode="auto">
          <a:xfrm rot="18900000">
            <a:off x="2839641" y="1871217"/>
            <a:ext cx="10441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spcBef>
                <a:spcPct val="50000"/>
              </a:spcBef>
              <a:buFontTx/>
              <a:buNone/>
            </a:pPr>
            <a:r>
              <a:rPr lang="en-US" altLang="vi-VN" sz="2400" b="1">
                <a:solidFill>
                  <a:srgbClr val="000099"/>
                </a:solidFill>
                <a:cs typeface="Arial" panose="020B0604020202020204" pitchFamily="34" charset="0"/>
              </a:rPr>
              <a:t>Nếu?</a:t>
            </a:r>
          </a:p>
        </p:txBody>
      </p:sp>
      <p:sp>
        <p:nvSpPr>
          <p:cNvPr id="12" name="Text Box 12"/>
          <p:cNvSpPr txBox="1">
            <a:spLocks noChangeArrowheads="1"/>
          </p:cNvSpPr>
          <p:nvPr/>
        </p:nvSpPr>
        <p:spPr bwMode="auto">
          <a:xfrm rot="18900000">
            <a:off x="5216129" y="3038832"/>
            <a:ext cx="104417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spcBef>
                <a:spcPct val="50000"/>
              </a:spcBef>
              <a:buFontTx/>
              <a:buNone/>
            </a:pPr>
            <a:r>
              <a:rPr lang="en-US" altLang="vi-VN" sz="2100" b="1">
                <a:solidFill>
                  <a:srgbClr val="000099"/>
                </a:solidFill>
                <a:cs typeface="Arial" panose="020B0604020202020204" pitchFamily="34" charset="0"/>
              </a:rPr>
              <a:t>Cái gì?</a:t>
            </a:r>
          </a:p>
        </p:txBody>
      </p:sp>
      <p:sp>
        <p:nvSpPr>
          <p:cNvPr id="13" name="Text Box 13"/>
          <p:cNvSpPr txBox="1">
            <a:spLocks noChangeArrowheads="1"/>
          </p:cNvSpPr>
          <p:nvPr/>
        </p:nvSpPr>
        <p:spPr bwMode="auto">
          <a:xfrm rot="2700000">
            <a:off x="2465784" y="3059073"/>
            <a:ext cx="15132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spcBef>
                <a:spcPct val="50000"/>
              </a:spcBef>
              <a:buFontTx/>
              <a:buNone/>
            </a:pPr>
            <a:r>
              <a:rPr lang="en-US" altLang="vi-VN" sz="2100" b="1">
                <a:solidFill>
                  <a:srgbClr val="000099"/>
                </a:solidFill>
                <a:cs typeface="Arial" panose="020B0604020202020204" pitchFamily="34" charset="0"/>
              </a:rPr>
              <a:t>Cách nào?</a:t>
            </a:r>
          </a:p>
        </p:txBody>
      </p:sp>
      <p:sp>
        <p:nvSpPr>
          <p:cNvPr id="14" name="Text Box 14"/>
          <p:cNvSpPr txBox="1">
            <a:spLocks noChangeArrowheads="1"/>
          </p:cNvSpPr>
          <p:nvPr/>
        </p:nvSpPr>
        <p:spPr bwMode="auto">
          <a:xfrm rot="2700000">
            <a:off x="4970860" y="1769626"/>
            <a:ext cx="123229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spcBef>
                <a:spcPct val="50000"/>
              </a:spcBef>
              <a:buFontTx/>
              <a:buNone/>
            </a:pPr>
            <a:r>
              <a:rPr lang="en-US" altLang="vi-VN" sz="2100" b="1">
                <a:solidFill>
                  <a:srgbClr val="000099"/>
                </a:solidFill>
                <a:cs typeface="Arial" panose="020B0604020202020204" pitchFamily="34" charset="0"/>
              </a:rPr>
              <a:t>Tại sao?</a:t>
            </a:r>
          </a:p>
        </p:txBody>
      </p:sp>
      <p:sp>
        <p:nvSpPr>
          <p:cNvPr id="15" name="Text Box 15"/>
          <p:cNvSpPr txBox="1">
            <a:spLocks noChangeArrowheads="1"/>
          </p:cNvSpPr>
          <p:nvPr/>
        </p:nvSpPr>
        <p:spPr bwMode="auto">
          <a:xfrm>
            <a:off x="3702844" y="1544241"/>
            <a:ext cx="139660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lgn="ctr">
              <a:spcBef>
                <a:spcPct val="50000"/>
              </a:spcBef>
              <a:buFontTx/>
              <a:buNone/>
            </a:pPr>
            <a:r>
              <a:rPr lang="en-US" altLang="vi-VN" sz="2100" b="1">
                <a:solidFill>
                  <a:srgbClr val="000099"/>
                </a:solidFill>
                <a:cs typeface="Arial" panose="020B0604020202020204" pitchFamily="34" charset="0"/>
              </a:rPr>
              <a:t>Ai?</a:t>
            </a:r>
          </a:p>
        </p:txBody>
      </p:sp>
      <p:sp>
        <p:nvSpPr>
          <p:cNvPr id="16" name="Text Box 16"/>
          <p:cNvSpPr txBox="1">
            <a:spLocks noChangeArrowheads="1"/>
          </p:cNvSpPr>
          <p:nvPr/>
        </p:nvSpPr>
        <p:spPr bwMode="auto">
          <a:xfrm>
            <a:off x="3833812" y="3669506"/>
            <a:ext cx="139660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lgn="ctr">
              <a:spcBef>
                <a:spcPct val="50000"/>
              </a:spcBef>
              <a:buFontTx/>
              <a:buNone/>
            </a:pPr>
            <a:r>
              <a:rPr lang="en-US" altLang="vi-VN" sz="2100" b="1">
                <a:solidFill>
                  <a:srgbClr val="000099"/>
                </a:solidFill>
                <a:cs typeface="Arial" panose="020B0604020202020204" pitchFamily="34" charset="0"/>
              </a:rPr>
              <a:t>Khi nào?</a:t>
            </a:r>
          </a:p>
        </p:txBody>
      </p:sp>
      <p:sp>
        <p:nvSpPr>
          <p:cNvPr id="17" name="Rectangle 17"/>
          <p:cNvSpPr>
            <a:spLocks noChangeArrowheads="1"/>
          </p:cNvSpPr>
          <p:nvPr/>
        </p:nvSpPr>
        <p:spPr bwMode="auto">
          <a:xfrm>
            <a:off x="3028950" y="2444353"/>
            <a:ext cx="2857500" cy="871538"/>
          </a:xfrm>
          <a:prstGeom prst="rect">
            <a:avLst/>
          </a:prstGeom>
          <a:noFill/>
          <a:ln w="9525">
            <a:noFill/>
            <a:miter lim="800000"/>
            <a:headEnd/>
            <a:tailEnd/>
          </a:ln>
          <a:effectLst/>
        </p:spPr>
        <p:txBody>
          <a:bodyPr anchor="ctr"/>
          <a:lstStyle/>
          <a:p>
            <a:pPr algn="ctr">
              <a:lnSpc>
                <a:spcPct val="110000"/>
              </a:lnSpc>
              <a:defRPr/>
            </a:pPr>
            <a:r>
              <a:rPr lang="es-MX" sz="1800" b="1" dirty="0">
                <a:solidFill>
                  <a:srgbClr val="FF3300"/>
                </a:solidFill>
                <a:effectLst>
                  <a:outerShdw blurRad="38100" dist="38100" dir="2700000" algn="tl">
                    <a:srgbClr val="C0C0C0"/>
                  </a:outerShdw>
                </a:effectLst>
              </a:rPr>
              <a:t>C</a:t>
            </a:r>
            <a:r>
              <a:rPr lang="vi-VN" sz="1800" b="1" dirty="0">
                <a:solidFill>
                  <a:srgbClr val="FF3300"/>
                </a:solidFill>
                <a:effectLst>
                  <a:outerShdw blurRad="38100" dist="38100" dir="2700000" algn="tl">
                    <a:srgbClr val="C0C0C0"/>
                  </a:outerShdw>
                </a:effectLst>
              </a:rPr>
              <a:t>òn</a:t>
            </a:r>
            <a:r>
              <a:rPr lang="en-US" sz="1800" b="1" dirty="0">
                <a:solidFill>
                  <a:srgbClr val="FF3300"/>
                </a:solidFill>
                <a:effectLst>
                  <a:outerShdw blurRad="38100" dist="38100" dir="2700000" algn="tl">
                    <a:srgbClr val="C0C0C0"/>
                  </a:outerShdw>
                </a:effectLst>
              </a:rPr>
              <a:t> c</a:t>
            </a:r>
            <a:r>
              <a:rPr lang="vi-VN" sz="1800" b="1" dirty="0">
                <a:solidFill>
                  <a:srgbClr val="FF3300"/>
                </a:solidFill>
                <a:effectLst>
                  <a:outerShdw blurRad="38100" dist="38100" dir="2700000" algn="tl">
                    <a:srgbClr val="C0C0C0"/>
                  </a:outerShdw>
                </a:effectLst>
              </a:rPr>
              <a:t>ách</a:t>
            </a:r>
            <a:r>
              <a:rPr lang="en-US" sz="1800" b="1" dirty="0">
                <a:solidFill>
                  <a:srgbClr val="FF3300"/>
                </a:solidFill>
                <a:effectLst>
                  <a:outerShdw blurRad="38100" dist="38100" dir="2700000" algn="tl">
                    <a:srgbClr val="C0C0C0"/>
                  </a:outerShdw>
                </a:effectLst>
              </a:rPr>
              <a:t> n</a:t>
            </a:r>
            <a:r>
              <a:rPr lang="vi-VN" sz="1800" b="1" dirty="0">
                <a:solidFill>
                  <a:srgbClr val="FF3300"/>
                </a:solidFill>
                <a:effectLst>
                  <a:outerShdw blurRad="38100" dist="38100" dir="2700000" algn="tl">
                    <a:srgbClr val="C0C0C0"/>
                  </a:outerShdw>
                </a:effectLst>
              </a:rPr>
              <a:t>ào</a:t>
            </a:r>
            <a:r>
              <a:rPr lang="en-US" sz="1800" b="1" dirty="0">
                <a:solidFill>
                  <a:srgbClr val="FF3300"/>
                </a:solidFill>
                <a:effectLst>
                  <a:outerShdw blurRad="38100" dist="38100" dir="2700000" algn="tl">
                    <a:srgbClr val="C0C0C0"/>
                  </a:outerShdw>
                </a:effectLst>
              </a:rPr>
              <a:t> </a:t>
            </a:r>
            <a:r>
              <a:rPr lang="en-US" sz="1800" b="1" dirty="0" err="1">
                <a:solidFill>
                  <a:srgbClr val="FF3300"/>
                </a:solidFill>
                <a:effectLst>
                  <a:outerShdw blurRad="38100" dist="38100" dir="2700000" algn="tl">
                    <a:srgbClr val="C0C0C0"/>
                  </a:outerShdw>
                </a:effectLst>
              </a:rPr>
              <a:t>kh</a:t>
            </a:r>
            <a:r>
              <a:rPr lang="vi-VN" sz="1800" b="1" dirty="0">
                <a:solidFill>
                  <a:srgbClr val="FF3300"/>
                </a:solidFill>
                <a:effectLst>
                  <a:outerShdw blurRad="38100" dist="38100" dir="2700000" algn="tl">
                    <a:srgbClr val="C0C0C0"/>
                  </a:outerShdw>
                </a:effectLst>
              </a:rPr>
              <a:t>ô</a:t>
            </a:r>
            <a:r>
              <a:rPr lang="en-US" sz="1800" b="1" dirty="0" err="1">
                <a:solidFill>
                  <a:srgbClr val="FF3300"/>
                </a:solidFill>
                <a:effectLst>
                  <a:outerShdw blurRad="38100" dist="38100" dir="2700000" algn="tl">
                    <a:srgbClr val="C0C0C0"/>
                  </a:outerShdw>
                </a:effectLst>
              </a:rPr>
              <a:t>ng</a:t>
            </a:r>
            <a:r>
              <a:rPr lang="en-US" sz="1800" b="1" dirty="0">
                <a:solidFill>
                  <a:srgbClr val="FF3300"/>
                </a:solidFill>
                <a:effectLst>
                  <a:outerShdw blurRad="38100" dist="38100" dir="2700000" algn="tl">
                    <a:srgbClr val="C0C0C0"/>
                  </a:outerShdw>
                </a:effectLst>
              </a:rPr>
              <a:t>?</a:t>
            </a:r>
            <a:br>
              <a:rPr lang="en-US" sz="1800" b="1" dirty="0">
                <a:solidFill>
                  <a:srgbClr val="FF3300"/>
                </a:solidFill>
                <a:effectLst>
                  <a:outerShdw blurRad="38100" dist="38100" dir="2700000" algn="tl">
                    <a:srgbClr val="C0C0C0"/>
                  </a:outerShdw>
                </a:effectLst>
              </a:rPr>
            </a:br>
            <a:r>
              <a:rPr lang="en-US" sz="1800" b="1" dirty="0">
                <a:solidFill>
                  <a:srgbClr val="FF3300"/>
                </a:solidFill>
                <a:effectLst>
                  <a:outerShdw blurRad="38100" dist="38100" dir="2700000" algn="tl">
                    <a:srgbClr val="C0C0C0"/>
                  </a:outerShdw>
                </a:effectLst>
              </a:rPr>
              <a:t>C</a:t>
            </a:r>
            <a:r>
              <a:rPr lang="vi-VN" sz="1800" b="1" dirty="0">
                <a:solidFill>
                  <a:srgbClr val="FF3300"/>
                </a:solidFill>
                <a:effectLst>
                  <a:outerShdw blurRad="38100" dist="38100" dir="2700000" algn="tl">
                    <a:srgbClr val="C0C0C0"/>
                  </a:outerShdw>
                </a:effectLst>
              </a:rPr>
              <a:t>òn</a:t>
            </a:r>
            <a:r>
              <a:rPr lang="en-US" sz="1800" b="1" dirty="0">
                <a:solidFill>
                  <a:srgbClr val="FF3300"/>
                </a:solidFill>
                <a:effectLst>
                  <a:outerShdw blurRad="38100" dist="38100" dir="2700000" algn="tl">
                    <a:srgbClr val="C0C0C0"/>
                  </a:outerShdw>
                </a:effectLst>
              </a:rPr>
              <a:t> c</a:t>
            </a:r>
            <a:r>
              <a:rPr lang="vi-VN" sz="1800" b="1" dirty="0">
                <a:solidFill>
                  <a:srgbClr val="FF3300"/>
                </a:solidFill>
                <a:effectLst>
                  <a:outerShdw blurRad="38100" dist="38100" dir="2700000" algn="tl">
                    <a:srgbClr val="C0C0C0"/>
                  </a:outerShdw>
                </a:effectLst>
              </a:rPr>
              <a:t>ách</a:t>
            </a:r>
            <a:r>
              <a:rPr lang="en-US" sz="1800" b="1" dirty="0">
                <a:solidFill>
                  <a:srgbClr val="FF3300"/>
                </a:solidFill>
                <a:effectLst>
                  <a:outerShdw blurRad="38100" dist="38100" dir="2700000" algn="tl">
                    <a:srgbClr val="C0C0C0"/>
                  </a:outerShdw>
                </a:effectLst>
              </a:rPr>
              <a:t> n</a:t>
            </a:r>
            <a:r>
              <a:rPr lang="vi-VN" sz="1800" b="1" dirty="0">
                <a:solidFill>
                  <a:srgbClr val="FF3300"/>
                </a:solidFill>
                <a:effectLst>
                  <a:outerShdw blurRad="38100" dist="38100" dir="2700000" algn="tl">
                    <a:srgbClr val="C0C0C0"/>
                  </a:outerShdw>
                </a:effectLst>
              </a:rPr>
              <a:t>ào</a:t>
            </a:r>
            <a:r>
              <a:rPr lang="en-US" sz="1800" b="1" dirty="0">
                <a:solidFill>
                  <a:srgbClr val="FF3300"/>
                </a:solidFill>
                <a:effectLst>
                  <a:outerShdw blurRad="38100" dist="38100" dir="2700000" algn="tl">
                    <a:srgbClr val="C0C0C0"/>
                  </a:outerShdw>
                </a:effectLst>
              </a:rPr>
              <a:t> t</a:t>
            </a:r>
            <a:r>
              <a:rPr lang="vi-VN" sz="1800" b="1" dirty="0">
                <a:solidFill>
                  <a:srgbClr val="FF3300"/>
                </a:solidFill>
                <a:effectLst>
                  <a:outerShdw blurRad="38100" dist="38100" dir="2700000" algn="tl">
                    <a:srgbClr val="C0C0C0"/>
                  </a:outerShdw>
                </a:effectLst>
              </a:rPr>
              <a:t>ốt</a:t>
            </a:r>
            <a:r>
              <a:rPr lang="en-US" sz="1800" b="1" dirty="0">
                <a:solidFill>
                  <a:srgbClr val="FF3300"/>
                </a:solidFill>
                <a:effectLst>
                  <a:outerShdw blurRad="38100" dist="38100" dir="2700000" algn="tl">
                    <a:srgbClr val="C0C0C0"/>
                  </a:outerShdw>
                </a:effectLst>
              </a:rPr>
              <a:t> </a:t>
            </a:r>
            <a:br>
              <a:rPr lang="en-US" sz="1800" b="1" dirty="0">
                <a:solidFill>
                  <a:srgbClr val="FF3300"/>
                </a:solidFill>
                <a:effectLst>
                  <a:outerShdw blurRad="38100" dist="38100" dir="2700000" algn="tl">
                    <a:srgbClr val="C0C0C0"/>
                  </a:outerShdw>
                </a:effectLst>
              </a:rPr>
            </a:br>
            <a:r>
              <a:rPr lang="en-US" sz="1800" b="1" dirty="0">
                <a:solidFill>
                  <a:srgbClr val="FF3300"/>
                </a:solidFill>
                <a:effectLst>
                  <a:outerShdw blurRad="38100" dist="38100" dir="2700000" algn="tl">
                    <a:srgbClr val="C0C0C0"/>
                  </a:outerShdw>
                </a:effectLst>
              </a:rPr>
              <a:t>h</a:t>
            </a:r>
            <a:r>
              <a:rPr lang="vi-VN" sz="1800" b="1" dirty="0">
                <a:solidFill>
                  <a:srgbClr val="FF3300"/>
                </a:solidFill>
                <a:effectLst>
                  <a:outerShdw blurRad="38100" dist="38100" dir="2700000" algn="tl">
                    <a:srgbClr val="C0C0C0"/>
                  </a:outerShdw>
                </a:effectLst>
              </a:rPr>
              <a:t>ơ</a:t>
            </a:r>
            <a:r>
              <a:rPr lang="en-US" sz="1800" b="1" dirty="0">
                <a:solidFill>
                  <a:srgbClr val="FF3300"/>
                </a:solidFill>
                <a:effectLst>
                  <a:outerShdw blurRad="38100" dist="38100" dir="2700000" algn="tl">
                    <a:srgbClr val="C0C0C0"/>
                  </a:outerShdw>
                </a:effectLst>
              </a:rPr>
              <a:t>n </a:t>
            </a:r>
            <a:r>
              <a:rPr lang="en-US" sz="1800" b="1" dirty="0" err="1">
                <a:solidFill>
                  <a:srgbClr val="FF3300"/>
                </a:solidFill>
                <a:effectLst>
                  <a:outerShdw blurRad="38100" dist="38100" dir="2700000" algn="tl">
                    <a:srgbClr val="C0C0C0"/>
                  </a:outerShdw>
                </a:effectLst>
              </a:rPr>
              <a:t>kh</a:t>
            </a:r>
            <a:r>
              <a:rPr lang="vi-VN" sz="1800" b="1" dirty="0">
                <a:solidFill>
                  <a:srgbClr val="FF3300"/>
                </a:solidFill>
                <a:effectLst>
                  <a:outerShdw blurRad="38100" dist="38100" dir="2700000" algn="tl">
                    <a:srgbClr val="C0C0C0"/>
                  </a:outerShdw>
                </a:effectLst>
              </a:rPr>
              <a:t>ô</a:t>
            </a:r>
            <a:r>
              <a:rPr lang="en-US" sz="1800" b="1" dirty="0" err="1">
                <a:solidFill>
                  <a:srgbClr val="FF3300"/>
                </a:solidFill>
                <a:effectLst>
                  <a:outerShdw blurRad="38100" dist="38100" dir="2700000" algn="tl">
                    <a:srgbClr val="C0C0C0"/>
                  </a:outerShdw>
                </a:effectLst>
              </a:rPr>
              <a:t>ng</a:t>
            </a:r>
            <a:r>
              <a:rPr lang="en-US" sz="1800" b="1" dirty="0">
                <a:solidFill>
                  <a:srgbClr val="FF3300"/>
                </a:solidFill>
                <a:effectLst>
                  <a:outerShdw blurRad="38100" dist="38100" dir="2700000" algn="tl">
                    <a:srgbClr val="C0C0C0"/>
                  </a:outerShdw>
                </a:effectLst>
              </a:rPr>
              <a:t>?</a:t>
            </a:r>
            <a:endParaRPr lang="vi-VN" sz="1800" b="1" dirty="0">
              <a:solidFill>
                <a:srgbClr val="FF3300"/>
              </a:solidFill>
              <a:effectLst>
                <a:outerShdw blurRad="38100" dist="38100" dir="2700000" algn="tl">
                  <a:srgbClr val="C0C0C0"/>
                </a:outerShdw>
              </a:effectLst>
            </a:endParaRPr>
          </a:p>
        </p:txBody>
      </p:sp>
    </p:spTree>
    <p:extLst>
      <p:ext uri="{BB962C8B-B14F-4D97-AF65-F5344CB8AC3E}">
        <p14:creationId xmlns:p14="http://schemas.microsoft.com/office/powerpoint/2010/main" val="193200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dissolve">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49448" y="214312"/>
            <a:ext cx="6159103" cy="642938"/>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3000" dirty="0" err="1">
                <a:solidFill>
                  <a:schemeClr val="bg1"/>
                </a:solidFill>
                <a:latin typeface="Times New Roman" panose="02020603050405020304" pitchFamily="18" charset="0"/>
                <a:cs typeface="Times New Roman" panose="02020603050405020304" pitchFamily="18" charset="0"/>
              </a:rPr>
              <a:t>Chọn</a:t>
            </a:r>
            <a:r>
              <a:rPr lang="en-US" altLang="vi-VN" sz="3000" dirty="0">
                <a:solidFill>
                  <a:schemeClr val="bg1"/>
                </a:solidFill>
                <a:latin typeface="Times New Roman" panose="02020603050405020304" pitchFamily="18" charset="0"/>
                <a:cs typeface="Times New Roman" panose="02020603050405020304" pitchFamily="18" charset="0"/>
              </a:rPr>
              <a:t> </a:t>
            </a:r>
            <a:r>
              <a:rPr lang="en-US" altLang="vi-VN" sz="3000" dirty="0" err="1">
                <a:solidFill>
                  <a:schemeClr val="bg1"/>
                </a:solidFill>
                <a:latin typeface="Times New Roman" panose="02020603050405020304" pitchFamily="18" charset="0"/>
                <a:cs typeface="Times New Roman" panose="02020603050405020304" pitchFamily="18" charset="0"/>
              </a:rPr>
              <a:t>lựa</a:t>
            </a:r>
            <a:r>
              <a:rPr lang="en-US" altLang="vi-VN" sz="3000" dirty="0">
                <a:solidFill>
                  <a:schemeClr val="bg1"/>
                </a:solidFill>
                <a:latin typeface="Times New Roman" panose="02020603050405020304" pitchFamily="18" charset="0"/>
                <a:cs typeface="Times New Roman" panose="02020603050405020304" pitchFamily="18" charset="0"/>
              </a:rPr>
              <a:t> </a:t>
            </a:r>
            <a:r>
              <a:rPr lang="en-US" altLang="vi-VN" sz="3000" dirty="0" err="1">
                <a:solidFill>
                  <a:schemeClr val="bg1"/>
                </a:solidFill>
                <a:latin typeface="Times New Roman" panose="02020603050405020304" pitchFamily="18" charset="0"/>
                <a:cs typeface="Times New Roman" panose="02020603050405020304" pitchFamily="18" charset="0"/>
              </a:rPr>
              <a:t>câu</a:t>
            </a:r>
            <a:r>
              <a:rPr lang="en-US" altLang="vi-VN" sz="3000" dirty="0">
                <a:solidFill>
                  <a:schemeClr val="bg1"/>
                </a:solidFill>
                <a:latin typeface="Times New Roman" panose="02020603050405020304" pitchFamily="18" charset="0"/>
                <a:cs typeface="Times New Roman" panose="02020603050405020304" pitchFamily="18" charset="0"/>
              </a:rPr>
              <a:t> </a:t>
            </a:r>
            <a:r>
              <a:rPr lang="en-US" altLang="vi-VN" sz="3000" dirty="0" err="1">
                <a:solidFill>
                  <a:schemeClr val="bg1"/>
                </a:solidFill>
                <a:latin typeface="Times New Roman" panose="02020603050405020304" pitchFamily="18" charset="0"/>
                <a:cs typeface="Times New Roman" panose="02020603050405020304" pitchFamily="18" charset="0"/>
              </a:rPr>
              <a:t>hỏi</a:t>
            </a:r>
            <a:r>
              <a:rPr lang="en-US" altLang="vi-VN" sz="3000" dirty="0">
                <a:solidFill>
                  <a:schemeClr val="bg1"/>
                </a:solidFill>
                <a:latin typeface="Times New Roman" panose="02020603050405020304" pitchFamily="18" charset="0"/>
                <a:cs typeface="Times New Roman" panose="02020603050405020304" pitchFamily="18" charset="0"/>
              </a:rPr>
              <a:t>:</a:t>
            </a:r>
          </a:p>
        </p:txBody>
      </p:sp>
      <p:sp>
        <p:nvSpPr>
          <p:cNvPr id="3" name="Oval 3"/>
          <p:cNvSpPr>
            <a:spLocks noChangeArrowheads="1"/>
          </p:cNvSpPr>
          <p:nvPr/>
        </p:nvSpPr>
        <p:spPr bwMode="auto">
          <a:xfrm>
            <a:off x="2457450" y="1018309"/>
            <a:ext cx="3964132" cy="3778720"/>
          </a:xfrm>
          <a:prstGeom prst="ellipse">
            <a:avLst/>
          </a:prstGeom>
          <a:solidFill>
            <a:srgbClr val="B2B2B2"/>
          </a:solidFill>
          <a:ln w="38100">
            <a:solidFill>
              <a:schemeClr val="tx1"/>
            </a:solidFill>
            <a:round/>
            <a:headEnd/>
            <a:tailEnd/>
          </a:ln>
        </p:spPr>
        <p:txBody>
          <a:bodyPr wrap="none" anchor="ct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spcBef>
                <a:spcPct val="0"/>
              </a:spcBef>
              <a:buFontTx/>
              <a:buNone/>
            </a:pPr>
            <a:endParaRPr lang="vi-VN" altLang="vi-VN" sz="1800">
              <a:solidFill>
                <a:schemeClr val="tx1"/>
              </a:solidFill>
            </a:endParaRPr>
          </a:p>
        </p:txBody>
      </p:sp>
      <p:sp>
        <p:nvSpPr>
          <p:cNvPr id="4" name="Oval 4"/>
          <p:cNvSpPr>
            <a:spLocks noChangeArrowheads="1"/>
          </p:cNvSpPr>
          <p:nvPr/>
        </p:nvSpPr>
        <p:spPr bwMode="auto">
          <a:xfrm>
            <a:off x="3002756" y="1402557"/>
            <a:ext cx="2909888" cy="2908697"/>
          </a:xfrm>
          <a:prstGeom prst="ellipse">
            <a:avLst/>
          </a:prstGeom>
          <a:solidFill>
            <a:schemeClr val="accent1"/>
          </a:solidFill>
          <a:ln w="38100">
            <a:solidFill>
              <a:schemeClr val="tx1"/>
            </a:solidFill>
            <a:round/>
            <a:headEnd/>
            <a:tailEnd/>
          </a:ln>
        </p:spPr>
        <p:txBody>
          <a:bodyPr wrap="none" anchor="ct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lgn="ctr">
              <a:spcBef>
                <a:spcPct val="0"/>
              </a:spcBef>
              <a:buFontTx/>
              <a:buNone/>
            </a:pPr>
            <a:endParaRPr lang="vi-VN" altLang="vi-VN" sz="1800">
              <a:solidFill>
                <a:schemeClr val="tx1"/>
              </a:solidFill>
              <a:cs typeface="Arial" panose="020B0604020202020204" pitchFamily="34" charset="0"/>
            </a:endParaRPr>
          </a:p>
        </p:txBody>
      </p:sp>
      <p:sp>
        <p:nvSpPr>
          <p:cNvPr id="5" name="Oval 5"/>
          <p:cNvSpPr>
            <a:spLocks noChangeArrowheads="1"/>
          </p:cNvSpPr>
          <p:nvPr/>
        </p:nvSpPr>
        <p:spPr bwMode="auto">
          <a:xfrm>
            <a:off x="3549254" y="1949054"/>
            <a:ext cx="1816894" cy="1816894"/>
          </a:xfrm>
          <a:prstGeom prst="ellipse">
            <a:avLst/>
          </a:prstGeom>
          <a:solidFill>
            <a:srgbClr val="FF0000"/>
          </a:solidFill>
          <a:ln w="38100">
            <a:solidFill>
              <a:schemeClr val="tx1"/>
            </a:solidFill>
            <a:round/>
            <a:headEnd/>
            <a:tailEnd/>
          </a:ln>
        </p:spPr>
        <p:txBody>
          <a:bodyPr wrap="none" anchor="ct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lgn="ctr">
              <a:spcBef>
                <a:spcPct val="0"/>
              </a:spcBef>
              <a:buFontTx/>
              <a:buNone/>
            </a:pPr>
            <a:endParaRPr lang="vi-VN" altLang="vi-VN" sz="2400" b="1">
              <a:solidFill>
                <a:schemeClr val="bg1"/>
              </a:solidFill>
              <a:cs typeface="Arial" panose="020B0604020202020204" pitchFamily="34" charset="0"/>
            </a:endParaRPr>
          </a:p>
        </p:txBody>
      </p:sp>
      <p:sp>
        <p:nvSpPr>
          <p:cNvPr id="6" name="Text Box 6"/>
          <p:cNvSpPr txBox="1">
            <a:spLocks noChangeArrowheads="1"/>
          </p:cNvSpPr>
          <p:nvPr/>
        </p:nvSpPr>
        <p:spPr bwMode="auto">
          <a:xfrm>
            <a:off x="3429000" y="914401"/>
            <a:ext cx="222885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lgn="ctr">
              <a:spcBef>
                <a:spcPct val="50000"/>
              </a:spcBef>
              <a:buFontTx/>
              <a:buNone/>
            </a:pPr>
            <a:r>
              <a:rPr lang="en-US" altLang="vi-VN" sz="2700" b="1">
                <a:solidFill>
                  <a:schemeClr val="bg1"/>
                </a:solidFill>
                <a:cs typeface="Arial" panose="020B0604020202020204" pitchFamily="34" charset="0"/>
              </a:rPr>
              <a:t>Nên hỏi</a:t>
            </a:r>
          </a:p>
        </p:txBody>
      </p:sp>
      <p:sp>
        <p:nvSpPr>
          <p:cNvPr id="7" name="Text Box 7"/>
          <p:cNvSpPr txBox="1">
            <a:spLocks noChangeArrowheads="1"/>
          </p:cNvSpPr>
          <p:nvPr/>
        </p:nvSpPr>
        <p:spPr bwMode="auto">
          <a:xfrm>
            <a:off x="3429000" y="1519238"/>
            <a:ext cx="222885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lgn="ctr">
              <a:spcBef>
                <a:spcPct val="50000"/>
              </a:spcBef>
              <a:buFontTx/>
              <a:buNone/>
            </a:pPr>
            <a:r>
              <a:rPr lang="en-US" altLang="vi-VN" sz="2700" b="1">
                <a:solidFill>
                  <a:schemeClr val="bg1"/>
                </a:solidFill>
                <a:cs typeface="Arial" panose="020B0604020202020204" pitchFamily="34" charset="0"/>
              </a:rPr>
              <a:t>Cần hỏi</a:t>
            </a:r>
          </a:p>
        </p:txBody>
      </p:sp>
      <p:sp>
        <p:nvSpPr>
          <p:cNvPr id="8" name="Text Box 8"/>
          <p:cNvSpPr txBox="1">
            <a:spLocks noChangeArrowheads="1"/>
          </p:cNvSpPr>
          <p:nvPr/>
        </p:nvSpPr>
        <p:spPr bwMode="auto">
          <a:xfrm>
            <a:off x="3371850" y="2343150"/>
            <a:ext cx="2228850" cy="79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ü"/>
              <a:defRPr sz="3200">
                <a:solidFill>
                  <a:srgbClr val="000066"/>
                </a:solidFill>
                <a:latin typeface="Arial" panose="020B0604020202020204" pitchFamily="34" charset="0"/>
              </a:defRPr>
            </a:lvl1pPr>
            <a:lvl2pPr marL="742950" indent="-285750">
              <a:spcBef>
                <a:spcPct val="20000"/>
              </a:spcBef>
              <a:buFont typeface="Wingdings" panose="05000000000000000000" pitchFamily="2" charset="2"/>
              <a:buChar char="§"/>
              <a:defRPr sz="3000">
                <a:solidFill>
                  <a:srgbClr val="0000CC"/>
                </a:solidFill>
                <a:latin typeface="Arial" panose="020B0604020202020204" pitchFamily="34" charset="0"/>
              </a:defRPr>
            </a:lvl2pPr>
            <a:lvl3pPr marL="1143000" indent="-228600">
              <a:spcBef>
                <a:spcPct val="20000"/>
              </a:spcBef>
              <a:buChar char="•"/>
              <a:defRPr sz="2800">
                <a:solidFill>
                  <a:srgbClr val="006600"/>
                </a:solidFill>
                <a:latin typeface="Arial" panose="020B0604020202020204" pitchFamily="34" charset="0"/>
              </a:defRPr>
            </a:lvl3pPr>
            <a:lvl4pPr marL="1600200" indent="-228600">
              <a:spcBef>
                <a:spcPct val="20000"/>
              </a:spcBef>
              <a:buChar char="–"/>
              <a:defRPr sz="2600">
                <a:solidFill>
                  <a:srgbClr val="000066"/>
                </a:solidFill>
                <a:latin typeface="Arial" panose="020B0604020202020204" pitchFamily="34" charset="0"/>
              </a:defRPr>
            </a:lvl4pPr>
            <a:lvl5pPr marL="2057400" indent="-228600">
              <a:spcBef>
                <a:spcPct val="20000"/>
              </a:spcBef>
              <a:buChar char="•"/>
              <a:defRPr sz="24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4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4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4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400">
                <a:solidFill>
                  <a:srgbClr val="000066"/>
                </a:solidFill>
                <a:latin typeface="Arial" panose="020B0604020202020204" pitchFamily="34" charset="0"/>
              </a:defRPr>
            </a:lvl9pPr>
          </a:lstStyle>
          <a:p>
            <a:pPr algn="ctr">
              <a:lnSpc>
                <a:spcPct val="60000"/>
              </a:lnSpc>
              <a:spcBef>
                <a:spcPct val="50000"/>
              </a:spcBef>
              <a:buFontTx/>
              <a:buNone/>
            </a:pPr>
            <a:r>
              <a:rPr lang="en-US" altLang="vi-VN" sz="2700" b="1" dirty="0" err="1">
                <a:solidFill>
                  <a:schemeClr val="bg1"/>
                </a:solidFill>
                <a:cs typeface="Arial" panose="020B0604020202020204" pitchFamily="34" charset="0"/>
              </a:rPr>
              <a:t>Bắt</a:t>
            </a:r>
            <a:r>
              <a:rPr lang="en-US" altLang="vi-VN" sz="2700" b="1" dirty="0">
                <a:solidFill>
                  <a:schemeClr val="bg1"/>
                </a:solidFill>
                <a:cs typeface="Arial" panose="020B0604020202020204" pitchFamily="34" charset="0"/>
              </a:rPr>
              <a:t> </a:t>
            </a:r>
          </a:p>
          <a:p>
            <a:pPr algn="ctr">
              <a:lnSpc>
                <a:spcPct val="60000"/>
              </a:lnSpc>
              <a:spcBef>
                <a:spcPct val="50000"/>
              </a:spcBef>
              <a:buFontTx/>
              <a:buNone/>
            </a:pPr>
            <a:r>
              <a:rPr lang="en-US" altLang="vi-VN" sz="2700" b="1" dirty="0" err="1">
                <a:solidFill>
                  <a:schemeClr val="bg1"/>
                </a:solidFill>
                <a:cs typeface="Arial" panose="020B0604020202020204" pitchFamily="34" charset="0"/>
              </a:rPr>
              <a:t>buộc</a:t>
            </a:r>
            <a:r>
              <a:rPr lang="en-US" altLang="vi-VN" sz="2700" b="1" dirty="0">
                <a:solidFill>
                  <a:schemeClr val="bg1"/>
                </a:solidFill>
                <a:cs typeface="Arial" panose="020B0604020202020204" pitchFamily="34" charset="0"/>
              </a:rPr>
              <a:t> </a:t>
            </a:r>
            <a:r>
              <a:rPr lang="en-US" altLang="vi-VN" sz="2700" b="1" dirty="0" err="1">
                <a:solidFill>
                  <a:schemeClr val="bg1"/>
                </a:solidFill>
                <a:cs typeface="Arial" panose="020B0604020202020204" pitchFamily="34" charset="0"/>
              </a:rPr>
              <a:t>hỏi</a:t>
            </a:r>
            <a:endParaRPr lang="en-US" altLang="vi-VN" sz="2700" b="1" dirty="0">
              <a:solidFill>
                <a:schemeClr val="bg1"/>
              </a:solidFill>
              <a:cs typeface="Arial" panose="020B0604020202020204" pitchFamily="34" charset="0"/>
            </a:endParaRPr>
          </a:p>
        </p:txBody>
      </p:sp>
    </p:spTree>
    <p:extLst>
      <p:ext uri="{BB962C8B-B14F-4D97-AF65-F5344CB8AC3E}">
        <p14:creationId xmlns:p14="http://schemas.microsoft.com/office/powerpoint/2010/main" val="16810812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79321" y="151008"/>
            <a:ext cx="6447501" cy="601216"/>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b="1" dirty="0" err="1">
                <a:solidFill>
                  <a:schemeClr val="bg1"/>
                </a:solidFill>
                <a:latin typeface="Times New Roman" panose="02020603050405020304" pitchFamily="18" charset="0"/>
                <a:cs typeface="Times New Roman" panose="02020603050405020304" pitchFamily="18" charset="0"/>
              </a:rPr>
              <a:t>Chú</a:t>
            </a:r>
            <a:r>
              <a:rPr lang="en-US" sz="2800" b="1" dirty="0">
                <a:solidFill>
                  <a:schemeClr val="bg1"/>
                </a:solidFill>
                <a:latin typeface="Times New Roman" panose="02020603050405020304" pitchFamily="18" charset="0"/>
                <a:cs typeface="Times New Roman" panose="02020603050405020304" pitchFamily="18" charset="0"/>
              </a:rPr>
              <a:t> ý </a:t>
            </a:r>
            <a:r>
              <a:rPr lang="en-US" sz="2800" b="1" dirty="0" err="1">
                <a:solidFill>
                  <a:schemeClr val="bg1"/>
                </a:solidFill>
                <a:latin typeface="Times New Roman" panose="02020603050405020304" pitchFamily="18" charset="0"/>
                <a:cs typeface="Times New Roman" panose="02020603050405020304" pitchFamily="18" charset="0"/>
              </a:rPr>
              <a:t>khi</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hỏi</a:t>
            </a:r>
            <a:r>
              <a:rPr lang="en-US" sz="2800" b="1" dirty="0">
                <a:solidFill>
                  <a:schemeClr val="bg1"/>
                </a:solidFill>
                <a:latin typeface="Times New Roman" panose="02020603050405020304" pitchFamily="18" charset="0"/>
                <a:cs typeface="Times New Roman" panose="02020603050405020304" pitchFamily="18" charset="0"/>
              </a:rPr>
              <a:t>:</a:t>
            </a:r>
          </a:p>
        </p:txBody>
      </p:sp>
      <p:sp>
        <p:nvSpPr>
          <p:cNvPr id="3" name="Content Placeholder 2"/>
          <p:cNvSpPr txBox="1">
            <a:spLocks/>
          </p:cNvSpPr>
          <p:nvPr/>
        </p:nvSpPr>
        <p:spPr>
          <a:xfrm>
            <a:off x="370654" y="939261"/>
            <a:ext cx="6984775" cy="3543448"/>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Phải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chuẩn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bị</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câu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hỏi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trước</a:t>
            </a:r>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Hỏi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có</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mục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đích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rõ</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ràng</a:t>
            </a:r>
            <a:endParaRPr lang="en-US" sz="2200" dirty="0">
              <a:latin typeface="Times New Roman" panose="02020603050405020304" pitchFamily="18" charset="0"/>
              <a:cs typeface="Times New Roman" panose="02020603050405020304" pitchFamily="18" charset="0"/>
            </a:endParaRPr>
          </a:p>
          <a:p>
            <a:pPr marL="342900" lvl="1"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Lấy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dữ</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kiện</a:t>
            </a:r>
            <a:endParaRPr lang="en-US" sz="2200" dirty="0">
              <a:latin typeface="Times New Roman" panose="02020603050405020304" pitchFamily="18" charset="0"/>
              <a:cs typeface="Times New Roman" panose="02020603050405020304" pitchFamily="18" charset="0"/>
            </a:endParaRPr>
          </a:p>
          <a:p>
            <a:pPr marL="342900" lvl="1"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Lấy</a:t>
            </a:r>
            <a:r>
              <a:rPr lang="en-US" sz="2200" dirty="0">
                <a:latin typeface="Times New Roman" panose="02020603050405020304" pitchFamily="18" charset="0"/>
                <a:cs typeface="Times New Roman" panose="02020603050405020304" pitchFamily="18" charset="0"/>
              </a:rPr>
              <a:t> ý </a:t>
            </a:r>
            <a:r>
              <a:rPr lang="en-US" sz="2200" dirty="0" err="1">
                <a:latin typeface="Times New Roman" panose="02020603050405020304" pitchFamily="18" charset="0"/>
                <a:cs typeface="Times New Roman" panose="02020603050405020304" pitchFamily="18" charset="0"/>
              </a:rPr>
              <a:t>kiến</a:t>
            </a:r>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Câu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hỏi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phù</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hợp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với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đối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tượng</a:t>
            </a:r>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Đi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tổng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quan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đến</a:t>
            </a:r>
            <a:r>
              <a:rPr lang="en-US" sz="2200" dirty="0">
                <a:latin typeface="Times New Roman" panose="02020603050405020304" pitchFamily="18" charset="0"/>
                <a:cs typeface="Times New Roman" panose="02020603050405020304" pitchFamily="18" charset="0"/>
              </a:rPr>
              <a:t> chi </a:t>
            </a:r>
            <a:r>
              <a:rPr lang="en-US" sz="2200" dirty="0" err="1">
                <a:latin typeface="Times New Roman" panose="02020603050405020304" pitchFamily="18" charset="0"/>
                <a:cs typeface="Times New Roman" panose="02020603050405020304" pitchFamily="18" charset="0"/>
              </a:rPr>
              <a:t>tiết</a:t>
            </a:r>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Hỏi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ngắn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gọn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rõ</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ràng</a:t>
            </a:r>
            <a:r>
              <a:rPr lang="en-US" sz="2200" dirty="0">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Hỏi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mỗi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câu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một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vấn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đề</a:t>
            </a:r>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Kết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nối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trả</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lời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của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người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được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hỏi</a:t>
            </a:r>
            <a:endParaRPr 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200" dirty="0" err="1">
                <a:latin typeface="Times New Roman" panose="02020603050405020304" pitchFamily="18" charset="0"/>
                <a:cs typeface="Times New Roman" panose="02020603050405020304" pitchFamily="18" charset="0"/>
              </a:rPr>
              <a:t>Không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ngắt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lời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người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trả</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lời</a:t>
            </a:r>
            <a:endParaRPr lang="en-US" sz="2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5309754" y="1562909"/>
            <a:ext cx="2892971" cy="1866900"/>
          </a:xfrm>
          <a:prstGeom prst="rect">
            <a:avLst/>
          </a:prstGeom>
        </p:spPr>
      </p:pic>
    </p:spTree>
    <p:extLst>
      <p:ext uri="{BB962C8B-B14F-4D97-AF65-F5344CB8AC3E}">
        <p14:creationId xmlns:p14="http://schemas.microsoft.com/office/powerpoint/2010/main" val="12890529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23BC911-AE5B-19EE-2D73-26A769B0BAAE}"/>
              </a:ext>
            </a:extLst>
          </p:cNvPr>
          <p:cNvSpPr txBox="1">
            <a:spLocks/>
          </p:cNvSpPr>
          <p:nvPr/>
        </p:nvSpPr>
        <p:spPr>
          <a:xfrm>
            <a:off x="203576" y="270668"/>
            <a:ext cx="5168718" cy="572700"/>
          </a:xfr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3200" b="1" dirty="0">
                <a:solidFill>
                  <a:schemeClr val="bg1"/>
                </a:solidFill>
                <a:latin typeface="Arial" panose="020B0604020202020204" pitchFamily="34" charset="0"/>
                <a:cs typeface="Arial" panose="020B0604020202020204" pitchFamily="34" charset="0"/>
              </a:rPr>
              <a:t>3. KỸ NĂNG QUAN SÁT</a:t>
            </a:r>
          </a:p>
        </p:txBody>
      </p:sp>
      <p:sp>
        <p:nvSpPr>
          <p:cNvPr id="3" name="Rectangle 3">
            <a:extLst>
              <a:ext uri="{FF2B5EF4-FFF2-40B4-BE49-F238E27FC236}">
                <a16:creationId xmlns:a16="http://schemas.microsoft.com/office/drawing/2014/main" id="{C8C5AA3F-3336-E0CF-16F8-0FAFFE520F91}"/>
              </a:ext>
            </a:extLst>
          </p:cNvPr>
          <p:cNvSpPr txBox="1">
            <a:spLocks noChangeArrowheads="1"/>
          </p:cNvSpPr>
          <p:nvPr/>
        </p:nvSpPr>
        <p:spPr>
          <a:xfrm>
            <a:off x="361173" y="1122218"/>
            <a:ext cx="4160070" cy="3486150"/>
          </a:xfr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19075" indent="-219075"/>
            <a:r>
              <a:rPr lang="vi-VN" altLang="vi-VN" sz="2400" dirty="0">
                <a:latin typeface="Times New Roman" panose="02020603050405020304" pitchFamily="18" charset="0"/>
              </a:rPr>
              <a:t>1. Chuẩn bị trước khi quan sát:</a:t>
            </a:r>
          </a:p>
          <a:p>
            <a:pPr marL="219075" indent="-219075"/>
            <a:r>
              <a:rPr lang="vi-VN" altLang="vi-VN" sz="2400" dirty="0">
                <a:latin typeface="Times New Roman" panose="02020603050405020304" pitchFamily="18" charset="0"/>
              </a:rPr>
              <a:t> </a:t>
            </a:r>
            <a:r>
              <a:rPr lang="en-US" altLang="vi-VN" sz="2400" dirty="0">
                <a:latin typeface="Times New Roman" panose="02020603050405020304" pitchFamily="18" charset="0"/>
              </a:rPr>
              <a:t>- X</a:t>
            </a:r>
            <a:r>
              <a:rPr lang="vi-VN" altLang="vi-VN" sz="2400" dirty="0">
                <a:latin typeface="Times New Roman" panose="02020603050405020304" pitchFamily="18" charset="0"/>
              </a:rPr>
              <a:t>ác định mục tiêu</a:t>
            </a:r>
          </a:p>
          <a:p>
            <a:pPr marL="219075" indent="-219075"/>
            <a:r>
              <a:rPr lang="vi-VN" altLang="vi-VN" sz="2400" dirty="0">
                <a:latin typeface="Times New Roman" panose="02020603050405020304" pitchFamily="18" charset="0"/>
              </a:rPr>
              <a:t> </a:t>
            </a:r>
            <a:r>
              <a:rPr lang="en-US" altLang="vi-VN" sz="2400" dirty="0">
                <a:latin typeface="Times New Roman" panose="02020603050405020304" pitchFamily="18" charset="0"/>
              </a:rPr>
              <a:t>- X</a:t>
            </a:r>
            <a:r>
              <a:rPr lang="vi-VN" altLang="vi-VN" sz="2400" dirty="0">
                <a:latin typeface="Times New Roman" panose="02020603050405020304" pitchFamily="18" charset="0"/>
              </a:rPr>
              <a:t>ác định tiêu chí/chỉ số/biểu hiện cần quan sát</a:t>
            </a:r>
          </a:p>
          <a:p>
            <a:pPr marL="219075" indent="-219075"/>
            <a:r>
              <a:rPr lang="vi-VN" altLang="vi-VN" sz="2400" dirty="0">
                <a:latin typeface="Times New Roman" panose="02020603050405020304" pitchFamily="18" charset="0"/>
              </a:rPr>
              <a:t>2. Quan sát và lưu thông tin</a:t>
            </a:r>
          </a:p>
          <a:p>
            <a:pPr marL="219075" indent="-219075"/>
            <a:r>
              <a:rPr lang="vi-VN" altLang="vi-VN" sz="2400" dirty="0">
                <a:latin typeface="Times New Roman" panose="02020603050405020304" pitchFamily="18" charset="0"/>
              </a:rPr>
              <a:t>3. Xử lý thông tin để hoàn thành mục tiêu</a:t>
            </a:r>
          </a:p>
          <a:p>
            <a:endParaRPr lang="en-US" altLang="vi-VN" sz="2400" dirty="0"/>
          </a:p>
        </p:txBody>
      </p:sp>
      <p:pic>
        <p:nvPicPr>
          <p:cNvPr id="4" name="Picture 3">
            <a:extLst>
              <a:ext uri="{FF2B5EF4-FFF2-40B4-BE49-F238E27FC236}">
                <a16:creationId xmlns:a16="http://schemas.microsoft.com/office/drawing/2014/main" id="{C6F9E12C-8061-5DB1-6B2B-A933EF9F13A2}"/>
              </a:ext>
            </a:extLst>
          </p:cNvPr>
          <p:cNvPicPr>
            <a:picLocks noChangeAspect="1"/>
          </p:cNvPicPr>
          <p:nvPr/>
        </p:nvPicPr>
        <p:blipFill>
          <a:blip r:embed="rId2"/>
          <a:stretch>
            <a:fillRect/>
          </a:stretch>
        </p:blipFill>
        <p:spPr>
          <a:xfrm>
            <a:off x="5372294" y="2773251"/>
            <a:ext cx="3308163" cy="1760760"/>
          </a:xfrm>
          <a:prstGeom prst="rect">
            <a:avLst/>
          </a:prstGeom>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443" y="972258"/>
            <a:ext cx="2670075" cy="16102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9420" y="2132071"/>
            <a:ext cx="1718298" cy="361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9065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11560" y="192573"/>
            <a:ext cx="5772150" cy="365522"/>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500" dirty="0">
                <a:solidFill>
                  <a:schemeClr val="bg1"/>
                </a:solidFill>
              </a:rPr>
              <a:t>Chu </a:t>
            </a:r>
            <a:r>
              <a:rPr lang="en-US" sz="3500" dirty="0" err="1">
                <a:solidFill>
                  <a:schemeClr val="bg1"/>
                </a:solidFill>
              </a:rPr>
              <a:t>trình</a:t>
            </a:r>
            <a:r>
              <a:rPr lang="en-US" sz="3500" dirty="0">
                <a:solidFill>
                  <a:schemeClr val="bg1"/>
                </a:solidFill>
              </a:rPr>
              <a:t> </a:t>
            </a:r>
            <a:r>
              <a:rPr lang="en-US" sz="3500" dirty="0" err="1">
                <a:solidFill>
                  <a:schemeClr val="bg1"/>
                </a:solidFill>
              </a:rPr>
              <a:t>của</a:t>
            </a:r>
            <a:r>
              <a:rPr lang="en-US" sz="3500" dirty="0">
                <a:solidFill>
                  <a:schemeClr val="bg1"/>
                </a:solidFill>
              </a:rPr>
              <a:t> </a:t>
            </a:r>
            <a:r>
              <a:rPr lang="en-US" sz="3500" dirty="0" err="1">
                <a:solidFill>
                  <a:schemeClr val="bg1"/>
                </a:solidFill>
              </a:rPr>
              <a:t>sự</a:t>
            </a:r>
            <a:r>
              <a:rPr lang="en-US" sz="3500" dirty="0">
                <a:solidFill>
                  <a:schemeClr val="bg1"/>
                </a:solidFill>
              </a:rPr>
              <a:t> </a:t>
            </a:r>
            <a:r>
              <a:rPr lang="en-US" sz="3500" dirty="0" err="1">
                <a:solidFill>
                  <a:schemeClr val="bg1"/>
                </a:solidFill>
              </a:rPr>
              <a:t>quan</a:t>
            </a:r>
            <a:r>
              <a:rPr lang="en-US" sz="3500" dirty="0">
                <a:solidFill>
                  <a:schemeClr val="bg1"/>
                </a:solidFill>
              </a:rPr>
              <a:t> </a:t>
            </a:r>
            <a:r>
              <a:rPr lang="en-US" sz="3500" dirty="0" err="1">
                <a:solidFill>
                  <a:schemeClr val="bg1"/>
                </a:solidFill>
              </a:rPr>
              <a:t>sát</a:t>
            </a:r>
            <a:endParaRPr lang="vi-VN" sz="3500" dirty="0">
              <a:solidFill>
                <a:schemeClr val="bg1"/>
              </a:solidFill>
            </a:endParaRPr>
          </a:p>
        </p:txBody>
      </p:sp>
      <p:pic>
        <p:nvPicPr>
          <p:cNvPr id="3" name="Picture 2"/>
          <p:cNvPicPr>
            <a:picLocks noChangeAspect="1"/>
          </p:cNvPicPr>
          <p:nvPr/>
        </p:nvPicPr>
        <p:blipFill>
          <a:blip r:embed="rId2"/>
          <a:stretch>
            <a:fillRect/>
          </a:stretch>
        </p:blipFill>
        <p:spPr>
          <a:xfrm>
            <a:off x="831463" y="1491630"/>
            <a:ext cx="5332344" cy="3062641"/>
          </a:xfrm>
          <a:prstGeom prst="rect">
            <a:avLst/>
          </a:prstGeom>
        </p:spPr>
      </p:pic>
    </p:spTree>
    <p:extLst>
      <p:ext uri="{BB962C8B-B14F-4D97-AF65-F5344CB8AC3E}">
        <p14:creationId xmlns:p14="http://schemas.microsoft.com/office/powerpoint/2010/main" val="2230362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6F01CD1-886B-0B12-64F4-938FD3516BB1}"/>
              </a:ext>
            </a:extLst>
          </p:cNvPr>
          <p:cNvSpPr txBox="1">
            <a:spLocks noChangeArrowheads="1"/>
          </p:cNvSpPr>
          <p:nvPr/>
        </p:nvSpPr>
        <p:spPr>
          <a:xfrm>
            <a:off x="395536" y="265509"/>
            <a:ext cx="8352928" cy="763191"/>
          </a:xfrm>
        </p:spPr>
        <p:txBody>
          <a:bodyPr>
            <a:noAutofit/>
            <a:scene3d>
              <a:camera prst="orthographicFront"/>
              <a:lightRig rig="soft" dir="t">
                <a:rot lat="0" lon="0" rev="2400000"/>
              </a:lightRig>
            </a:scene3d>
            <a:sp3d>
              <a:bevelT w="19050" h="12700"/>
            </a:sp3d>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1148" algn="ctr">
              <a:defRPr/>
            </a:pPr>
            <a:r>
              <a:rPr lang="en-US" sz="2800" b="1" dirty="0">
                <a:solidFill>
                  <a:schemeClr val="bg1"/>
                </a:solidFill>
                <a:latin typeface="Times New Roman" panose="02020603050405020304" pitchFamily="18" charset="0"/>
                <a:cs typeface="Times New Roman" panose="02020603050405020304" pitchFamily="18" charset="0"/>
              </a:rPr>
              <a:t>QUAN SÁT HIỆU QUẢ! </a:t>
            </a:r>
          </a:p>
        </p:txBody>
      </p:sp>
      <p:sp>
        <p:nvSpPr>
          <p:cNvPr id="3" name="Rectangle 3">
            <a:extLst>
              <a:ext uri="{FF2B5EF4-FFF2-40B4-BE49-F238E27FC236}">
                <a16:creationId xmlns:a16="http://schemas.microsoft.com/office/drawing/2014/main" id="{B4B51AC8-9DA1-6E6A-CDA9-53A82ABE3C2B}"/>
              </a:ext>
            </a:extLst>
          </p:cNvPr>
          <p:cNvSpPr txBox="1">
            <a:spLocks noChangeArrowheads="1"/>
          </p:cNvSpPr>
          <p:nvPr/>
        </p:nvSpPr>
        <p:spPr>
          <a:xfrm>
            <a:off x="268660" y="1163782"/>
            <a:ext cx="4752528" cy="3335482"/>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spcBef>
                <a:spcPts val="600"/>
              </a:spcBef>
              <a:spcAft>
                <a:spcPts val="600"/>
              </a:spcAft>
              <a:buFont typeface="Wingdings" panose="05000000000000000000" pitchFamily="2" charset="2"/>
              <a:buChar char="Ø"/>
            </a:pPr>
            <a:r>
              <a:rPr lang="en-US" sz="1800" dirty="0" err="1"/>
              <a:t>Xác</a:t>
            </a:r>
            <a:r>
              <a:rPr lang="en-US" sz="1800" dirty="0"/>
              <a:t> </a:t>
            </a:r>
            <a:r>
              <a:rPr lang="en-US" sz="1800" dirty="0" err="1"/>
              <a:t>định</a:t>
            </a:r>
            <a:r>
              <a:rPr lang="en-US" sz="1800" dirty="0"/>
              <a:t> </a:t>
            </a:r>
            <a:r>
              <a:rPr lang="en-US" sz="1800" dirty="0" err="1"/>
              <a:t>rõ</a:t>
            </a:r>
            <a:r>
              <a:rPr lang="en-US" sz="1800" dirty="0"/>
              <a:t> </a:t>
            </a:r>
            <a:r>
              <a:rPr lang="en-US" sz="1800" dirty="0" err="1"/>
              <a:t>lĩnh</a:t>
            </a:r>
            <a:r>
              <a:rPr lang="en-US" sz="1800" dirty="0"/>
              <a:t> </a:t>
            </a:r>
            <a:r>
              <a:rPr lang="en-US" sz="1800" dirty="0" err="1"/>
              <a:t>vực</a:t>
            </a:r>
            <a:r>
              <a:rPr lang="en-US" sz="1800" dirty="0"/>
              <a:t> </a:t>
            </a:r>
            <a:r>
              <a:rPr lang="en-US" sz="1800" dirty="0" err="1"/>
              <a:t>quan</a:t>
            </a:r>
            <a:r>
              <a:rPr lang="en-US" sz="1800" dirty="0"/>
              <a:t> </a:t>
            </a:r>
            <a:r>
              <a:rPr lang="en-US" sz="1800" dirty="0" err="1"/>
              <a:t>sát</a:t>
            </a:r>
            <a:r>
              <a:rPr lang="en-US" sz="1800" dirty="0"/>
              <a:t> </a:t>
            </a:r>
          </a:p>
          <a:p>
            <a:pPr marL="285750" indent="-285750">
              <a:spcBef>
                <a:spcPts val="600"/>
              </a:spcBef>
              <a:spcAft>
                <a:spcPts val="600"/>
              </a:spcAft>
              <a:buFont typeface="Wingdings" panose="05000000000000000000" pitchFamily="2" charset="2"/>
              <a:buChar char="Ø"/>
            </a:pPr>
            <a:r>
              <a:rPr lang="en-US" sz="1800" dirty="0" err="1"/>
              <a:t>Chọn</a:t>
            </a:r>
            <a:r>
              <a:rPr lang="en-US" sz="1800" dirty="0"/>
              <a:t> </a:t>
            </a:r>
            <a:r>
              <a:rPr lang="en-US" sz="1800" dirty="0" err="1"/>
              <a:t>vị</a:t>
            </a:r>
            <a:r>
              <a:rPr lang="en-US" sz="1800" dirty="0"/>
              <a:t> </a:t>
            </a:r>
            <a:r>
              <a:rPr lang="en-US" sz="1800" dirty="0" err="1"/>
              <a:t>trí</a:t>
            </a:r>
            <a:r>
              <a:rPr lang="en-US" sz="1800" dirty="0"/>
              <a:t> </a:t>
            </a:r>
            <a:r>
              <a:rPr lang="en-US" sz="1800" dirty="0" err="1"/>
              <a:t>quan</a:t>
            </a:r>
            <a:r>
              <a:rPr lang="en-US" sz="1800" dirty="0"/>
              <a:t> </a:t>
            </a:r>
            <a:r>
              <a:rPr lang="en-US" sz="1800" dirty="0" err="1"/>
              <a:t>sát</a:t>
            </a:r>
            <a:r>
              <a:rPr lang="en-US" sz="1800" dirty="0"/>
              <a:t> </a:t>
            </a:r>
            <a:r>
              <a:rPr lang="en-US" sz="1800" dirty="0" err="1"/>
              <a:t>phù</a:t>
            </a:r>
            <a:r>
              <a:rPr lang="en-US" sz="1800" dirty="0"/>
              <a:t> </a:t>
            </a:r>
            <a:r>
              <a:rPr lang="en-US" sz="1800" dirty="0" err="1"/>
              <a:t>hợp</a:t>
            </a:r>
            <a:r>
              <a:rPr lang="en-US" sz="1800" dirty="0"/>
              <a:t>.</a:t>
            </a:r>
          </a:p>
          <a:p>
            <a:pPr marL="285750" indent="-285750">
              <a:spcBef>
                <a:spcPts val="600"/>
              </a:spcBef>
              <a:spcAft>
                <a:spcPts val="600"/>
              </a:spcAft>
              <a:buFont typeface="Wingdings" panose="05000000000000000000" pitchFamily="2" charset="2"/>
              <a:buChar char="Ø"/>
            </a:pPr>
            <a:r>
              <a:rPr lang="en-US" sz="1800" dirty="0" err="1"/>
              <a:t>Quan</a:t>
            </a:r>
            <a:r>
              <a:rPr lang="en-US" sz="1800" dirty="0"/>
              <a:t> </a:t>
            </a:r>
            <a:r>
              <a:rPr lang="en-US" sz="1800" dirty="0" err="1"/>
              <a:t>sát</a:t>
            </a:r>
            <a:r>
              <a:rPr lang="en-US" sz="1800" dirty="0"/>
              <a:t> </a:t>
            </a:r>
            <a:r>
              <a:rPr lang="en-US" sz="1800" dirty="0" err="1"/>
              <a:t>chung</a:t>
            </a:r>
            <a:r>
              <a:rPr lang="en-US" sz="1800" dirty="0"/>
              <a:t>, </a:t>
            </a:r>
            <a:r>
              <a:rPr lang="en-US" sz="1800" dirty="0" err="1"/>
              <a:t>bao</a:t>
            </a:r>
            <a:r>
              <a:rPr lang="en-US" sz="1800" dirty="0"/>
              <a:t> </a:t>
            </a:r>
            <a:r>
              <a:rPr lang="en-US" sz="1800" dirty="0" err="1"/>
              <a:t>quát</a:t>
            </a:r>
            <a:r>
              <a:rPr lang="en-US" sz="1800" dirty="0"/>
              <a:t> </a:t>
            </a:r>
            <a:r>
              <a:rPr lang="en-US" sz="1800" dirty="0" err="1"/>
              <a:t>rồi</a:t>
            </a:r>
            <a:r>
              <a:rPr lang="en-US" sz="1800" dirty="0"/>
              <a:t> </a:t>
            </a:r>
            <a:r>
              <a:rPr lang="en-US" sz="1800" dirty="0" err="1"/>
              <a:t>đến</a:t>
            </a:r>
            <a:r>
              <a:rPr lang="en-US" sz="1800" dirty="0"/>
              <a:t> </a:t>
            </a:r>
            <a:r>
              <a:rPr lang="en-US" sz="1800" dirty="0" err="1"/>
              <a:t>nhóm</a:t>
            </a:r>
            <a:r>
              <a:rPr lang="en-US" sz="1800" dirty="0"/>
              <a:t> </a:t>
            </a:r>
            <a:r>
              <a:rPr lang="en-US" sz="1800" dirty="0" err="1"/>
              <a:t>nhỏ</a:t>
            </a:r>
            <a:r>
              <a:rPr lang="en-US" sz="1800" dirty="0"/>
              <a:t> </a:t>
            </a:r>
            <a:r>
              <a:rPr lang="en-US" sz="1800" dirty="0" err="1"/>
              <a:t>và</a:t>
            </a:r>
            <a:r>
              <a:rPr lang="en-US" sz="1800" dirty="0"/>
              <a:t> </a:t>
            </a:r>
            <a:r>
              <a:rPr lang="en-US" sz="1800" dirty="0" err="1"/>
              <a:t>từng</a:t>
            </a:r>
            <a:r>
              <a:rPr lang="en-US" sz="1800" dirty="0"/>
              <a:t> </a:t>
            </a:r>
            <a:r>
              <a:rPr lang="en-US" sz="1800" dirty="0" err="1"/>
              <a:t>cá</a:t>
            </a:r>
            <a:r>
              <a:rPr lang="en-US" sz="1800" dirty="0"/>
              <a:t> </a:t>
            </a:r>
            <a:r>
              <a:rPr lang="en-US" sz="1800" dirty="0" err="1"/>
              <a:t>nhân</a:t>
            </a:r>
            <a:r>
              <a:rPr lang="en-US" sz="1800" dirty="0"/>
              <a:t>.</a:t>
            </a:r>
          </a:p>
          <a:p>
            <a:pPr marL="285750" indent="-285750">
              <a:spcBef>
                <a:spcPts val="600"/>
              </a:spcBef>
              <a:spcAft>
                <a:spcPts val="600"/>
              </a:spcAft>
              <a:buFont typeface="Wingdings" panose="05000000000000000000" pitchFamily="2" charset="2"/>
              <a:buChar char="Ø"/>
            </a:pPr>
            <a:r>
              <a:rPr lang="vi-VN" sz="1800" dirty="0"/>
              <a:t>Quan sát cử chỉ, biểu hiện, tâm trạng thông qua những chỉ số/dấu hiệu/biểu hiện. </a:t>
            </a:r>
            <a:r>
              <a:rPr lang="vi-VN" sz="1800" i="1" dirty="0"/>
              <a:t>(tư thế ngồi, đứng, nét mặt, ánh mắt, giọng nói, dáng vẻ,  sự tham gia ý kiến, sự  hợp tác trong lớp,....)</a:t>
            </a:r>
          </a:p>
        </p:txBody>
      </p:sp>
      <p:sp>
        <p:nvSpPr>
          <p:cNvPr id="4" name="Rectangle 3">
            <a:extLst>
              <a:ext uri="{FF2B5EF4-FFF2-40B4-BE49-F238E27FC236}">
                <a16:creationId xmlns:a16="http://schemas.microsoft.com/office/drawing/2014/main" id="{D7E53E66-F860-30F6-8ED6-AAA11B9E3506}"/>
              </a:ext>
            </a:extLst>
          </p:cNvPr>
          <p:cNvSpPr txBox="1">
            <a:spLocks noChangeArrowheads="1"/>
          </p:cNvSpPr>
          <p:nvPr/>
        </p:nvSpPr>
        <p:spPr>
          <a:xfrm>
            <a:off x="5114705" y="1028700"/>
            <a:ext cx="3904603" cy="31588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Quan </a:t>
            </a:r>
            <a:r>
              <a:rPr lang="en-US" sz="2200" dirty="0" err="1">
                <a:latin typeface="Times New Roman" panose="02020603050405020304" pitchFamily="18" charset="0"/>
                <a:cs typeface="Times New Roman" panose="02020603050405020304" pitchFamily="18" charset="0"/>
              </a:rPr>
              <a:t>sát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hợp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với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lắng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phân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tích</a:t>
            </a:r>
            <a:r>
              <a:rPr lang="en-US" sz="22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Quan </a:t>
            </a:r>
            <a:r>
              <a:rPr lang="en-US" sz="2200" dirty="0" err="1">
                <a:latin typeface="Times New Roman" panose="02020603050405020304" pitchFamily="18" charset="0"/>
                <a:cs typeface="Times New Roman" panose="02020603050405020304" pitchFamily="18" charset="0"/>
              </a:rPr>
              <a:t>sát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nhiều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góc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độ</a:t>
            </a:r>
            <a:r>
              <a:rPr lang="en-US" sz="22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Quan </a:t>
            </a:r>
            <a:r>
              <a:rPr lang="en-US" sz="2200" dirty="0" err="1">
                <a:latin typeface="Times New Roman" panose="02020603050405020304" pitchFamily="18" charset="0"/>
                <a:cs typeface="Times New Roman" panose="02020603050405020304" pitchFamily="18" charset="0"/>
              </a:rPr>
              <a:t>sát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khách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quan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không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áp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đặt</a:t>
            </a:r>
            <a:r>
              <a:rPr lang="en-US" sz="22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Quan </a:t>
            </a:r>
            <a:r>
              <a:rPr lang="en-US" sz="2200" dirty="0" err="1">
                <a:latin typeface="Times New Roman" panose="02020603050405020304" pitchFamily="18" charset="0"/>
                <a:cs typeface="Times New Roman" panose="02020603050405020304" pitchFamily="18" charset="0"/>
              </a:rPr>
              <a:t>sát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tục</a:t>
            </a:r>
            <a:r>
              <a:rPr lang="en-US" sz="22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Thái </a:t>
            </a:r>
            <a:r>
              <a:rPr lang="en-US" sz="2200" dirty="0" err="1">
                <a:latin typeface="Times New Roman" panose="02020603050405020304" pitchFamily="18" charset="0"/>
                <a:cs typeface="Times New Roman" panose="02020603050405020304" pitchFamily="18" charset="0"/>
              </a:rPr>
              <a:t>độ</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quan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sát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thân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cởi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mở</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khuyến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khích</a:t>
            </a:r>
            <a:r>
              <a:rPr lang="en-US"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6291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dissolve">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dissolve">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dissolve">
                                      <p:cBhvr>
                                        <p:cTn id="42" dur="5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dissolve">
                                      <p:cBhvr>
                                        <p:cTn id="47" dur="500"/>
                                        <p:tgtEl>
                                          <p:spTgt spid="4">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Effect transition="in" filter="dissolve">
                                      <p:cBhvr>
                                        <p:cTn id="5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1C1882E4-6E2A-6F9F-61BF-755F7FE1E32D}"/>
              </a:ext>
            </a:extLst>
          </p:cNvPr>
          <p:cNvSpPr txBox="1">
            <a:spLocks noChangeArrowheads="1"/>
          </p:cNvSpPr>
          <p:nvPr/>
        </p:nvSpPr>
        <p:spPr>
          <a:xfrm>
            <a:off x="210684" y="1238249"/>
            <a:ext cx="3490714" cy="3037285"/>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indent="-457200">
              <a:buFontTx/>
              <a:buAutoNum type="arabicPeriod"/>
            </a:pPr>
            <a:r>
              <a:rPr lang="en-US" altLang="vi-VN" sz="2200" dirty="0" err="1">
                <a:latin typeface="Times New Roman" panose="02020603050405020304" pitchFamily="18" charset="0"/>
                <a:cs typeface="Times New Roman" panose="02020603050405020304" pitchFamily="18" charset="0"/>
              </a:rPr>
              <a:t>Mức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độ</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hứng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thú</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err="1">
                <a:latin typeface="Times New Roman" panose="02020603050405020304" pitchFamily="18" charset="0"/>
                <a:cs typeface="Times New Roman" panose="02020603050405020304" pitchFamily="18" charset="0"/>
              </a:rPr>
              <a:t>Khả</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năng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nhận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thức</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err="1">
                <a:latin typeface="Times New Roman" panose="02020603050405020304" pitchFamily="18" charset="0"/>
                <a:cs typeface="Times New Roman" panose="02020603050405020304" pitchFamily="18" charset="0"/>
              </a:rPr>
              <a:t>Thái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độ</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của</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người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dự</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err="1">
                <a:latin typeface="Times New Roman" panose="02020603050405020304" pitchFamily="18" charset="0"/>
                <a:cs typeface="Times New Roman" panose="02020603050405020304" pitchFamily="18" charset="0"/>
              </a:rPr>
              <a:t>Mức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độ</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tham</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gia</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err="1">
                <a:latin typeface="Times New Roman" panose="02020603050405020304" pitchFamily="18" charset="0"/>
                <a:cs typeface="Times New Roman" panose="02020603050405020304" pitchFamily="18" charset="0"/>
              </a:rPr>
              <a:t>Mối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quan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hệ</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tinh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thần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hỗ</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trợ</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và</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hợp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tác</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err="1">
                <a:latin typeface="Times New Roman" panose="02020603050405020304" pitchFamily="18" charset="0"/>
                <a:cs typeface="Times New Roman" panose="02020603050405020304" pitchFamily="18" charset="0"/>
              </a:rPr>
              <a:t>Những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điều</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cản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trở</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err="1">
                <a:latin typeface="Times New Roman" panose="02020603050405020304" pitchFamily="18" charset="0"/>
                <a:cs typeface="Times New Roman" panose="02020603050405020304" pitchFamily="18" charset="0"/>
              </a:rPr>
              <a:t>Trường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hợp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khác</a:t>
            </a:r>
            <a:endParaRPr lang="en-US" altLang="vi-VN" sz="22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CD59C010-51B7-C768-C098-F8BED738DABB}"/>
              </a:ext>
            </a:extLst>
          </p:cNvPr>
          <p:cNvSpPr txBox="1">
            <a:spLocks noChangeArrowheads="1"/>
          </p:cNvSpPr>
          <p:nvPr/>
        </p:nvSpPr>
        <p:spPr>
          <a:xfrm>
            <a:off x="-226152" y="40878"/>
            <a:ext cx="8352928" cy="763191"/>
          </a:xfrm>
          <a:prstGeom prst="rect">
            <a:avLst/>
          </a:prstGeom>
          <a:noFill/>
          <a:ln>
            <a:noFill/>
          </a:ln>
        </p:spPr>
        <p:txBody>
          <a:bodyPr spcFirstLastPara="1" wrap="square" lIns="91425" tIns="91425" rIns="91425" bIns="91425" anchor="ctr" anchorCtr="0">
            <a:noAutofit/>
            <a:scene3d>
              <a:camera prst="orthographicFront"/>
              <a:lightRig rig="soft" dir="t">
                <a:rot lat="0" lon="0" rev="2400000"/>
              </a:lightRig>
            </a:scene3d>
            <a:sp3d>
              <a:bevelT w="19050" h="12700"/>
            </a:sp3d>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Lilita One"/>
              <a:buNone/>
              <a:defRPr sz="3500" b="0" i="0" u="none" strike="noStrike" cap="none">
                <a:solidFill>
                  <a:schemeClr val="dk2"/>
                </a:solidFill>
                <a:latin typeface="Lilita One"/>
                <a:ea typeface="Lilita One"/>
                <a:cs typeface="Lilita One"/>
                <a:sym typeface="Lilita One"/>
              </a:defRPr>
            </a:lvl1pPr>
            <a:lvl2pPr marR="0" lvl="1"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2pPr>
            <a:lvl3pPr marR="0" lvl="2"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3pPr>
            <a:lvl4pPr marR="0" lvl="3"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4pPr>
            <a:lvl5pPr marR="0" lvl="4"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5pPr>
            <a:lvl6pPr marR="0" lvl="5"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6pPr>
            <a:lvl7pPr marR="0" lvl="6"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7pPr>
            <a:lvl8pPr marR="0" lvl="7"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8pPr>
            <a:lvl9pPr marR="0" lvl="8" algn="l" rtl="0">
              <a:lnSpc>
                <a:spcPct val="100000"/>
              </a:lnSpc>
              <a:spcBef>
                <a:spcPts val="0"/>
              </a:spcBef>
              <a:spcAft>
                <a:spcPts val="0"/>
              </a:spcAft>
              <a:buClr>
                <a:schemeClr val="accent5"/>
              </a:buClr>
              <a:buSzPts val="4000"/>
              <a:buFont typeface="Ranchers"/>
              <a:buNone/>
              <a:defRPr sz="4000" b="0" i="0" u="none" strike="noStrike" cap="none">
                <a:solidFill>
                  <a:schemeClr val="accent5"/>
                </a:solidFill>
                <a:latin typeface="Ranchers"/>
                <a:ea typeface="Ranchers"/>
                <a:cs typeface="Ranchers"/>
                <a:sym typeface="Ranchers"/>
              </a:defRPr>
            </a:lvl9pPr>
          </a:lstStyle>
          <a:p>
            <a:pPr marL="41148" algn="ctr">
              <a:defRPr/>
            </a:pPr>
            <a:r>
              <a:rPr lang="en-US" dirty="0">
                <a:solidFill>
                  <a:schemeClr val="bg1"/>
                </a:solidFill>
                <a:latin typeface="Arial" panose="020B0604020202020204" pitchFamily="34" charset="0"/>
              </a:rPr>
              <a:t>LĨNH VỰC CẦN QUAN SÁT</a:t>
            </a:r>
          </a:p>
        </p:txBody>
      </p:sp>
      <p:pic>
        <p:nvPicPr>
          <p:cNvPr id="4" name="Picture 3">
            <a:extLst>
              <a:ext uri="{FF2B5EF4-FFF2-40B4-BE49-F238E27FC236}">
                <a16:creationId xmlns:a16="http://schemas.microsoft.com/office/drawing/2014/main" id="{6C43DB6C-5AAE-081B-7FAE-393EA466719A}"/>
              </a:ext>
            </a:extLst>
          </p:cNvPr>
          <p:cNvPicPr>
            <a:picLocks noChangeAspect="1"/>
          </p:cNvPicPr>
          <p:nvPr/>
        </p:nvPicPr>
        <p:blipFill>
          <a:blip r:embed="rId2"/>
          <a:stretch>
            <a:fillRect/>
          </a:stretch>
        </p:blipFill>
        <p:spPr>
          <a:xfrm>
            <a:off x="5503039" y="1028699"/>
            <a:ext cx="3072341" cy="1728192"/>
          </a:xfrm>
          <a:prstGeom prst="rect">
            <a:avLst/>
          </a:prstGeom>
        </p:spPr>
      </p:pic>
      <p:pic>
        <p:nvPicPr>
          <p:cNvPr id="5" name="Picture 4">
            <a:extLst>
              <a:ext uri="{FF2B5EF4-FFF2-40B4-BE49-F238E27FC236}">
                <a16:creationId xmlns:a16="http://schemas.microsoft.com/office/drawing/2014/main" id="{7F0FC72E-7BFC-7B99-F5CA-9A0F2ECA3172}"/>
              </a:ext>
            </a:extLst>
          </p:cNvPr>
          <p:cNvPicPr>
            <a:picLocks noChangeAspect="1"/>
          </p:cNvPicPr>
          <p:nvPr/>
        </p:nvPicPr>
        <p:blipFill>
          <a:blip r:embed="rId3"/>
          <a:stretch>
            <a:fillRect/>
          </a:stretch>
        </p:blipFill>
        <p:spPr>
          <a:xfrm>
            <a:off x="4160928" y="2865944"/>
            <a:ext cx="2878282" cy="1619033"/>
          </a:xfrm>
          <a:prstGeom prst="rect">
            <a:avLst/>
          </a:prstGeom>
        </p:spPr>
      </p:pic>
    </p:spTree>
    <p:extLst>
      <p:ext uri="{BB962C8B-B14F-4D97-AF65-F5344CB8AC3E}">
        <p14:creationId xmlns:p14="http://schemas.microsoft.com/office/powerpoint/2010/main" val="330824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C53F45D-6ADF-5A72-D5CF-BB16EF478022}"/>
              </a:ext>
            </a:extLst>
          </p:cNvPr>
          <p:cNvSpPr txBox="1">
            <a:spLocks noChangeArrowheads="1"/>
          </p:cNvSpPr>
          <p:nvPr/>
        </p:nvSpPr>
        <p:spPr>
          <a:xfrm>
            <a:off x="1043608" y="195486"/>
            <a:ext cx="7463730" cy="685800"/>
          </a:xfr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3200" b="1" dirty="0">
                <a:solidFill>
                  <a:schemeClr val="bg1"/>
                </a:solidFill>
                <a:latin typeface="Arial" panose="020B0604020202020204" pitchFamily="34" charset="0"/>
                <a:cs typeface="Arial" panose="020B0604020202020204" pitchFamily="34" charset="0"/>
              </a:rPr>
              <a:t>4. KỸ NĂNG TÓM Ý, TỔNG HỢP Ý</a:t>
            </a:r>
          </a:p>
        </p:txBody>
      </p:sp>
      <p:sp>
        <p:nvSpPr>
          <p:cNvPr id="3" name="Rectangle 3">
            <a:extLst>
              <a:ext uri="{FF2B5EF4-FFF2-40B4-BE49-F238E27FC236}">
                <a16:creationId xmlns:a16="http://schemas.microsoft.com/office/drawing/2014/main" id="{058FB7B8-6877-771A-614A-4B35030E8639}"/>
              </a:ext>
            </a:extLst>
          </p:cNvPr>
          <p:cNvSpPr txBox="1">
            <a:spLocks noChangeArrowheads="1"/>
          </p:cNvSpPr>
          <p:nvPr/>
        </p:nvSpPr>
        <p:spPr>
          <a:xfrm>
            <a:off x="3896543" y="1017729"/>
            <a:ext cx="4738301" cy="3294208"/>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Font typeface="Wingdings 3" panose="05040102010807070707" pitchFamily="18" charset="2"/>
              <a:buNone/>
            </a:pPr>
            <a:r>
              <a:rPr lang="en-US" altLang="vi-VN" sz="2200" b="1" i="1" dirty="0" err="1">
                <a:latin typeface="Times New Roman" panose="02020603050405020304" pitchFamily="18" charset="0"/>
                <a:cs typeface="Times New Roman" panose="02020603050405020304" pitchFamily="18" charset="0"/>
              </a:rPr>
              <a:t>Khái</a:t>
            </a:r>
            <a:r>
              <a:rPr lang="en-US" altLang="vi-VN" sz="2200" b="1" i="1" dirty="0">
                <a:latin typeface="Times New Roman" panose="02020603050405020304" pitchFamily="18" charset="0"/>
                <a:cs typeface="Times New Roman" panose="02020603050405020304" pitchFamily="18" charset="0"/>
              </a:rPr>
              <a:t> </a:t>
            </a:r>
            <a:r>
              <a:rPr lang="en-US" altLang="vi-VN" sz="2200" b="1" i="1" dirty="0" err="1">
                <a:latin typeface="Times New Roman" panose="02020603050405020304" pitchFamily="18" charset="0"/>
                <a:cs typeface="Times New Roman" panose="02020603050405020304" pitchFamily="18" charset="0"/>
              </a:rPr>
              <a:t>niệm</a:t>
            </a:r>
            <a:r>
              <a:rPr lang="en-US" altLang="vi-VN" sz="2200" b="1" i="1" dirty="0">
                <a:latin typeface="Times New Roman" panose="02020603050405020304" pitchFamily="18" charset="0"/>
                <a:cs typeface="Times New Roman" panose="02020603050405020304" pitchFamily="18" charset="0"/>
              </a:rPr>
              <a:t> TỔNG HỢP:</a:t>
            </a:r>
            <a:endParaRPr lang="en-US" altLang="vi-VN" sz="2200" b="1" dirty="0">
              <a:latin typeface="Times New Roman" panose="02020603050405020304" pitchFamily="18" charset="0"/>
              <a:cs typeface="Times New Roman" panose="02020603050405020304" pitchFamily="18" charset="0"/>
            </a:endParaRPr>
          </a:p>
          <a:p>
            <a:pPr marL="342900" indent="-342900" algn="just">
              <a:lnSpc>
                <a:spcPct val="90000"/>
              </a:lnSpc>
              <a:buFont typeface="Wingdings" panose="05000000000000000000" pitchFamily="2" charset="2"/>
              <a:buChar char="§"/>
            </a:pPr>
            <a:r>
              <a:rPr lang="en-US" altLang="vi-VN" sz="2200" b="1" dirty="0">
                <a:latin typeface="Times New Roman" panose="02020603050405020304" pitchFamily="18" charset="0"/>
                <a:cs typeface="Times New Roman" panose="02020603050405020304" pitchFamily="18" charset="0"/>
              </a:rPr>
              <a:t>"</a:t>
            </a:r>
            <a:r>
              <a:rPr lang="en-US" altLang="vi-VN" sz="2200" b="1" dirty="0" err="1">
                <a:latin typeface="Times New Roman" panose="02020603050405020304" pitchFamily="18" charset="0"/>
                <a:cs typeface="Times New Roman" panose="02020603050405020304" pitchFamily="18" charset="0"/>
              </a:rPr>
              <a:t>Tổng</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hợp</a:t>
            </a:r>
            <a:r>
              <a:rPr lang="en-US" altLang="vi-VN" sz="2200" b="1"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là</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sự</a:t>
            </a:r>
            <a:r>
              <a:rPr lang="en-US" altLang="vi-VN" sz="2200"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tóm</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tắt</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ngắn</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gọn</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các</a:t>
            </a:r>
            <a:r>
              <a:rPr lang="en-US" altLang="vi-VN" sz="2200" b="1" dirty="0">
                <a:latin typeface="Times New Roman" panose="02020603050405020304" pitchFamily="18" charset="0"/>
                <a:cs typeface="Times New Roman" panose="02020603050405020304" pitchFamily="18" charset="0"/>
              </a:rPr>
              <a:t> ý </a:t>
            </a:r>
            <a:r>
              <a:rPr lang="en-US" altLang="vi-VN" sz="2200" b="1" dirty="0" err="1">
                <a:latin typeface="Times New Roman" panose="02020603050405020304" pitchFamily="18" charset="0"/>
                <a:cs typeface="Times New Roman" panose="02020603050405020304" pitchFamily="18" charset="0"/>
              </a:rPr>
              <a:t>chính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của</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một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cuộc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thảo</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luận</a:t>
            </a:r>
            <a:r>
              <a:rPr lang="en-US" altLang="vi-VN" sz="2200" dirty="0">
                <a:latin typeface="Times New Roman" panose="02020603050405020304" pitchFamily="18" charset="0"/>
                <a:cs typeface="Times New Roman" panose="02020603050405020304" pitchFamily="18" charset="0"/>
              </a:rPr>
              <a:t>. </a:t>
            </a:r>
          </a:p>
          <a:p>
            <a:pPr marL="342900" indent="-342900" algn="just">
              <a:lnSpc>
                <a:spcPct val="90000"/>
              </a:lnSpc>
              <a:buFont typeface="Wingdings" panose="05000000000000000000" pitchFamily="2" charset="2"/>
              <a:buChar char="§"/>
            </a:pPr>
            <a:r>
              <a:rPr lang="en-US" altLang="vi-VN" sz="2200" dirty="0" err="1">
                <a:latin typeface="Times New Roman" panose="02020603050405020304" pitchFamily="18" charset="0"/>
                <a:cs typeface="Times New Roman" panose="02020603050405020304" pitchFamily="18" charset="0"/>
              </a:rPr>
              <a:t>Tổng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hợp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đôi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khi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mang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tính</a:t>
            </a:r>
            <a:r>
              <a:rPr lang="en-US" altLang="vi-VN" sz="2200"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chủ</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quan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vì</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người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điều</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khiển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đã</a:t>
            </a:r>
            <a:r>
              <a:rPr lang="en-US" altLang="vi-VN" sz="2200"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bỏ</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đi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những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thông</a:t>
            </a:r>
            <a:r>
              <a:rPr lang="en-US" altLang="vi-VN" sz="2200" dirty="0">
                <a:latin typeface="Times New Roman" panose="02020603050405020304" pitchFamily="18" charset="0"/>
                <a:cs typeface="Times New Roman" panose="02020603050405020304" pitchFamily="18" charset="0"/>
              </a:rPr>
              <a:t> tin </a:t>
            </a:r>
            <a:r>
              <a:rPr lang="en-US" altLang="vi-VN" sz="2200" dirty="0" err="1">
                <a:latin typeface="Times New Roman" panose="02020603050405020304" pitchFamily="18" charset="0"/>
                <a:cs typeface="Times New Roman" panose="02020603050405020304" pitchFamily="18" charset="0"/>
              </a:rPr>
              <a:t>mà</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anh</a:t>
            </a:r>
            <a:r>
              <a:rPr lang="en-US" altLang="vi-VN" sz="2200" dirty="0">
                <a:latin typeface="Times New Roman" panose="02020603050405020304" pitchFamily="18" charset="0"/>
                <a:cs typeface="Times New Roman" panose="02020603050405020304" pitchFamily="18" charset="0"/>
              </a:rPr>
              <a:t> ta </a:t>
            </a:r>
            <a:r>
              <a:rPr lang="en-US" altLang="vi-VN" sz="2200" dirty="0" err="1">
                <a:latin typeface="Times New Roman" panose="02020603050405020304" pitchFamily="18" charset="0"/>
                <a:cs typeface="Times New Roman" panose="02020603050405020304" pitchFamily="18" charset="0"/>
              </a:rPr>
              <a:t>cho</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là</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không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quan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trọng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hoặc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không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cần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thiết</a:t>
            </a:r>
            <a:r>
              <a:rPr lang="en-US" altLang="vi-VN" sz="2200" dirty="0">
                <a:latin typeface="Times New Roman" panose="02020603050405020304" pitchFamily="18" charset="0"/>
                <a:cs typeface="Times New Roman" panose="02020603050405020304" pitchFamily="18" charset="0"/>
              </a:rPr>
              <a:t>. </a:t>
            </a:r>
          </a:p>
          <a:p>
            <a:pPr marL="342900" indent="-342900" algn="just">
              <a:lnSpc>
                <a:spcPct val="90000"/>
              </a:lnSpc>
              <a:buFont typeface="Wingdings" panose="05000000000000000000" pitchFamily="2" charset="2"/>
              <a:buChar char="§"/>
            </a:pPr>
            <a:r>
              <a:rPr lang="en-US" altLang="vi-VN" sz="2200" dirty="0" err="1">
                <a:latin typeface="Times New Roman" panose="02020603050405020304" pitchFamily="18" charset="0"/>
                <a:cs typeface="Times New Roman" panose="02020603050405020304" pitchFamily="18" charset="0"/>
              </a:rPr>
              <a:t>Anh</a:t>
            </a:r>
            <a:r>
              <a:rPr lang="en-US" altLang="vi-VN" sz="2200" dirty="0">
                <a:latin typeface="Times New Roman" panose="02020603050405020304" pitchFamily="18" charset="0"/>
                <a:cs typeface="Times New Roman" panose="02020603050405020304" pitchFamily="18" charset="0"/>
              </a:rPr>
              <a:t> ta </a:t>
            </a:r>
            <a:r>
              <a:rPr lang="en-US" altLang="vi-VN" sz="2200" dirty="0" err="1">
                <a:latin typeface="Times New Roman" panose="02020603050405020304" pitchFamily="18" charset="0"/>
                <a:cs typeface="Times New Roman" panose="02020603050405020304" pitchFamily="18" charset="0"/>
              </a:rPr>
              <a:t>sẽ</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tổng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hợp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những</a:t>
            </a:r>
            <a:r>
              <a:rPr lang="en-US" altLang="vi-VN" sz="2200" dirty="0">
                <a:latin typeface="Times New Roman" panose="02020603050405020304" pitchFamily="18" charset="0"/>
                <a:cs typeface="Times New Roman" panose="02020603050405020304" pitchFamily="18" charset="0"/>
              </a:rPr>
              <a:t> ý </a:t>
            </a:r>
            <a:r>
              <a:rPr lang="en-US" altLang="vi-VN" sz="2200" dirty="0" err="1">
                <a:latin typeface="Times New Roman" panose="02020603050405020304" pitchFamily="18" charset="0"/>
                <a:cs typeface="Times New Roman" panose="02020603050405020304" pitchFamily="18" charset="0"/>
              </a:rPr>
              <a:t>kiến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chính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thường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được</a:t>
            </a:r>
            <a:r>
              <a:rPr lang="en-US" altLang="vi-VN" sz="2200"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nhắc</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đi</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nhắc</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lại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trong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cuộc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thảo</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luận</a:t>
            </a:r>
            <a:r>
              <a:rPr lang="en-US" altLang="vi-VN" sz="22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DB2A1BF5-5679-C7A6-383F-A7FF20038C86}"/>
              </a:ext>
            </a:extLst>
          </p:cNvPr>
          <p:cNvPicPr>
            <a:picLocks noChangeAspect="1"/>
          </p:cNvPicPr>
          <p:nvPr/>
        </p:nvPicPr>
        <p:blipFill>
          <a:blip r:embed="rId2"/>
          <a:stretch>
            <a:fillRect/>
          </a:stretch>
        </p:blipFill>
        <p:spPr>
          <a:xfrm>
            <a:off x="88420" y="1018019"/>
            <a:ext cx="2644390" cy="1487470"/>
          </a:xfrm>
          <a:prstGeom prst="rect">
            <a:avLst/>
          </a:prstGeom>
        </p:spPr>
      </p:pic>
      <p:pic>
        <p:nvPicPr>
          <p:cNvPr id="5" name="Picture 4">
            <a:extLst>
              <a:ext uri="{FF2B5EF4-FFF2-40B4-BE49-F238E27FC236}">
                <a16:creationId xmlns:a16="http://schemas.microsoft.com/office/drawing/2014/main" id="{AE03B6B0-9AE7-32A9-44A1-BD4FD8E112AC}"/>
              </a:ext>
            </a:extLst>
          </p:cNvPr>
          <p:cNvPicPr>
            <a:picLocks noChangeAspect="1"/>
          </p:cNvPicPr>
          <p:nvPr/>
        </p:nvPicPr>
        <p:blipFill>
          <a:blip r:embed="rId3"/>
          <a:stretch>
            <a:fillRect/>
          </a:stretch>
        </p:blipFill>
        <p:spPr>
          <a:xfrm>
            <a:off x="1302774" y="2882216"/>
            <a:ext cx="2278182" cy="1281478"/>
          </a:xfrm>
          <a:prstGeom prst="rect">
            <a:avLst/>
          </a:prstGeom>
        </p:spPr>
      </p:pic>
    </p:spTree>
    <p:extLst>
      <p:ext uri="{BB962C8B-B14F-4D97-AF65-F5344CB8AC3E}">
        <p14:creationId xmlns:p14="http://schemas.microsoft.com/office/powerpoint/2010/main" val="6905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6809" y="135081"/>
            <a:ext cx="7356764" cy="523220"/>
          </a:xfrm>
          <a:prstGeom prst="rect">
            <a:avLst/>
          </a:prstGeom>
          <a:noFill/>
        </p:spPr>
        <p:txBody>
          <a:bodyPr wrap="square" rtlCol="0">
            <a:spAutoFit/>
          </a:bodyPr>
          <a:lstStyle/>
          <a:p>
            <a:pPr algn="ctr"/>
            <a:r>
              <a:rPr lang="en-US" altLang="vi-VN" sz="2800" b="1" dirty="0" err="1">
                <a:solidFill>
                  <a:schemeClr val="bg1"/>
                </a:solidFill>
                <a:latin typeface="Times New Roman" panose="02020603050405020304" pitchFamily="18" charset="0"/>
                <a:cs typeface="Times New Roman" panose="02020603050405020304" pitchFamily="18" charset="0"/>
              </a:rPr>
              <a:t>Tóm</a:t>
            </a:r>
            <a:r>
              <a:rPr lang="en-US" altLang="vi-VN" sz="2800" b="1" dirty="0">
                <a:solidFill>
                  <a:schemeClr val="bg1"/>
                </a:solidFill>
                <a:latin typeface="Times New Roman" panose="02020603050405020304" pitchFamily="18" charset="0"/>
                <a:cs typeface="Times New Roman" panose="02020603050405020304" pitchFamily="18" charset="0"/>
              </a:rPr>
              <a:t> ý, </a:t>
            </a:r>
            <a:r>
              <a:rPr lang="en-US" altLang="vi-VN" sz="2800" b="1" dirty="0" err="1">
                <a:solidFill>
                  <a:schemeClr val="bg1"/>
                </a:solidFill>
                <a:latin typeface="Times New Roman" panose="02020603050405020304" pitchFamily="18" charset="0"/>
                <a:cs typeface="Times New Roman" panose="02020603050405020304" pitchFamily="18" charset="0"/>
              </a:rPr>
              <a:t>tổng</a:t>
            </a:r>
            <a:r>
              <a:rPr lang="en-US" altLang="vi-VN" sz="2800" b="1" dirty="0">
                <a:solidFill>
                  <a:schemeClr val="bg1"/>
                </a:solidFill>
                <a:latin typeface="Times New Roman" panose="02020603050405020304" pitchFamily="18" charset="0"/>
                <a:cs typeface="Times New Roman" panose="02020603050405020304" pitchFamily="18" charset="0"/>
              </a:rPr>
              <a:t> </a:t>
            </a:r>
            <a:r>
              <a:rPr lang="en-US" altLang="vi-VN" sz="2800" b="1" dirty="0" err="1">
                <a:solidFill>
                  <a:schemeClr val="bg1"/>
                </a:solidFill>
                <a:latin typeface="Times New Roman" panose="02020603050405020304" pitchFamily="18" charset="0"/>
                <a:cs typeface="Times New Roman" panose="02020603050405020304" pitchFamily="18" charset="0"/>
              </a:rPr>
              <a:t>hợp</a:t>
            </a:r>
            <a:r>
              <a:rPr lang="en-US" altLang="vi-VN" sz="2800" b="1" dirty="0">
                <a:solidFill>
                  <a:schemeClr val="bg1"/>
                </a:solidFill>
                <a:latin typeface="Times New Roman" panose="02020603050405020304" pitchFamily="18" charset="0"/>
                <a:cs typeface="Times New Roman" panose="02020603050405020304" pitchFamily="18" charset="0"/>
              </a:rPr>
              <a:t> ý </a:t>
            </a:r>
            <a:r>
              <a:rPr lang="en-US" altLang="vi-VN" sz="2800" b="1" dirty="0" err="1">
                <a:solidFill>
                  <a:schemeClr val="bg1"/>
                </a:solidFill>
                <a:latin typeface="Times New Roman" panose="02020603050405020304" pitchFamily="18" charset="0"/>
                <a:cs typeface="Times New Roman" panose="02020603050405020304" pitchFamily="18" charset="0"/>
              </a:rPr>
              <a:t>kiến</a:t>
            </a:r>
            <a:r>
              <a:rPr lang="en-US" altLang="vi-VN" sz="2800" b="1" dirty="0">
                <a:solidFill>
                  <a:schemeClr val="bg1"/>
                </a:solidFill>
                <a:latin typeface="Times New Roman" panose="02020603050405020304" pitchFamily="18" charset="0"/>
                <a:cs typeface="Times New Roman" panose="02020603050405020304" pitchFamily="18" charset="0"/>
              </a:rPr>
              <a:t> </a:t>
            </a:r>
            <a:endParaRPr lang="en-US" sz="2800" dirty="0">
              <a:solidFill>
                <a:schemeClr val="bg1"/>
              </a:solidFill>
              <a:latin typeface="Times New Roman" panose="02020603050405020304" pitchFamily="18" charset="0"/>
              <a:cs typeface="Times New Roman" panose="02020603050405020304" pitchFamily="18" charset="0"/>
            </a:endParaRPr>
          </a:p>
        </p:txBody>
      </p:sp>
      <p:sp>
        <p:nvSpPr>
          <p:cNvPr id="3" name="Rectangle 3">
            <a:extLst>
              <a:ext uri="{FF2B5EF4-FFF2-40B4-BE49-F238E27FC236}">
                <a16:creationId xmlns:a16="http://schemas.microsoft.com/office/drawing/2014/main" id="{67752D47-B2E7-BDF1-1DB9-BEB9DEBD4E42}"/>
              </a:ext>
            </a:extLst>
          </p:cNvPr>
          <p:cNvSpPr txBox="1">
            <a:spLocks noChangeArrowheads="1"/>
          </p:cNvSpPr>
          <p:nvPr/>
        </p:nvSpPr>
        <p:spPr>
          <a:xfrm>
            <a:off x="103745" y="1058957"/>
            <a:ext cx="3196728" cy="3416400"/>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Font typeface="Wingdings 3" panose="05040102010807070707" pitchFamily="18" charset="2"/>
              <a:buNone/>
            </a:pPr>
            <a:r>
              <a:rPr lang="en-US" altLang="vi-VN" sz="1600" b="1" dirty="0" err="1">
                <a:solidFill>
                  <a:srgbClr val="FF0000"/>
                </a:solidFill>
              </a:rPr>
              <a:t>Một</a:t>
            </a:r>
            <a:r>
              <a:rPr lang="en-US" altLang="vi-VN" sz="1600" b="1" dirty="0">
                <a:solidFill>
                  <a:srgbClr val="FF0000"/>
                </a:solidFill>
              </a:rPr>
              <a:t> </a:t>
            </a:r>
            <a:r>
              <a:rPr lang="en-US" altLang="vi-VN" sz="1600" b="1" dirty="0" err="1">
                <a:solidFill>
                  <a:srgbClr val="FF0000"/>
                </a:solidFill>
              </a:rPr>
              <a:t>câu</a:t>
            </a:r>
            <a:r>
              <a:rPr lang="en-US" altLang="vi-VN" sz="1600" b="1" dirty="0">
                <a:solidFill>
                  <a:srgbClr val="FF0000"/>
                </a:solidFill>
              </a:rPr>
              <a:t> </a:t>
            </a:r>
            <a:r>
              <a:rPr lang="en-US" altLang="vi-VN" sz="1600" b="1" dirty="0" err="1">
                <a:solidFill>
                  <a:srgbClr val="FF0000"/>
                </a:solidFill>
              </a:rPr>
              <a:t>tóm</a:t>
            </a:r>
            <a:r>
              <a:rPr lang="en-US" altLang="vi-VN" sz="1600" b="1" dirty="0">
                <a:solidFill>
                  <a:srgbClr val="FF0000"/>
                </a:solidFill>
              </a:rPr>
              <a:t> ý </a:t>
            </a:r>
            <a:r>
              <a:rPr lang="en-US" altLang="vi-VN" sz="1600" b="1" dirty="0" err="1">
                <a:solidFill>
                  <a:srgbClr val="FF0000"/>
                </a:solidFill>
              </a:rPr>
              <a:t>tốt</a:t>
            </a:r>
            <a:r>
              <a:rPr lang="en-US" altLang="vi-VN" sz="1600" b="1" dirty="0">
                <a:solidFill>
                  <a:srgbClr val="FF0000"/>
                </a:solidFill>
              </a:rPr>
              <a:t>:</a:t>
            </a:r>
            <a:endParaRPr lang="pt-BR" altLang="vi-VN" sz="1600" b="1" dirty="0">
              <a:solidFill>
                <a:srgbClr val="FF0000"/>
              </a:solidFill>
            </a:endParaRPr>
          </a:p>
          <a:p>
            <a:pPr marL="285750" indent="-285750">
              <a:buFont typeface="Wingdings" panose="05000000000000000000" pitchFamily="2" charset="2"/>
              <a:buChar char="ü"/>
            </a:pPr>
            <a:r>
              <a:rPr lang="pt-BR" altLang="vi-VN" sz="1600" dirty="0"/>
              <a:t>Sẽ </a:t>
            </a:r>
            <a:r>
              <a:rPr lang="pt-BR" altLang="vi-VN" sz="1600" b="1" dirty="0"/>
              <a:t>mang nội dung chính</a:t>
            </a:r>
            <a:r>
              <a:rPr lang="pt-BR" altLang="vi-VN" sz="1600" dirty="0"/>
              <a:t> của ý đã phát biểu</a:t>
            </a:r>
          </a:p>
          <a:p>
            <a:pPr marL="285750" indent="-285750">
              <a:buFont typeface="Wingdings" panose="05000000000000000000" pitchFamily="2" charset="2"/>
              <a:buChar char="ü"/>
            </a:pPr>
            <a:r>
              <a:rPr lang="pt-BR" altLang="vi-VN" sz="1600" dirty="0"/>
              <a:t>Sẽ </a:t>
            </a:r>
            <a:r>
              <a:rPr lang="pt-BR" altLang="vi-VN" sz="1600" b="1" dirty="0"/>
              <a:t>ngắn gọn</a:t>
            </a:r>
            <a:r>
              <a:rPr lang="pt-BR" altLang="vi-VN" sz="1600" dirty="0"/>
              <a:t> và dễ </a:t>
            </a:r>
            <a:r>
              <a:rPr lang="pt-BR" altLang="vi-VN" sz="1600" b="1" dirty="0"/>
              <a:t>hiểu hơn</a:t>
            </a:r>
            <a:r>
              <a:rPr lang="pt-BR" altLang="vi-VN" sz="1600" dirty="0"/>
              <a:t>.</a:t>
            </a:r>
          </a:p>
          <a:p>
            <a:pPr marL="285750" indent="-285750">
              <a:buFont typeface="Wingdings" panose="05000000000000000000" pitchFamily="2" charset="2"/>
              <a:buChar char="ü"/>
            </a:pPr>
            <a:r>
              <a:rPr lang="pt-BR" altLang="vi-VN" sz="1600" dirty="0"/>
              <a:t>Sẽ </a:t>
            </a:r>
            <a:r>
              <a:rPr lang="pt-BR" altLang="vi-VN" sz="1600" b="1" dirty="0"/>
              <a:t>làm nổi bật các ý chính</a:t>
            </a:r>
            <a:r>
              <a:rPr lang="pt-BR" altLang="vi-VN" sz="1600" dirty="0"/>
              <a:t> trên cơ sở lựa chọn và sắp xếp các ý đã phát biểu</a:t>
            </a:r>
          </a:p>
          <a:p>
            <a:pPr marL="285750" indent="-285750">
              <a:buFont typeface="Wingdings" panose="05000000000000000000" pitchFamily="2" charset="2"/>
              <a:buChar char="ü"/>
            </a:pPr>
            <a:r>
              <a:rPr lang="pt-BR" altLang="vi-VN" sz="1600" dirty="0"/>
              <a:t>Sẽ là sự sắp xếp các ý theo một </a:t>
            </a:r>
            <a:r>
              <a:rPr lang="pt-BR" altLang="vi-VN" sz="1600" b="1" dirty="0"/>
              <a:t>trật tự hợp lý</a:t>
            </a:r>
            <a:endParaRPr lang="en-US" altLang="vi-VN" sz="1600" b="1" dirty="0"/>
          </a:p>
        </p:txBody>
      </p:sp>
      <p:sp>
        <p:nvSpPr>
          <p:cNvPr id="4" name="Rectangle 3">
            <a:extLst>
              <a:ext uri="{FF2B5EF4-FFF2-40B4-BE49-F238E27FC236}">
                <a16:creationId xmlns:a16="http://schemas.microsoft.com/office/drawing/2014/main" id="{FDE9B72A-C78C-0DF1-CF9D-19B55822DA6F}"/>
              </a:ext>
            </a:extLst>
          </p:cNvPr>
          <p:cNvSpPr txBox="1">
            <a:spLocks noChangeArrowheads="1"/>
          </p:cNvSpPr>
          <p:nvPr/>
        </p:nvSpPr>
        <p:spPr>
          <a:xfrm>
            <a:off x="3688773" y="955944"/>
            <a:ext cx="5131526" cy="3622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indent="-457200">
              <a:lnSpc>
                <a:spcPct val="90000"/>
              </a:lnSpc>
              <a:buFont typeface="Poppins"/>
              <a:buNone/>
            </a:pPr>
            <a:r>
              <a:rPr lang="en-US" altLang="vi-VN" sz="1800" b="1" dirty="0" err="1">
                <a:solidFill>
                  <a:srgbClr val="FF0000"/>
                </a:solidFill>
                <a:latin typeface="Times New Roman" panose="02020603050405020304" pitchFamily="18" charset="0"/>
                <a:cs typeface="Times New Roman" panose="02020603050405020304" pitchFamily="18" charset="0"/>
              </a:rPr>
              <a:t>Vài</a:t>
            </a:r>
            <a:r>
              <a:rPr lang="en-US" altLang="vi-VN" sz="1800" b="1" dirty="0">
                <a:solidFill>
                  <a:srgbClr val="FF0000"/>
                </a:solidFill>
                <a:latin typeface="Times New Roman" panose="02020603050405020304" pitchFamily="18" charset="0"/>
                <a:cs typeface="Times New Roman" panose="02020603050405020304" pitchFamily="18" charset="0"/>
              </a:rPr>
              <a:t> </a:t>
            </a:r>
            <a:r>
              <a:rPr lang="en-US" altLang="vi-VN" sz="1800" b="1" dirty="0" err="1">
                <a:solidFill>
                  <a:srgbClr val="FF0000"/>
                </a:solidFill>
                <a:latin typeface="Times New Roman" panose="02020603050405020304" pitchFamily="18" charset="0"/>
                <a:cs typeface="Times New Roman" panose="02020603050405020304" pitchFamily="18" charset="0"/>
              </a:rPr>
              <a:t>lời</a:t>
            </a:r>
            <a:r>
              <a:rPr lang="en-US" altLang="vi-VN" sz="1800" b="1" dirty="0">
                <a:solidFill>
                  <a:srgbClr val="FF0000"/>
                </a:solidFill>
                <a:latin typeface="Times New Roman" panose="02020603050405020304" pitchFamily="18" charset="0"/>
                <a:cs typeface="Times New Roman" panose="02020603050405020304" pitchFamily="18" charset="0"/>
              </a:rPr>
              <a:t> </a:t>
            </a:r>
            <a:r>
              <a:rPr lang="en-US" altLang="vi-VN" sz="1800" b="1" dirty="0" err="1">
                <a:solidFill>
                  <a:srgbClr val="FF0000"/>
                </a:solidFill>
                <a:latin typeface="Times New Roman" panose="02020603050405020304" pitchFamily="18" charset="0"/>
                <a:cs typeface="Times New Roman" panose="02020603050405020304" pitchFamily="18" charset="0"/>
              </a:rPr>
              <a:t>khuyên</a:t>
            </a:r>
            <a:r>
              <a:rPr lang="en-US" altLang="vi-VN" sz="1800" b="1" dirty="0">
                <a:solidFill>
                  <a:srgbClr val="FF0000"/>
                </a:solidFill>
                <a:latin typeface="Times New Roman" panose="02020603050405020304" pitchFamily="18" charset="0"/>
                <a:cs typeface="Times New Roman" panose="02020603050405020304" pitchFamily="18" charset="0"/>
              </a:rPr>
              <a:t> </a:t>
            </a:r>
            <a:r>
              <a:rPr lang="en-US" altLang="vi-VN" sz="1800" b="1" dirty="0" err="1">
                <a:solidFill>
                  <a:srgbClr val="FF0000"/>
                </a:solidFill>
                <a:latin typeface="Times New Roman" panose="02020603050405020304" pitchFamily="18" charset="0"/>
                <a:cs typeface="Times New Roman" panose="02020603050405020304" pitchFamily="18" charset="0"/>
              </a:rPr>
              <a:t>để</a:t>
            </a:r>
            <a:r>
              <a:rPr lang="en-US" altLang="vi-VN" sz="1800" b="1" dirty="0">
                <a:solidFill>
                  <a:srgbClr val="FF0000"/>
                </a:solidFill>
                <a:latin typeface="Times New Roman" panose="02020603050405020304" pitchFamily="18" charset="0"/>
                <a:cs typeface="Times New Roman" panose="02020603050405020304" pitchFamily="18" charset="0"/>
              </a:rPr>
              <a:t> </a:t>
            </a:r>
            <a:r>
              <a:rPr lang="en-US" altLang="vi-VN" sz="1800" b="1" dirty="0" err="1">
                <a:solidFill>
                  <a:srgbClr val="FF0000"/>
                </a:solidFill>
                <a:latin typeface="Times New Roman" panose="02020603050405020304" pitchFamily="18" charset="0"/>
                <a:cs typeface="Times New Roman" panose="02020603050405020304" pitchFamily="18" charset="0"/>
              </a:rPr>
              <a:t>tổng</a:t>
            </a:r>
            <a:r>
              <a:rPr lang="en-US" altLang="vi-VN" sz="1800" b="1" dirty="0">
                <a:solidFill>
                  <a:srgbClr val="FF0000"/>
                </a:solidFill>
                <a:latin typeface="Times New Roman" panose="02020603050405020304" pitchFamily="18" charset="0"/>
                <a:cs typeface="Times New Roman" panose="02020603050405020304" pitchFamily="18" charset="0"/>
              </a:rPr>
              <a:t> </a:t>
            </a:r>
            <a:r>
              <a:rPr lang="en-US" altLang="vi-VN" sz="1800" b="1" dirty="0" err="1">
                <a:solidFill>
                  <a:srgbClr val="FF0000"/>
                </a:solidFill>
                <a:latin typeface="Times New Roman" panose="02020603050405020304" pitchFamily="18" charset="0"/>
                <a:cs typeface="Times New Roman" panose="02020603050405020304" pitchFamily="18" charset="0"/>
              </a:rPr>
              <a:t>hợp</a:t>
            </a:r>
            <a:r>
              <a:rPr lang="en-US" altLang="vi-VN" sz="1800" b="1" dirty="0">
                <a:solidFill>
                  <a:srgbClr val="FF0000"/>
                </a:solidFill>
                <a:latin typeface="Times New Roman" panose="02020603050405020304" pitchFamily="18" charset="0"/>
                <a:cs typeface="Times New Roman" panose="02020603050405020304" pitchFamily="18" charset="0"/>
              </a:rPr>
              <a:t> </a:t>
            </a:r>
            <a:r>
              <a:rPr lang="en-US" altLang="vi-VN" sz="1800" b="1" dirty="0" err="1">
                <a:solidFill>
                  <a:srgbClr val="FF0000"/>
                </a:solidFill>
                <a:latin typeface="Times New Roman" panose="02020603050405020304" pitchFamily="18" charset="0"/>
                <a:cs typeface="Times New Roman" panose="02020603050405020304" pitchFamily="18" charset="0"/>
              </a:rPr>
              <a:t>tốt</a:t>
            </a:r>
            <a:r>
              <a:rPr lang="en-US" altLang="vi-VN" sz="1800" b="1" dirty="0">
                <a:solidFill>
                  <a:srgbClr val="FF0000"/>
                </a:solidFill>
                <a:latin typeface="Times New Roman" panose="02020603050405020304" pitchFamily="18" charset="0"/>
                <a:cs typeface="Times New Roman" panose="02020603050405020304" pitchFamily="18" charset="0"/>
              </a:rPr>
              <a:t>:</a:t>
            </a:r>
            <a:endParaRPr lang="pt-BR" altLang="vi-VN" sz="1800" b="1" dirty="0">
              <a:solidFill>
                <a:srgbClr val="FF0000"/>
              </a:solidFill>
              <a:latin typeface="Times New Roman" panose="02020603050405020304" pitchFamily="18" charset="0"/>
              <a:cs typeface="Times New Roman" panose="02020603050405020304" pitchFamily="18" charset="0"/>
            </a:endParaRPr>
          </a:p>
          <a:p>
            <a:pPr indent="-457200">
              <a:lnSpc>
                <a:spcPct val="90000"/>
              </a:lnSpc>
              <a:buFont typeface="Poppins"/>
              <a:buNone/>
            </a:pPr>
            <a:r>
              <a:rPr lang="pt-BR" altLang="vi-VN" sz="1800" i="1" dirty="0">
                <a:latin typeface="Times New Roman" panose="02020603050405020304" pitchFamily="18" charset="0"/>
                <a:cs typeface="Times New Roman" panose="02020603050405020304" pitchFamily="18" charset="0"/>
              </a:rPr>
              <a:t>Kỹ năng tổng hợp sẽ dần hoàn thiện trong quá trình thực hành</a:t>
            </a:r>
          </a:p>
          <a:p>
            <a:pPr indent="-457200">
              <a:lnSpc>
                <a:spcPct val="90000"/>
              </a:lnSpc>
              <a:buFontTx/>
              <a:buAutoNum type="arabicPeriod"/>
            </a:pPr>
            <a:r>
              <a:rPr lang="pt-BR" altLang="vi-VN" sz="1800" b="1" dirty="0">
                <a:latin typeface="Times New Roman" panose="02020603050405020304" pitchFamily="18" charset="0"/>
                <a:cs typeface="Times New Roman" panose="02020603050405020304" pitchFamily="18" charset="0"/>
              </a:rPr>
              <a:t>Ghi chép</a:t>
            </a:r>
            <a:r>
              <a:rPr lang="pt-BR" altLang="vi-VN" sz="1800" dirty="0">
                <a:latin typeface="Times New Roman" panose="02020603050405020304" pitchFamily="18" charset="0"/>
                <a:cs typeface="Times New Roman" panose="02020603050405020304" pitchFamily="18" charset="0"/>
              </a:rPr>
              <a:t> trong buổi thảo luận sẽ tạo điều kiện thuận lợi cho tổng hợp ý. </a:t>
            </a:r>
          </a:p>
          <a:p>
            <a:pPr indent="-457200">
              <a:lnSpc>
                <a:spcPct val="90000"/>
              </a:lnSpc>
              <a:buFontTx/>
              <a:buAutoNum type="arabicPeriod"/>
            </a:pPr>
            <a:r>
              <a:rPr lang="pt-BR" altLang="vi-VN" sz="1800" b="1" dirty="0">
                <a:latin typeface="Times New Roman" panose="02020603050405020304" pitchFamily="18" charset="0"/>
                <a:cs typeface="Times New Roman" panose="02020603050405020304" pitchFamily="18" charset="0"/>
              </a:rPr>
              <a:t>Gạch chân, khoanh ... các ý kiến chủ đạo</a:t>
            </a:r>
            <a:r>
              <a:rPr lang="pt-BR" altLang="vi-VN" sz="1800" dirty="0">
                <a:latin typeface="Times New Roman" panose="02020603050405020304" pitchFamily="18" charset="0"/>
                <a:cs typeface="Times New Roman" panose="02020603050405020304" pitchFamily="18" charset="0"/>
              </a:rPr>
              <a:t> của buổi thảo luận được ghi lại trong sổ</a:t>
            </a:r>
          </a:p>
          <a:p>
            <a:pPr indent="-457200">
              <a:lnSpc>
                <a:spcPct val="90000"/>
              </a:lnSpc>
              <a:buFontTx/>
              <a:buAutoNum type="arabicPeriod"/>
            </a:pPr>
            <a:r>
              <a:rPr lang="pt-BR" altLang="vi-VN" sz="1800" b="1" dirty="0">
                <a:latin typeface="Times New Roman" panose="02020603050405020304" pitchFamily="18" charset="0"/>
                <a:cs typeface="Times New Roman" panose="02020603050405020304" pitchFamily="18" charset="0"/>
              </a:rPr>
              <a:t>Sắp xếp</a:t>
            </a:r>
            <a:r>
              <a:rPr lang="pt-BR" altLang="vi-VN" sz="1800" dirty="0">
                <a:latin typeface="Times New Roman" panose="02020603050405020304" pitchFamily="18" charset="0"/>
                <a:cs typeface="Times New Roman" panose="02020603050405020304" pitchFamily="18" charset="0"/>
              </a:rPr>
              <a:t> các ý kiến theo </a:t>
            </a:r>
            <a:r>
              <a:rPr lang="pt-BR" altLang="vi-VN" sz="1800" b="1" dirty="0">
                <a:latin typeface="Times New Roman" panose="02020603050405020304" pitchFamily="18" charset="0"/>
                <a:cs typeface="Times New Roman" panose="02020603050405020304" pitchFamily="18" charset="0"/>
              </a:rPr>
              <a:t>cấu trúc chặt chẽ</a:t>
            </a:r>
            <a:r>
              <a:rPr lang="pt-BR" altLang="vi-VN" sz="1800" dirty="0">
                <a:latin typeface="Times New Roman" panose="02020603050405020304" pitchFamily="18" charset="0"/>
                <a:cs typeface="Times New Roman" panose="02020603050405020304" pitchFamily="18" charset="0"/>
              </a:rPr>
              <a:t>, xoay quanh các </a:t>
            </a:r>
            <a:r>
              <a:rPr lang="pt-BR" altLang="vi-VN" sz="1800" b="1" dirty="0">
                <a:latin typeface="Times New Roman" panose="02020603050405020304" pitchFamily="18" charset="0"/>
                <a:cs typeface="Times New Roman" panose="02020603050405020304" pitchFamily="18" charset="0"/>
              </a:rPr>
              <a:t>ý kiến chủ đạo </a:t>
            </a:r>
            <a:r>
              <a:rPr lang="pt-BR" altLang="vi-VN" sz="1800" dirty="0">
                <a:latin typeface="Times New Roman" panose="02020603050405020304" pitchFamily="18" charset="0"/>
                <a:cs typeface="Times New Roman" panose="02020603050405020304" pitchFamily="18" charset="0"/>
              </a:rPr>
              <a:t>và cả những </a:t>
            </a:r>
            <a:r>
              <a:rPr lang="pt-BR" altLang="vi-VN" sz="1800" b="1" dirty="0">
                <a:latin typeface="Times New Roman" panose="02020603050405020304" pitchFamily="18" charset="0"/>
                <a:cs typeface="Times New Roman" panose="02020603050405020304" pitchFamily="18" charset="0"/>
              </a:rPr>
              <a:t>ý kiến của các thành phần tham dự khác nhau</a:t>
            </a:r>
            <a:r>
              <a:rPr lang="pt-BR" altLang="vi-VN" sz="1800" dirty="0">
                <a:latin typeface="Times New Roman" panose="02020603050405020304" pitchFamily="18" charset="0"/>
                <a:cs typeface="Times New Roman" panose="02020603050405020304" pitchFamily="18" charset="0"/>
              </a:rPr>
              <a:t>.</a:t>
            </a:r>
          </a:p>
          <a:p>
            <a:pPr indent="-457200">
              <a:lnSpc>
                <a:spcPct val="90000"/>
              </a:lnSpc>
              <a:buFontTx/>
              <a:buAutoNum type="arabicPeriod"/>
            </a:pPr>
            <a:r>
              <a:rPr lang="pt-BR" altLang="vi-VN" sz="1800" dirty="0">
                <a:latin typeface="Times New Roman" panose="02020603050405020304" pitchFamily="18" charset="0"/>
                <a:cs typeface="Times New Roman" panose="02020603050405020304" pitchFamily="18" charset="0"/>
              </a:rPr>
              <a:t>Khi trình bày lại cần liên hệ ý kiến của một vài người tham dự (</a:t>
            </a:r>
            <a:r>
              <a:rPr lang="pt-BR" altLang="vi-VN" sz="1800" i="1" dirty="0">
                <a:latin typeface="Times New Roman" panose="02020603050405020304" pitchFamily="18" charset="0"/>
                <a:cs typeface="Times New Roman" panose="02020603050405020304" pitchFamily="18" charset="0"/>
              </a:rPr>
              <a:t>"....., như anh Toán đã nói"</a:t>
            </a:r>
            <a:r>
              <a:rPr lang="pt-BR" altLang="vi-VN" sz="1800" dirty="0">
                <a:latin typeface="Times New Roman" panose="02020603050405020304" pitchFamily="18" charset="0"/>
                <a:cs typeface="Times New Roman" panose="02020603050405020304" pitchFamily="18" charset="0"/>
              </a:rPr>
              <a:t>). Sử dụng ý của NTD để khái quát hoá quan điểm của anh ta.</a:t>
            </a:r>
            <a:endParaRPr lang="en-US" altLang="vi-V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595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checkerboard(across)">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checkerboard(across)">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checkerboard(across)">
                                      <p:cBhvr>
                                        <p:cTn id="42" dur="5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checkerboard(across)">
                                      <p:cBhvr>
                                        <p:cTn id="47" dur="500"/>
                                        <p:tgtEl>
                                          <p:spTgt spid="4">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Effect transition="in" filter="checkerboard(across)">
                                      <p:cBhvr>
                                        <p:cTn id="52" dur="500"/>
                                        <p:tgtEl>
                                          <p:spTgt spid="4">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4">
                                            <p:txEl>
                                              <p:pRg st="5" end="5"/>
                                            </p:txEl>
                                          </p:spTgt>
                                        </p:tgtEl>
                                        <p:attrNameLst>
                                          <p:attrName>style.visibility</p:attrName>
                                        </p:attrNameLst>
                                      </p:cBhvr>
                                      <p:to>
                                        <p:strVal val="visible"/>
                                      </p:to>
                                    </p:set>
                                    <p:animEffect transition="in" filter="checkerboard(across)">
                                      <p:cBhvr>
                                        <p:cTn id="5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638CB17-4E69-9C3D-8B88-D35626F087E3}"/>
              </a:ext>
            </a:extLst>
          </p:cNvPr>
          <p:cNvSpPr txBox="1">
            <a:spLocks noChangeArrowheads="1"/>
          </p:cNvSpPr>
          <p:nvPr/>
        </p:nvSpPr>
        <p:spPr>
          <a:xfrm>
            <a:off x="431540" y="250080"/>
            <a:ext cx="8280920" cy="572700"/>
          </a:xfr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vi-VN" sz="2800" b="1" dirty="0" err="1">
                <a:solidFill>
                  <a:schemeClr val="bg1"/>
                </a:solidFill>
                <a:latin typeface="Times New Roman" panose="02020603050405020304" pitchFamily="18" charset="0"/>
                <a:cs typeface="Times New Roman" panose="02020603050405020304" pitchFamily="18" charset="0"/>
              </a:rPr>
              <a:t>Lưu</a:t>
            </a:r>
            <a:r>
              <a:rPr lang="en-US" altLang="vi-VN" sz="2800" b="1" dirty="0">
                <a:solidFill>
                  <a:schemeClr val="bg1"/>
                </a:solidFill>
                <a:latin typeface="Times New Roman" panose="02020603050405020304" pitchFamily="18" charset="0"/>
                <a:cs typeface="Times New Roman" panose="02020603050405020304" pitchFamily="18" charset="0"/>
              </a:rPr>
              <a:t> ý </a:t>
            </a:r>
            <a:r>
              <a:rPr lang="en-US" altLang="vi-VN" sz="2800" b="1" dirty="0" err="1">
                <a:solidFill>
                  <a:schemeClr val="bg1"/>
                </a:solidFill>
                <a:latin typeface="Times New Roman" panose="02020603050405020304" pitchFamily="18" charset="0"/>
                <a:cs typeface="Times New Roman" panose="02020603050405020304" pitchFamily="18" charset="0"/>
              </a:rPr>
              <a:t>khi</a:t>
            </a:r>
            <a:r>
              <a:rPr lang="en-US" altLang="vi-VN" sz="2800" b="1" dirty="0">
                <a:solidFill>
                  <a:schemeClr val="bg1"/>
                </a:solidFill>
                <a:latin typeface="Times New Roman" panose="02020603050405020304" pitchFamily="18" charset="0"/>
                <a:cs typeface="Times New Roman" panose="02020603050405020304" pitchFamily="18" charset="0"/>
              </a:rPr>
              <a:t> </a:t>
            </a:r>
            <a:r>
              <a:rPr lang="en-US" altLang="vi-VN" sz="2800" b="1" dirty="0" err="1">
                <a:solidFill>
                  <a:schemeClr val="bg1"/>
                </a:solidFill>
                <a:latin typeface="Times New Roman" panose="02020603050405020304" pitchFamily="18" charset="0"/>
                <a:cs typeface="Times New Roman" panose="02020603050405020304" pitchFamily="18" charset="0"/>
              </a:rPr>
              <a:t>tóm</a:t>
            </a:r>
            <a:r>
              <a:rPr lang="en-US" altLang="vi-VN" sz="2800" b="1" dirty="0">
                <a:solidFill>
                  <a:schemeClr val="bg1"/>
                </a:solidFill>
                <a:latin typeface="Times New Roman" panose="02020603050405020304" pitchFamily="18" charset="0"/>
                <a:cs typeface="Times New Roman" panose="02020603050405020304" pitchFamily="18" charset="0"/>
              </a:rPr>
              <a:t> ý </a:t>
            </a:r>
            <a:r>
              <a:rPr lang="en-US" altLang="vi-VN" sz="2800" b="1" dirty="0" err="1">
                <a:solidFill>
                  <a:schemeClr val="bg1"/>
                </a:solidFill>
                <a:latin typeface="Times New Roman" panose="02020603050405020304" pitchFamily="18" charset="0"/>
                <a:cs typeface="Times New Roman" panose="02020603050405020304" pitchFamily="18" charset="0"/>
              </a:rPr>
              <a:t>và</a:t>
            </a:r>
            <a:r>
              <a:rPr lang="en-US" altLang="vi-VN" sz="2800" b="1" dirty="0">
                <a:solidFill>
                  <a:schemeClr val="bg1"/>
                </a:solidFill>
                <a:latin typeface="Times New Roman" panose="02020603050405020304" pitchFamily="18" charset="0"/>
                <a:cs typeface="Times New Roman" panose="02020603050405020304" pitchFamily="18" charset="0"/>
              </a:rPr>
              <a:t> </a:t>
            </a:r>
            <a:r>
              <a:rPr lang="en-US" altLang="vi-VN" sz="2800" b="1" dirty="0" err="1">
                <a:solidFill>
                  <a:schemeClr val="bg1"/>
                </a:solidFill>
                <a:latin typeface="Times New Roman" panose="02020603050405020304" pitchFamily="18" charset="0"/>
                <a:cs typeface="Times New Roman" panose="02020603050405020304" pitchFamily="18" charset="0"/>
              </a:rPr>
              <a:t>tổng</a:t>
            </a:r>
            <a:r>
              <a:rPr lang="en-US" altLang="vi-VN" sz="2800" b="1" dirty="0">
                <a:solidFill>
                  <a:schemeClr val="bg1"/>
                </a:solidFill>
                <a:latin typeface="Times New Roman" panose="02020603050405020304" pitchFamily="18" charset="0"/>
                <a:cs typeface="Times New Roman" panose="02020603050405020304" pitchFamily="18" charset="0"/>
              </a:rPr>
              <a:t> </a:t>
            </a:r>
            <a:r>
              <a:rPr lang="en-US" altLang="vi-VN" sz="2800" b="1" dirty="0" err="1">
                <a:solidFill>
                  <a:schemeClr val="bg1"/>
                </a:solidFill>
                <a:latin typeface="Times New Roman" panose="02020603050405020304" pitchFamily="18" charset="0"/>
                <a:cs typeface="Times New Roman" panose="02020603050405020304" pitchFamily="18" charset="0"/>
              </a:rPr>
              <a:t>hợp</a:t>
            </a:r>
            <a:r>
              <a:rPr lang="en-US" altLang="vi-VN" sz="2800" b="1" dirty="0">
                <a:solidFill>
                  <a:schemeClr val="bg1"/>
                </a:solidFill>
                <a:latin typeface="Times New Roman" panose="02020603050405020304" pitchFamily="18" charset="0"/>
                <a:cs typeface="Times New Roman" panose="02020603050405020304" pitchFamily="18" charset="0"/>
              </a:rPr>
              <a:t> ý</a:t>
            </a:r>
          </a:p>
        </p:txBody>
      </p:sp>
      <p:sp>
        <p:nvSpPr>
          <p:cNvPr id="3" name="Rectangle 3">
            <a:extLst>
              <a:ext uri="{FF2B5EF4-FFF2-40B4-BE49-F238E27FC236}">
                <a16:creationId xmlns:a16="http://schemas.microsoft.com/office/drawing/2014/main" id="{A7B6B6E5-DC7E-278A-C2B3-8DEA3C3348E6}"/>
              </a:ext>
            </a:extLst>
          </p:cNvPr>
          <p:cNvSpPr txBox="1">
            <a:spLocks noChangeArrowheads="1"/>
          </p:cNvSpPr>
          <p:nvPr/>
        </p:nvSpPr>
        <p:spPr>
          <a:xfrm>
            <a:off x="342900" y="1143000"/>
            <a:ext cx="4301836" cy="3086099"/>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indent="-457200" algn="just">
              <a:buFont typeface="Wingdings" panose="05000000000000000000" pitchFamily="2" charset="2"/>
              <a:buChar char="ü"/>
            </a:pPr>
            <a:r>
              <a:rPr lang="pt-BR" altLang="vi-VN" sz="2400" dirty="0">
                <a:latin typeface="Times New Roman" panose="02020603050405020304" pitchFamily="18" charset="0"/>
                <a:cs typeface="Times New Roman" panose="02020603050405020304" pitchFamily="18" charset="0"/>
              </a:rPr>
              <a:t>Tóm ý và tổng hợp ý quá </a:t>
            </a:r>
            <a:r>
              <a:rPr lang="pt-BR" altLang="vi-VN" sz="2400" b="1" dirty="0">
                <a:latin typeface="Times New Roman" panose="02020603050405020304" pitchFamily="18" charset="0"/>
                <a:cs typeface="Times New Roman" panose="02020603050405020304" pitchFamily="18" charset="0"/>
              </a:rPr>
              <a:t>chủ quan</a:t>
            </a:r>
          </a:p>
          <a:p>
            <a:pPr indent="-457200" algn="just">
              <a:buFont typeface="Wingdings" panose="05000000000000000000" pitchFamily="2" charset="2"/>
              <a:buChar char="ü"/>
            </a:pPr>
            <a:r>
              <a:rPr lang="pt-BR" altLang="vi-VN" sz="2400" dirty="0">
                <a:latin typeface="Times New Roman" panose="02020603050405020304" pitchFamily="18" charset="0"/>
                <a:cs typeface="Times New Roman" panose="02020603050405020304" pitchFamily="18" charset="0"/>
              </a:rPr>
              <a:t>Nội dung thiếu ý</a:t>
            </a:r>
          </a:p>
          <a:p>
            <a:pPr indent="-457200" algn="just">
              <a:buFont typeface="Wingdings" panose="05000000000000000000" pitchFamily="2" charset="2"/>
              <a:buChar char="ü"/>
            </a:pPr>
            <a:r>
              <a:rPr lang="pt-BR" altLang="vi-VN" sz="2400" dirty="0">
                <a:latin typeface="Times New Roman" panose="02020603050405020304" pitchFamily="18" charset="0"/>
                <a:cs typeface="Times New Roman" panose="02020603050405020304" pitchFamily="18" charset="0"/>
              </a:rPr>
              <a:t>Nội dung bị </a:t>
            </a:r>
            <a:r>
              <a:rPr lang="pt-BR" altLang="vi-VN" sz="2400" b="1" dirty="0">
                <a:latin typeface="Times New Roman" panose="02020603050405020304" pitchFamily="18" charset="0"/>
                <a:cs typeface="Times New Roman" panose="02020603050405020304" pitchFamily="18" charset="0"/>
              </a:rPr>
              <a:t>bóp méo</a:t>
            </a:r>
          </a:p>
          <a:p>
            <a:pPr indent="-457200" algn="just">
              <a:buFont typeface="Wingdings" panose="05000000000000000000" pitchFamily="2" charset="2"/>
              <a:buChar char="ü"/>
            </a:pPr>
            <a:r>
              <a:rPr lang="pt-BR" altLang="vi-VN" sz="2400" dirty="0">
                <a:latin typeface="Times New Roman" panose="02020603050405020304" pitchFamily="18" charset="0"/>
                <a:cs typeface="Times New Roman" panose="02020603050405020304" pitchFamily="18" charset="0"/>
              </a:rPr>
              <a:t>Ý được tóm tắt và tổng hợp không được sắp xếp tốt nên </a:t>
            </a:r>
            <a:r>
              <a:rPr lang="pt-BR" altLang="vi-VN" sz="2400" b="1" dirty="0">
                <a:latin typeface="Times New Roman" panose="02020603050405020304" pitchFamily="18" charset="0"/>
                <a:cs typeface="Times New Roman" panose="02020603050405020304" pitchFamily="18" charset="0"/>
              </a:rPr>
              <a:t>khó hiểu</a:t>
            </a:r>
            <a:r>
              <a:rPr lang="pt-BR" altLang="vi-VN" sz="2400" dirty="0">
                <a:latin typeface="Times New Roman" panose="02020603050405020304" pitchFamily="18" charset="0"/>
                <a:cs typeface="Times New Roman" panose="02020603050405020304" pitchFamily="18" charset="0"/>
              </a:rPr>
              <a:t> hoặc quá </a:t>
            </a:r>
            <a:r>
              <a:rPr lang="pt-BR" altLang="vi-VN" sz="2400" b="1" dirty="0">
                <a:latin typeface="Times New Roman" panose="02020603050405020304" pitchFamily="18" charset="0"/>
                <a:cs typeface="Times New Roman" panose="02020603050405020304" pitchFamily="18" charset="0"/>
              </a:rPr>
              <a:t>chung chung</a:t>
            </a:r>
            <a:r>
              <a:rPr lang="pt-BR" altLang="vi-VN" sz="2400" dirty="0">
                <a:latin typeface="Times New Roman" panose="02020603050405020304" pitchFamily="18" charset="0"/>
                <a:cs typeface="Times New Roman" panose="02020603050405020304" pitchFamily="18" charset="0"/>
              </a:rPr>
              <a:t>.</a:t>
            </a:r>
            <a:endParaRPr lang="en-US" altLang="vi-VN"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795404" y="924008"/>
            <a:ext cx="2857500" cy="1866900"/>
          </a:xfrm>
          <a:prstGeom prst="rect">
            <a:avLst/>
          </a:prstGeom>
        </p:spPr>
      </p:pic>
      <p:pic>
        <p:nvPicPr>
          <p:cNvPr id="5" name="Picture 4"/>
          <p:cNvPicPr>
            <a:picLocks noChangeAspect="1"/>
          </p:cNvPicPr>
          <p:nvPr/>
        </p:nvPicPr>
        <p:blipFill>
          <a:blip r:embed="rId3"/>
          <a:stretch>
            <a:fillRect/>
          </a:stretch>
        </p:blipFill>
        <p:spPr>
          <a:xfrm>
            <a:off x="6098164" y="2892137"/>
            <a:ext cx="2828925" cy="1673801"/>
          </a:xfrm>
          <a:prstGeom prst="rect">
            <a:avLst/>
          </a:prstGeom>
        </p:spPr>
      </p:pic>
    </p:spTree>
    <p:extLst>
      <p:ext uri="{BB962C8B-B14F-4D97-AF65-F5344CB8AC3E}">
        <p14:creationId xmlns:p14="http://schemas.microsoft.com/office/powerpoint/2010/main" val="3580435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 y="155864"/>
            <a:ext cx="8343900" cy="523220"/>
          </a:xfrm>
          <a:prstGeom prst="rect">
            <a:avLst/>
          </a:prstGeom>
          <a:noFill/>
        </p:spPr>
        <p:txBody>
          <a:bodyPr wrap="square" rtlCol="0">
            <a:spAutoFit/>
          </a:bodyPr>
          <a:lstStyle/>
          <a:p>
            <a:r>
              <a:rPr lang="en-US" altLang="vi-VN" sz="2800" b="1" dirty="0">
                <a:solidFill>
                  <a:schemeClr val="bg1"/>
                </a:solidFill>
                <a:latin typeface="Times New Roman" panose="02020603050405020304" pitchFamily="18" charset="0"/>
                <a:cs typeface="Times New Roman" panose="02020603050405020304" pitchFamily="18" charset="0"/>
              </a:rPr>
              <a:t>5. GIẢI QUYẾT BẤT ĐỒNG</a:t>
            </a:r>
            <a:endParaRPr lang="en-US" sz="2800" dirty="0">
              <a:solidFill>
                <a:schemeClr val="bg1"/>
              </a:solidFill>
              <a:latin typeface="Times New Roman" panose="02020603050405020304" pitchFamily="18" charset="0"/>
              <a:cs typeface="Times New Roman" panose="02020603050405020304" pitchFamily="18" charset="0"/>
            </a:endParaRPr>
          </a:p>
        </p:txBody>
      </p:sp>
      <p:sp>
        <p:nvSpPr>
          <p:cNvPr id="3" name="Rectangle 3">
            <a:extLst>
              <a:ext uri="{FF2B5EF4-FFF2-40B4-BE49-F238E27FC236}">
                <a16:creationId xmlns:a16="http://schemas.microsoft.com/office/drawing/2014/main" id="{F0767E8B-3CE6-76A2-536E-0FBF682A4597}"/>
              </a:ext>
            </a:extLst>
          </p:cNvPr>
          <p:cNvSpPr txBox="1">
            <a:spLocks noChangeArrowheads="1"/>
          </p:cNvSpPr>
          <p:nvPr/>
        </p:nvSpPr>
        <p:spPr>
          <a:xfrm>
            <a:off x="261182" y="1113725"/>
            <a:ext cx="5328592" cy="3651647"/>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indent="-457200">
              <a:lnSpc>
                <a:spcPct val="90000"/>
              </a:lnSpc>
            </a:pPr>
            <a:r>
              <a:rPr lang="pt-BR" altLang="vi-VN" sz="2000" b="1" dirty="0">
                <a:latin typeface="Times New Roman" panose="02020603050405020304" pitchFamily="18" charset="0"/>
                <a:cs typeface="Times New Roman" panose="02020603050405020304" pitchFamily="18" charset="0"/>
              </a:rPr>
              <a:t>Thái độ:</a:t>
            </a:r>
          </a:p>
          <a:p>
            <a:pPr indent="-457200">
              <a:lnSpc>
                <a:spcPct val="90000"/>
              </a:lnSpc>
              <a:buFont typeface="Arial" panose="020B0604020202020204" pitchFamily="34" charset="0"/>
              <a:buChar char="•"/>
            </a:pPr>
            <a:r>
              <a:rPr lang="pt-BR" altLang="vi-VN" sz="2000" dirty="0">
                <a:latin typeface="Times New Roman" panose="02020603050405020304" pitchFamily="18" charset="0"/>
                <a:cs typeface="Times New Roman" panose="02020603050405020304" pitchFamily="18" charset="0"/>
              </a:rPr>
              <a:t>Biết tôn trọng, tin tưởng người đối thoại</a:t>
            </a:r>
          </a:p>
          <a:p>
            <a:pPr indent="-457200">
              <a:lnSpc>
                <a:spcPct val="90000"/>
              </a:lnSpc>
              <a:buFont typeface="Arial" panose="020B0604020202020204" pitchFamily="34" charset="0"/>
              <a:buChar char="•"/>
            </a:pPr>
            <a:r>
              <a:rPr lang="pt-BR" altLang="vi-VN" sz="2000" dirty="0">
                <a:latin typeface="Times New Roman" panose="02020603050405020304" pitchFamily="18" charset="0"/>
                <a:cs typeface="Times New Roman" panose="02020603050405020304" pitchFamily="18" charset="0"/>
              </a:rPr>
              <a:t>Biết kiềm chế, hoà nhã</a:t>
            </a:r>
          </a:p>
          <a:p>
            <a:pPr indent="-457200">
              <a:lnSpc>
                <a:spcPct val="90000"/>
              </a:lnSpc>
              <a:buFont typeface="Arial" panose="020B0604020202020204" pitchFamily="34" charset="0"/>
              <a:buChar char="•"/>
            </a:pPr>
            <a:r>
              <a:rPr lang="pt-BR" altLang="vi-VN" sz="2000" dirty="0">
                <a:latin typeface="Times New Roman" panose="02020603050405020304" pitchFamily="18" charset="0"/>
                <a:cs typeface="Times New Roman" panose="02020603050405020304" pitchFamily="18" charset="0"/>
              </a:rPr>
              <a:t>Biết chấp nhận, tránh làm người khác mất mặt</a:t>
            </a:r>
          </a:p>
          <a:p>
            <a:pPr indent="-457200">
              <a:lnSpc>
                <a:spcPct val="90000"/>
              </a:lnSpc>
              <a:buFont typeface="Arial" panose="020B0604020202020204" pitchFamily="34" charset="0"/>
              <a:buChar char="•"/>
            </a:pPr>
            <a:r>
              <a:rPr lang="pt-BR" altLang="vi-VN" sz="2000" dirty="0">
                <a:latin typeface="Times New Roman" panose="02020603050405020304" pitchFamily="18" charset="0"/>
                <a:cs typeface="Times New Roman" panose="02020603050405020304" pitchFamily="18" charset="0"/>
              </a:rPr>
              <a:t>Đưa lịch trình rõ ràng, luật lệ, nội qui </a:t>
            </a:r>
          </a:p>
          <a:p>
            <a:pPr indent="-457200">
              <a:lnSpc>
                <a:spcPct val="90000"/>
              </a:lnSpc>
              <a:buFont typeface="Arial" panose="020B0604020202020204" pitchFamily="34" charset="0"/>
              <a:buChar char="•"/>
            </a:pPr>
            <a:r>
              <a:rPr lang="fr-FR" altLang="vi-VN" sz="2000" dirty="0" err="1">
                <a:latin typeface="Times New Roman" panose="02020603050405020304" pitchFamily="18" charset="0"/>
                <a:cs typeface="Times New Roman" panose="02020603050405020304" pitchFamily="18" charset="0"/>
              </a:rPr>
              <a:t>Xác</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định</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chuẩn</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mực</a:t>
            </a:r>
            <a:r>
              <a:rPr lang="fr-FR" altLang="vi-VN" sz="2000" dirty="0">
                <a:latin typeface="Times New Roman" panose="02020603050405020304" pitchFamily="18" charset="0"/>
                <a:cs typeface="Times New Roman" panose="02020603050405020304" pitchFamily="18" charset="0"/>
              </a:rPr>
              <a:t>/</a:t>
            </a:r>
            <a:r>
              <a:rPr lang="fr-FR" altLang="vi-VN" sz="2000" dirty="0" err="1">
                <a:latin typeface="Times New Roman" panose="02020603050405020304" pitchFamily="18" charset="0"/>
                <a:cs typeface="Times New Roman" panose="02020603050405020304" pitchFamily="18" charset="0"/>
              </a:rPr>
              <a:t>tiêu</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chuẩn</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để</a:t>
            </a:r>
            <a:r>
              <a:rPr lang="fr-FR" altLang="vi-VN" sz="2000" dirty="0">
                <a:latin typeface="Times New Roman" panose="02020603050405020304" pitchFamily="18" charset="0"/>
                <a:cs typeface="Times New Roman" panose="02020603050405020304" pitchFamily="18" charset="0"/>
              </a:rPr>
              <a:t> qui </a:t>
            </a:r>
            <a:r>
              <a:rPr lang="fr-FR" altLang="vi-VN" sz="2000" dirty="0" err="1">
                <a:latin typeface="Times New Roman" panose="02020603050405020304" pitchFamily="18" charset="0"/>
                <a:cs typeface="Times New Roman" panose="02020603050405020304" pitchFamily="18" charset="0"/>
              </a:rPr>
              <a:t>chiếu</a:t>
            </a:r>
            <a:endParaRPr lang="fr-FR" altLang="vi-VN" sz="2000" dirty="0">
              <a:latin typeface="Times New Roman" panose="02020603050405020304" pitchFamily="18" charset="0"/>
              <a:cs typeface="Times New Roman" panose="02020603050405020304" pitchFamily="18" charset="0"/>
            </a:endParaRPr>
          </a:p>
          <a:p>
            <a:pPr indent="-457200">
              <a:lnSpc>
                <a:spcPct val="90000"/>
              </a:lnSpc>
              <a:buFont typeface="Arial" panose="020B0604020202020204" pitchFamily="34" charset="0"/>
              <a:buChar char="•"/>
            </a:pPr>
            <a:r>
              <a:rPr lang="fr-FR" altLang="vi-VN" sz="2000" dirty="0" err="1">
                <a:latin typeface="Times New Roman" panose="02020603050405020304" pitchFamily="18" charset="0"/>
                <a:cs typeface="Times New Roman" panose="02020603050405020304" pitchFamily="18" charset="0"/>
              </a:rPr>
              <a:t>Xác</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định</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trước</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các</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khó</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khăn</a:t>
            </a:r>
            <a:r>
              <a:rPr lang="fr-FR" altLang="vi-VN" sz="2000" dirty="0">
                <a:latin typeface="Times New Roman" panose="02020603050405020304" pitchFamily="18" charset="0"/>
                <a:cs typeface="Times New Roman" panose="02020603050405020304" pitchFamily="18" charset="0"/>
              </a:rPr>
              <a:t>/</a:t>
            </a:r>
            <a:r>
              <a:rPr lang="fr-FR" altLang="vi-VN" sz="2000" dirty="0" err="1">
                <a:latin typeface="Times New Roman" panose="02020603050405020304" pitchFamily="18" charset="0"/>
                <a:cs typeface="Times New Roman" panose="02020603050405020304" pitchFamily="18" charset="0"/>
              </a:rPr>
              <a:t>xung</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đột</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có</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thể</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gặp</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và</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dự</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kiến</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giải</a:t>
            </a:r>
            <a:r>
              <a:rPr lang="fr-FR" altLang="vi-VN" sz="2000" dirty="0">
                <a:latin typeface="Times New Roman" panose="02020603050405020304" pitchFamily="18" charset="0"/>
                <a:cs typeface="Times New Roman" panose="02020603050405020304" pitchFamily="18" charset="0"/>
              </a:rPr>
              <a:t> </a:t>
            </a:r>
            <a:r>
              <a:rPr lang="fr-FR" altLang="vi-VN" sz="2000" dirty="0" err="1">
                <a:latin typeface="Times New Roman" panose="02020603050405020304" pitchFamily="18" charset="0"/>
                <a:cs typeface="Times New Roman" panose="02020603050405020304" pitchFamily="18" charset="0"/>
              </a:rPr>
              <a:t>pháp</a:t>
            </a:r>
            <a:endParaRPr lang="pt-BR" altLang="vi-VN" sz="2000" dirty="0">
              <a:latin typeface="Times New Roman" panose="02020603050405020304" pitchFamily="18" charset="0"/>
              <a:cs typeface="Times New Roman" panose="02020603050405020304" pitchFamily="18" charset="0"/>
            </a:endParaRPr>
          </a:p>
          <a:p>
            <a:pPr indent="-457200">
              <a:lnSpc>
                <a:spcPct val="90000"/>
              </a:lnSpc>
              <a:buFont typeface="Arial" panose="020B0604020202020204" pitchFamily="34" charset="0"/>
              <a:buChar char="•"/>
            </a:pPr>
            <a:r>
              <a:rPr lang="pt-BR" altLang="vi-VN" sz="2000" dirty="0">
                <a:latin typeface="Times New Roman" panose="02020603050405020304" pitchFamily="18" charset="0"/>
                <a:cs typeface="Times New Roman" panose="02020603050405020304" pitchFamily="18" charset="0"/>
              </a:rPr>
              <a:t>Luôn tạo và duy trì không khí thân mật, vui vẻ, đoàn kết</a:t>
            </a:r>
            <a:endParaRPr lang="en-US" altLang="vi-VN"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450032" y="1000125"/>
            <a:ext cx="3086100" cy="1771650"/>
          </a:xfrm>
          <a:prstGeom prst="rect">
            <a:avLst/>
          </a:prstGeom>
        </p:spPr>
      </p:pic>
      <p:pic>
        <p:nvPicPr>
          <p:cNvPr id="6" name="Picture 5"/>
          <p:cNvPicPr>
            <a:picLocks noChangeAspect="1"/>
          </p:cNvPicPr>
          <p:nvPr/>
        </p:nvPicPr>
        <p:blipFill>
          <a:blip r:embed="rId3"/>
          <a:stretch>
            <a:fillRect/>
          </a:stretch>
        </p:blipFill>
        <p:spPr>
          <a:xfrm>
            <a:off x="6463145" y="2855216"/>
            <a:ext cx="2551401" cy="1550530"/>
          </a:xfrm>
          <a:prstGeom prst="rect">
            <a:avLst/>
          </a:prstGeom>
        </p:spPr>
      </p:pic>
    </p:spTree>
    <p:extLst>
      <p:ext uri="{BB962C8B-B14F-4D97-AF65-F5344CB8AC3E}">
        <p14:creationId xmlns:p14="http://schemas.microsoft.com/office/powerpoint/2010/main" val="91682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5E7EBDA-7719-64F3-EF9C-A08744CEA393}"/>
              </a:ext>
            </a:extLst>
          </p:cNvPr>
          <p:cNvSpPr txBox="1">
            <a:spLocks noChangeArrowheads="1"/>
          </p:cNvSpPr>
          <p:nvPr/>
        </p:nvSpPr>
        <p:spPr>
          <a:xfrm>
            <a:off x="467544" y="0"/>
            <a:ext cx="7126460" cy="857250"/>
          </a:xfrm>
        </p:spPr>
        <p:txBody>
          <a:bodyPr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lgn="ctr">
              <a:defRPr/>
            </a:pPr>
            <a:r>
              <a:rPr lang="en-US" sz="2600" b="1" dirty="0" err="1">
                <a:solidFill>
                  <a:schemeClr val="bg1"/>
                </a:solidFill>
                <a:latin typeface="Times New Roman" panose="02020603050405020304" pitchFamily="18" charset="0"/>
                <a:cs typeface="Times New Roman" panose="02020603050405020304" pitchFamily="18" charset="0"/>
              </a:rPr>
              <a:t>Lưu</a:t>
            </a:r>
            <a:r>
              <a:rPr lang="en-US" sz="2600" b="1" dirty="0">
                <a:solidFill>
                  <a:schemeClr val="bg1"/>
                </a:solidFill>
                <a:latin typeface="Times New Roman" panose="02020603050405020304" pitchFamily="18" charset="0"/>
                <a:cs typeface="Times New Roman" panose="02020603050405020304" pitchFamily="18" charset="0"/>
              </a:rPr>
              <a:t> ý </a:t>
            </a:r>
            <a:r>
              <a:rPr lang="en-US" sz="2600" b="1" dirty="0" err="1">
                <a:solidFill>
                  <a:schemeClr val="bg1"/>
                </a:solidFill>
                <a:latin typeface="Times New Roman" panose="02020603050405020304" pitchFamily="18" charset="0"/>
                <a:cs typeface="Times New Roman" panose="02020603050405020304" pitchFamily="18" charset="0"/>
              </a:rPr>
              <a:t>khi</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giải</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quyết</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khi</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các</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bất</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đồng</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hoặc</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xung</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đột</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xảy</a:t>
            </a:r>
            <a:r>
              <a:rPr lang="en-US" sz="2600" b="1" dirty="0">
                <a:solidFill>
                  <a:schemeClr val="bg1"/>
                </a:solidFill>
                <a:latin typeface="Times New Roman" panose="02020603050405020304" pitchFamily="18" charset="0"/>
                <a:cs typeface="Times New Roman" panose="02020603050405020304" pitchFamily="18" charset="0"/>
              </a:rPr>
              <a:t> </a:t>
            </a:r>
            <a:r>
              <a:rPr lang="en-US" sz="2600" b="1" dirty="0" err="1">
                <a:solidFill>
                  <a:schemeClr val="bg1"/>
                </a:solidFill>
                <a:latin typeface="Times New Roman" panose="02020603050405020304" pitchFamily="18" charset="0"/>
                <a:cs typeface="Times New Roman" panose="02020603050405020304" pitchFamily="18" charset="0"/>
              </a:rPr>
              <a:t>ra</a:t>
            </a:r>
            <a:endParaRPr lang="en-US" sz="2600" b="1" dirty="0">
              <a:solidFill>
                <a:schemeClr val="bg1"/>
              </a:solidFill>
              <a:latin typeface="Times New Roman" panose="02020603050405020304" pitchFamily="18" charset="0"/>
              <a:cs typeface="Times New Roman" panose="02020603050405020304" pitchFamily="18" charset="0"/>
            </a:endParaRPr>
          </a:p>
        </p:txBody>
      </p:sp>
      <p:sp>
        <p:nvSpPr>
          <p:cNvPr id="3" name="Rectangle 3">
            <a:extLst>
              <a:ext uri="{FF2B5EF4-FFF2-40B4-BE49-F238E27FC236}">
                <a16:creationId xmlns:a16="http://schemas.microsoft.com/office/drawing/2014/main" id="{9287184A-07FE-26E3-9C60-8F28B54A6663}"/>
              </a:ext>
            </a:extLst>
          </p:cNvPr>
          <p:cNvSpPr txBox="1">
            <a:spLocks noChangeArrowheads="1"/>
          </p:cNvSpPr>
          <p:nvPr/>
        </p:nvSpPr>
        <p:spPr>
          <a:xfrm>
            <a:off x="301290" y="1015833"/>
            <a:ext cx="5808565" cy="3322439"/>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indent="-457200">
              <a:buFontTx/>
              <a:buAutoNum type="arabicPeriod"/>
            </a:pPr>
            <a:r>
              <a:rPr lang="en-US" altLang="vi-VN" sz="2200" dirty="0" err="1">
                <a:latin typeface="Times New Roman" panose="02020603050405020304" pitchFamily="18" charset="0"/>
                <a:cs typeface="Times New Roman" panose="02020603050405020304" pitchFamily="18" charset="0"/>
              </a:rPr>
              <a:t>Những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người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trực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tiếp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liên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quan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trình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bày</a:t>
            </a:r>
            <a:r>
              <a:rPr lang="en-US" altLang="vi-VN" sz="2200" dirty="0">
                <a:latin typeface="Times New Roman" panose="02020603050405020304" pitchFamily="18" charset="0"/>
                <a:cs typeface="Times New Roman" panose="02020603050405020304" pitchFamily="18" charset="0"/>
              </a:rPr>
              <a:t> ý </a:t>
            </a:r>
            <a:r>
              <a:rPr lang="en-US" altLang="vi-VN" sz="2200" dirty="0" err="1">
                <a:latin typeface="Times New Roman" panose="02020603050405020304" pitchFamily="18" charset="0"/>
                <a:cs typeface="Times New Roman" panose="02020603050405020304" pitchFamily="18" charset="0"/>
              </a:rPr>
              <a:t>kiến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của</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mình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về</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vấn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đề</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a:latin typeface="Times New Roman" panose="02020603050405020304" pitchFamily="18" charset="0"/>
                <a:cs typeface="Times New Roman" panose="02020603050405020304" pitchFamily="18" charset="0"/>
              </a:rPr>
              <a:t>Hai </a:t>
            </a:r>
            <a:r>
              <a:rPr lang="en-US" altLang="vi-VN" sz="2200" dirty="0" err="1">
                <a:latin typeface="Times New Roman" panose="02020603050405020304" pitchFamily="18" charset="0"/>
                <a:cs typeface="Times New Roman" panose="02020603050405020304" pitchFamily="18" charset="0"/>
              </a:rPr>
              <a:t>bên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cùng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nhìn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nhận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tình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huống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từ</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các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góc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độ</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cá</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nhân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và</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góc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độ</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chung</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err="1">
                <a:latin typeface="Times New Roman" panose="02020603050405020304" pitchFamily="18" charset="0"/>
                <a:cs typeface="Times New Roman" panose="02020603050405020304" pitchFamily="18" charset="0"/>
              </a:rPr>
              <a:t>Cùng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thảo</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luận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để</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đưa</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ra</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giải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pháp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đôi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bên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cùng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có</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lợi</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err="1">
                <a:latin typeface="Times New Roman" panose="02020603050405020304" pitchFamily="18" charset="0"/>
                <a:cs typeface="Times New Roman" panose="02020603050405020304" pitchFamily="18" charset="0"/>
              </a:rPr>
              <a:t>Có</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thể</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có</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sự</a:t>
            </a:r>
            <a:r>
              <a:rPr lang="en-US" altLang="vi-VN" sz="2200" dirty="0">
                <a:latin typeface="Times New Roman" panose="02020603050405020304" pitchFamily="18" charset="0"/>
                <a:cs typeface="Times New Roman" panose="02020603050405020304" pitchFamily="18" charset="0"/>
              </a:rPr>
              <a:t> can </a:t>
            </a:r>
            <a:r>
              <a:rPr lang="en-US" altLang="vi-VN" sz="2200" dirty="0" err="1">
                <a:latin typeface="Times New Roman" panose="02020603050405020304" pitchFamily="18" charset="0"/>
                <a:cs typeface="Times New Roman" panose="02020603050405020304" pitchFamily="18" charset="0"/>
              </a:rPr>
              <a:t>thiệp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tư</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vấn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của</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người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phụ</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trách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nhóm</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nhỏ</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hoặc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nhóm</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lớn</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a:pPr>
            <a:r>
              <a:rPr lang="en-US" altLang="vi-VN" sz="2200" dirty="0" err="1">
                <a:latin typeface="Times New Roman" panose="02020603050405020304" pitchFamily="18" charset="0"/>
                <a:cs typeface="Times New Roman" panose="02020603050405020304" pitchFamily="18" charset="0"/>
              </a:rPr>
              <a:t>Thăm</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dò</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xem</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cách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giải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quyết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đã</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hợp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tình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hợp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lý</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chưa</a:t>
            </a:r>
            <a:endParaRPr lang="en-US" altLang="vi-VN" sz="2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109855" y="940377"/>
            <a:ext cx="2552700" cy="1828800"/>
          </a:xfrm>
          <a:prstGeom prst="rect">
            <a:avLst/>
          </a:prstGeom>
        </p:spPr>
      </p:pic>
      <p:pic>
        <p:nvPicPr>
          <p:cNvPr id="5" name="Picture 4"/>
          <p:cNvPicPr>
            <a:picLocks noChangeAspect="1"/>
          </p:cNvPicPr>
          <p:nvPr/>
        </p:nvPicPr>
        <p:blipFill>
          <a:blip r:embed="rId3"/>
          <a:stretch>
            <a:fillRect/>
          </a:stretch>
        </p:blipFill>
        <p:spPr>
          <a:xfrm>
            <a:off x="6217641" y="2744255"/>
            <a:ext cx="2752725" cy="1752600"/>
          </a:xfrm>
          <a:prstGeom prst="rect">
            <a:avLst/>
          </a:prstGeom>
        </p:spPr>
      </p:pic>
    </p:spTree>
    <p:extLst>
      <p:ext uri="{BB962C8B-B14F-4D97-AF65-F5344CB8AC3E}">
        <p14:creationId xmlns:p14="http://schemas.microsoft.com/office/powerpoint/2010/main" val="293165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edg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edg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edg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edge">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2769D07-8399-7302-8915-94CE67C61114}"/>
              </a:ext>
            </a:extLst>
          </p:cNvPr>
          <p:cNvSpPr txBox="1">
            <a:spLocks noChangeArrowheads="1"/>
          </p:cNvSpPr>
          <p:nvPr/>
        </p:nvSpPr>
        <p:spPr>
          <a:xfrm>
            <a:off x="11460" y="181970"/>
            <a:ext cx="7488832" cy="571500"/>
          </a:xfrm>
        </p:spPr>
        <p:txBody>
          <a:bodyPr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63474" algn="ctr">
              <a:defRPr/>
            </a:pPr>
            <a:r>
              <a:rPr lang="en-US" sz="2800" b="1" dirty="0" err="1">
                <a:solidFill>
                  <a:schemeClr val="bg1"/>
                </a:solidFill>
                <a:latin typeface="Times New Roman" panose="02020603050405020304" pitchFamily="18" charset="0"/>
                <a:cs typeface="Times New Roman" panose="02020603050405020304" pitchFamily="18" charset="0"/>
              </a:rPr>
              <a:t>Các</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bước</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giải</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quyết</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bất</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đồng</a:t>
            </a:r>
            <a:r>
              <a:rPr lang="en-US" sz="2800" b="1" dirty="0">
                <a:solidFill>
                  <a:schemeClr val="bg1"/>
                </a:solidFill>
                <a:latin typeface="Times New Roman" panose="02020603050405020304" pitchFamily="18" charset="0"/>
                <a:cs typeface="Times New Roman" panose="02020603050405020304" pitchFamily="18" charset="0"/>
              </a:rPr>
              <a:t>, </a:t>
            </a:r>
            <a:br>
              <a:rPr lang="en-US" sz="2800" b="1" dirty="0">
                <a:solidFill>
                  <a:schemeClr val="bg1"/>
                </a:solidFill>
                <a:latin typeface="Times New Roman" panose="02020603050405020304" pitchFamily="18" charset="0"/>
                <a:cs typeface="Times New Roman" panose="02020603050405020304" pitchFamily="18" charset="0"/>
              </a:rPr>
            </a:br>
            <a:r>
              <a:rPr lang="en-US" sz="2800" b="1" dirty="0" err="1">
                <a:solidFill>
                  <a:schemeClr val="bg1"/>
                </a:solidFill>
                <a:latin typeface="Times New Roman" panose="02020603050405020304" pitchFamily="18" charset="0"/>
                <a:cs typeface="Times New Roman" panose="02020603050405020304" pitchFamily="18" charset="0"/>
              </a:rPr>
              <a:t>mâu</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thuẫn</a:t>
            </a:r>
            <a:endParaRPr lang="en-US" sz="2800" b="1" dirty="0">
              <a:solidFill>
                <a:schemeClr val="bg1"/>
              </a:solidFill>
              <a:latin typeface="Times New Roman" panose="02020603050405020304" pitchFamily="18" charset="0"/>
              <a:cs typeface="Times New Roman" panose="02020603050405020304" pitchFamily="18" charset="0"/>
            </a:endParaRPr>
          </a:p>
        </p:txBody>
      </p:sp>
      <p:sp>
        <p:nvSpPr>
          <p:cNvPr id="3" name="Rectangle 4">
            <a:extLst>
              <a:ext uri="{FF2B5EF4-FFF2-40B4-BE49-F238E27FC236}">
                <a16:creationId xmlns:a16="http://schemas.microsoft.com/office/drawing/2014/main" id="{78E4309E-3E21-1D20-5313-ACAA45859E46}"/>
              </a:ext>
            </a:extLst>
          </p:cNvPr>
          <p:cNvSpPr txBox="1">
            <a:spLocks noChangeArrowheads="1"/>
          </p:cNvSpPr>
          <p:nvPr/>
        </p:nvSpPr>
        <p:spPr>
          <a:xfrm>
            <a:off x="159796" y="1016448"/>
            <a:ext cx="4674840" cy="3600450"/>
          </a:xfr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indent="-457200">
              <a:buFontTx/>
              <a:buAutoNum type="arabicPeriod"/>
            </a:pPr>
            <a:r>
              <a:rPr lang="en-US" altLang="vi-VN" sz="2200" b="1" dirty="0" err="1">
                <a:latin typeface="Times New Roman" panose="02020603050405020304" pitchFamily="18" charset="0"/>
                <a:cs typeface="Times New Roman" panose="02020603050405020304" pitchFamily="18" charset="0"/>
              </a:rPr>
              <a:t>Thừa</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nhận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bất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đồng</a:t>
            </a:r>
            <a:r>
              <a:rPr lang="en-US" altLang="vi-VN" sz="2200" dirty="0">
                <a:latin typeface="Times New Roman" panose="02020603050405020304" pitchFamily="18" charset="0"/>
                <a:cs typeface="Times New Roman" panose="02020603050405020304" pitchFamily="18" charset="0"/>
              </a:rPr>
              <a:t>/</a:t>
            </a:r>
            <a:r>
              <a:rPr lang="en-US" altLang="vi-VN" sz="2200" dirty="0" err="1">
                <a:latin typeface="Times New Roman" panose="02020603050405020304" pitchFamily="18" charset="0"/>
                <a:cs typeface="Times New Roman" panose="02020603050405020304" pitchFamily="18" charset="0"/>
              </a:rPr>
              <a:t>mâu</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thuẫn</a:t>
            </a:r>
            <a:r>
              <a:rPr lang="en-US" altLang="vi-VN" sz="2200" dirty="0">
                <a:latin typeface="Times New Roman" panose="02020603050405020304" pitchFamily="18" charset="0"/>
                <a:cs typeface="Times New Roman" panose="02020603050405020304" pitchFamily="18" charset="0"/>
              </a:rPr>
              <a:t> </a:t>
            </a:r>
          </a:p>
          <a:p>
            <a:pPr indent="-457200">
              <a:buFontTx/>
              <a:buAutoNum type="arabicPeriod" startAt="2"/>
            </a:pPr>
            <a:r>
              <a:rPr lang="en-US" altLang="vi-VN" sz="2200" b="1" dirty="0" err="1">
                <a:latin typeface="Times New Roman" panose="02020603050405020304" pitchFamily="18" charset="0"/>
                <a:cs typeface="Times New Roman" panose="02020603050405020304" pitchFamily="18" charset="0"/>
              </a:rPr>
              <a:t>Đề</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nghị</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các</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bên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có</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bất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đồng</a:t>
            </a:r>
            <a:r>
              <a:rPr lang="en-US" altLang="vi-VN" sz="2200" dirty="0">
                <a:latin typeface="Times New Roman" panose="02020603050405020304" pitchFamily="18" charset="0"/>
                <a:cs typeface="Times New Roman" panose="02020603050405020304" pitchFamily="18" charset="0"/>
              </a:rPr>
              <a:t>/</a:t>
            </a:r>
            <a:r>
              <a:rPr lang="en-US" altLang="vi-VN" sz="2200" dirty="0" err="1">
                <a:latin typeface="Times New Roman" panose="02020603050405020304" pitchFamily="18" charset="0"/>
                <a:cs typeface="Times New Roman" panose="02020603050405020304" pitchFamily="18" charset="0"/>
              </a:rPr>
              <a:t>mâu</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thuẫn</a:t>
            </a:r>
            <a:r>
              <a:rPr lang="en-US" altLang="vi-VN" sz="2200"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cùng</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đồng</a:t>
            </a:r>
            <a:r>
              <a:rPr lang="en-US" altLang="vi-VN" sz="2200" b="1" dirty="0">
                <a:latin typeface="Times New Roman" panose="02020603050405020304" pitchFamily="18" charset="0"/>
                <a:cs typeface="Times New Roman" panose="02020603050405020304" pitchFamily="18" charset="0"/>
              </a:rPr>
              <a:t> ý </a:t>
            </a:r>
            <a:r>
              <a:rPr lang="en-US" altLang="vi-VN" sz="2200" b="1" dirty="0" err="1">
                <a:latin typeface="Times New Roman" panose="02020603050405020304" pitchFamily="18" charset="0"/>
                <a:cs typeface="Times New Roman" panose="02020603050405020304" pitchFamily="18" charset="0"/>
              </a:rPr>
              <a:t>tìm</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kiếm</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giải</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pháp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đáp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ứng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quyền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lợi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của</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các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bên</a:t>
            </a:r>
            <a:endParaRPr lang="en-US" altLang="vi-VN" sz="2200" dirty="0">
              <a:latin typeface="Times New Roman" panose="02020603050405020304" pitchFamily="18" charset="0"/>
              <a:cs typeface="Times New Roman" panose="02020603050405020304" pitchFamily="18" charset="0"/>
            </a:endParaRPr>
          </a:p>
          <a:p>
            <a:pPr indent="-457200">
              <a:buFontTx/>
              <a:buAutoNum type="arabicPeriod" startAt="2"/>
            </a:pPr>
            <a:r>
              <a:rPr lang="en-US" altLang="vi-VN" sz="2200" b="1" dirty="0" err="1">
                <a:latin typeface="Times New Roman" panose="02020603050405020304" pitchFamily="18" charset="0"/>
                <a:cs typeface="Times New Roman" panose="02020603050405020304" pitchFamily="18" charset="0"/>
              </a:rPr>
              <a:t>Lần</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lượt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từng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bên</a:t>
            </a:r>
            <a:r>
              <a:rPr lang="en-US" altLang="vi-VN" sz="2200"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trình</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bày</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lý</a:t>
            </a:r>
            <a:r>
              <a:rPr lang="en-US" altLang="vi-VN" sz="2200" dirty="0">
                <a:latin typeface="Times New Roman" panose="02020603050405020304" pitchFamily="18" charset="0"/>
                <a:cs typeface="Times New Roman" panose="02020603050405020304" pitchFamily="18" charset="0"/>
              </a:rPr>
              <a:t> do </a:t>
            </a:r>
            <a:r>
              <a:rPr lang="en-US" altLang="vi-VN" sz="2200" dirty="0" err="1">
                <a:latin typeface="Times New Roman" panose="02020603050405020304" pitchFamily="18" charset="0"/>
                <a:cs typeface="Times New Roman" panose="02020603050405020304" pitchFamily="18" charset="0"/>
              </a:rPr>
              <a:t>bất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đồng</a:t>
            </a:r>
            <a:r>
              <a:rPr lang="en-US" altLang="vi-VN" sz="2200" dirty="0">
                <a:latin typeface="Times New Roman" panose="02020603050405020304" pitchFamily="18" charset="0"/>
                <a:cs typeface="Times New Roman" panose="02020603050405020304" pitchFamily="18" charset="0"/>
              </a:rPr>
              <a:t>/</a:t>
            </a:r>
            <a:r>
              <a:rPr lang="en-US" altLang="vi-VN" sz="2200" dirty="0" err="1">
                <a:latin typeface="Times New Roman" panose="02020603050405020304" pitchFamily="18" charset="0"/>
                <a:cs typeface="Times New Roman" panose="02020603050405020304" pitchFamily="18" charset="0"/>
              </a:rPr>
              <a:t>mâu</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thuẫn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Sau</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khi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một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bên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trình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bày</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xong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bên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kia</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cần</a:t>
            </a:r>
            <a:r>
              <a:rPr lang="en-US" altLang="vi-VN" sz="2200"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nhắc</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lại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những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điều</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mình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nghe</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được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cho</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đến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khi</a:t>
            </a:r>
            <a:r>
              <a:rPr lang="en-US" altLang="vi-VN" sz="2200" dirty="0">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bên</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nói</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đồng</a:t>
            </a:r>
            <a:r>
              <a:rPr lang="en-US" altLang="vi-VN" sz="2200" b="1" dirty="0">
                <a:solidFill>
                  <a:srgbClr val="FF0000"/>
                </a:solidFill>
                <a:latin typeface="Times New Roman" panose="02020603050405020304" pitchFamily="18" charset="0"/>
                <a:cs typeface="Times New Roman" panose="02020603050405020304" pitchFamily="18" charset="0"/>
              </a:rPr>
              <a:t> ý </a:t>
            </a:r>
            <a:r>
              <a:rPr lang="en-US" altLang="vi-VN" sz="2200" b="1" dirty="0" err="1">
                <a:solidFill>
                  <a:srgbClr val="FF0000"/>
                </a:solidFill>
                <a:latin typeface="Times New Roman" panose="02020603050405020304" pitchFamily="18" charset="0"/>
                <a:cs typeface="Times New Roman" panose="02020603050405020304" pitchFamily="18" charset="0"/>
              </a:rPr>
              <a:t>họ</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đã</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nghe</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đúng</a:t>
            </a:r>
            <a:endParaRPr lang="en-US" altLang="vi-VN" sz="2200" b="1" dirty="0">
              <a:solidFill>
                <a:srgbClr val="FF0000"/>
              </a:solidFill>
              <a:latin typeface="Times New Roman" panose="02020603050405020304" pitchFamily="18" charset="0"/>
              <a:cs typeface="Times New Roman" panose="02020603050405020304" pitchFamily="18" charset="0"/>
            </a:endParaRPr>
          </a:p>
        </p:txBody>
      </p:sp>
      <p:sp>
        <p:nvSpPr>
          <p:cNvPr id="4" name="Rectangle 4">
            <a:extLst>
              <a:ext uri="{FF2B5EF4-FFF2-40B4-BE49-F238E27FC236}">
                <a16:creationId xmlns:a16="http://schemas.microsoft.com/office/drawing/2014/main" id="{647F0AFF-3E79-743E-CE3A-30E367438399}"/>
              </a:ext>
            </a:extLst>
          </p:cNvPr>
          <p:cNvSpPr txBox="1">
            <a:spLocks noChangeArrowheads="1"/>
          </p:cNvSpPr>
          <p:nvPr/>
        </p:nvSpPr>
        <p:spPr>
          <a:xfrm>
            <a:off x="4834636" y="884959"/>
            <a:ext cx="3935338" cy="36004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indent="-457200">
              <a:buFont typeface="Poppins"/>
              <a:buNone/>
            </a:pPr>
            <a:r>
              <a:rPr lang="en-US" altLang="vi-VN" sz="2200" b="1" dirty="0">
                <a:latin typeface="Times New Roman" panose="02020603050405020304" pitchFamily="18" charset="0"/>
                <a:cs typeface="Times New Roman" panose="02020603050405020304" pitchFamily="18" charset="0"/>
              </a:rPr>
              <a:t>4. 	“</a:t>
            </a:r>
            <a:r>
              <a:rPr lang="en-US" altLang="vi-VN" sz="2200" b="1" dirty="0" err="1">
                <a:latin typeface="Times New Roman" panose="02020603050405020304" pitchFamily="18" charset="0"/>
                <a:cs typeface="Times New Roman" panose="02020603050405020304" pitchFamily="18" charset="0"/>
              </a:rPr>
              <a:t>Động</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não</a:t>
            </a:r>
            <a:r>
              <a:rPr lang="en-US" altLang="vi-VN" sz="2200" b="1" dirty="0">
                <a:latin typeface="Times New Roman" panose="02020603050405020304" pitchFamily="18" charset="0"/>
                <a:cs typeface="Times New Roman" panose="02020603050405020304" pitchFamily="18" charset="0"/>
              </a:rPr>
              <a:t>”</a:t>
            </a:r>
            <a:r>
              <a:rPr lang="en-US" altLang="vi-VN" sz="2200" dirty="0">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tìm</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giải</a:t>
            </a:r>
            <a:r>
              <a:rPr lang="en-US" altLang="vi-VN" sz="2200" b="1" dirty="0">
                <a:solidFill>
                  <a:srgbClr val="FF0000"/>
                </a:solidFill>
                <a:latin typeface="Times New Roman" panose="02020603050405020304" pitchFamily="18" charset="0"/>
                <a:cs typeface="Times New Roman" panose="02020603050405020304" pitchFamily="18" charset="0"/>
              </a:rPr>
              <a:t> </a:t>
            </a:r>
            <a:r>
              <a:rPr lang="en-US" altLang="vi-VN" sz="2200" b="1" dirty="0" err="1">
                <a:solidFill>
                  <a:srgbClr val="FF0000"/>
                </a:solidFill>
                <a:latin typeface="Times New Roman" panose="02020603050405020304" pitchFamily="18" charset="0"/>
                <a:cs typeface="Times New Roman" panose="02020603050405020304" pitchFamily="18" charset="0"/>
              </a:rPr>
              <a:t>pháp</a:t>
            </a:r>
            <a:endParaRPr lang="en-US" altLang="vi-VN" sz="2200" b="1" dirty="0">
              <a:solidFill>
                <a:srgbClr val="FF0000"/>
              </a:solidFill>
              <a:latin typeface="Times New Roman" panose="02020603050405020304" pitchFamily="18" charset="0"/>
              <a:cs typeface="Times New Roman" panose="02020603050405020304" pitchFamily="18" charset="0"/>
            </a:endParaRPr>
          </a:p>
          <a:p>
            <a:pPr indent="-457200">
              <a:buFont typeface="Poppins"/>
              <a:buNone/>
            </a:pPr>
            <a:r>
              <a:rPr lang="en-US" altLang="vi-VN" sz="2200" dirty="0">
                <a:latin typeface="Times New Roman" panose="02020603050405020304" pitchFamily="18" charset="0"/>
                <a:cs typeface="Times New Roman" panose="02020603050405020304" pitchFamily="18" charset="0"/>
              </a:rPr>
              <a:t>5. 	</a:t>
            </a:r>
            <a:r>
              <a:rPr lang="en-US" altLang="vi-VN" sz="2200" dirty="0" err="1">
                <a:latin typeface="Times New Roman" panose="02020603050405020304" pitchFamily="18" charset="0"/>
                <a:cs typeface="Times New Roman" panose="02020603050405020304" pitchFamily="18" charset="0"/>
              </a:rPr>
              <a:t>Lựa</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chọn</a:t>
            </a:r>
            <a:r>
              <a:rPr lang="en-US" altLang="vi-VN" sz="2200"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giải</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pháp</a:t>
            </a:r>
            <a:r>
              <a:rPr lang="en-US" altLang="vi-VN" sz="2200" b="1" dirty="0">
                <a:latin typeface="Times New Roman" panose="02020603050405020304" pitchFamily="18" charset="0"/>
                <a:cs typeface="Times New Roman" panose="02020603050405020304" pitchFamily="18" charset="0"/>
              </a:rPr>
              <a:t> </a:t>
            </a:r>
            <a:r>
              <a:rPr lang="en-US" altLang="vi-VN" sz="2200" b="1" dirty="0" err="1">
                <a:latin typeface="Times New Roman" panose="02020603050405020304" pitchFamily="18" charset="0"/>
                <a:cs typeface="Times New Roman" panose="02020603050405020304" pitchFamily="18" charset="0"/>
              </a:rPr>
              <a:t>chung</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để</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giải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quyết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bất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đồng</a:t>
            </a:r>
            <a:r>
              <a:rPr lang="en-US" altLang="vi-VN" sz="2200" dirty="0">
                <a:latin typeface="Times New Roman" panose="02020603050405020304" pitchFamily="18" charset="0"/>
                <a:cs typeface="Times New Roman" panose="02020603050405020304" pitchFamily="18" charset="0"/>
              </a:rPr>
              <a:t>/</a:t>
            </a:r>
            <a:r>
              <a:rPr lang="en-US" altLang="vi-VN" sz="2200" dirty="0" err="1">
                <a:latin typeface="Times New Roman" panose="02020603050405020304" pitchFamily="18" charset="0"/>
                <a:cs typeface="Times New Roman" panose="02020603050405020304" pitchFamily="18" charset="0"/>
              </a:rPr>
              <a:t>mâu</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thuẫn</a:t>
            </a:r>
            <a:r>
              <a:rPr lang="en-US" altLang="vi-VN" sz="2200" dirty="0">
                <a:latin typeface="Times New Roman" panose="02020603050405020304" pitchFamily="18" charset="0"/>
                <a:cs typeface="Times New Roman" panose="02020603050405020304" pitchFamily="18" charset="0"/>
              </a:rPr>
              <a:t> </a:t>
            </a:r>
            <a:r>
              <a:rPr lang="en-US" altLang="vi-VN" sz="2200" i="1" dirty="0">
                <a:latin typeface="Times New Roman" panose="02020603050405020304" pitchFamily="18" charset="0"/>
                <a:cs typeface="Times New Roman" panose="02020603050405020304" pitchFamily="18" charset="0"/>
              </a:rPr>
              <a:t>(</a:t>
            </a:r>
            <a:r>
              <a:rPr lang="en-US" altLang="vi-VN" sz="2200" i="1" dirty="0" err="1">
                <a:latin typeface="Times New Roman" panose="02020603050405020304" pitchFamily="18" charset="0"/>
                <a:cs typeface="Times New Roman" panose="02020603050405020304" pitchFamily="18" charset="0"/>
              </a:rPr>
              <a:t>đảm</a:t>
            </a:r>
            <a:r>
              <a:rPr lang="en-US" altLang="vi-VN" sz="2200" i="1" dirty="0">
                <a:latin typeface="Times New Roman" panose="02020603050405020304" pitchFamily="18" charset="0"/>
                <a:cs typeface="Times New Roman" panose="02020603050405020304" pitchFamily="18" charset="0"/>
              </a:rPr>
              <a:t> </a:t>
            </a:r>
            <a:r>
              <a:rPr lang="en-US" altLang="vi-VN" sz="2200" i="1" dirty="0" err="1">
                <a:latin typeface="Times New Roman" panose="02020603050405020304" pitchFamily="18" charset="0"/>
                <a:cs typeface="Times New Roman" panose="02020603050405020304" pitchFamily="18" charset="0"/>
              </a:rPr>
              <a:t>bảo</a:t>
            </a:r>
            <a:r>
              <a:rPr lang="en-US" altLang="vi-VN" sz="2200" i="1" dirty="0">
                <a:latin typeface="Times New Roman" panose="02020603050405020304" pitchFamily="18" charset="0"/>
                <a:cs typeface="Times New Roman" panose="02020603050405020304" pitchFamily="18" charset="0"/>
              </a:rPr>
              <a:t> </a:t>
            </a:r>
            <a:r>
              <a:rPr lang="en-US" altLang="vi-VN" sz="2200" i="1" dirty="0" err="1">
                <a:solidFill>
                  <a:srgbClr val="FF0000"/>
                </a:solidFill>
                <a:latin typeface="Times New Roman" panose="02020603050405020304" pitchFamily="18" charset="0"/>
                <a:cs typeface="Times New Roman" panose="02020603050405020304" pitchFamily="18" charset="0"/>
              </a:rPr>
              <a:t>có</a:t>
            </a:r>
            <a:r>
              <a:rPr lang="en-US" altLang="vi-VN" sz="2200" i="1" dirty="0">
                <a:solidFill>
                  <a:srgbClr val="FF0000"/>
                </a:solidFill>
                <a:latin typeface="Times New Roman" panose="02020603050405020304" pitchFamily="18" charset="0"/>
                <a:cs typeface="Times New Roman" panose="02020603050405020304" pitchFamily="18" charset="0"/>
              </a:rPr>
              <a:t> </a:t>
            </a:r>
            <a:r>
              <a:rPr lang="en-US" altLang="vi-VN" sz="2200" i="1" dirty="0" err="1">
                <a:solidFill>
                  <a:srgbClr val="FF0000"/>
                </a:solidFill>
                <a:latin typeface="Times New Roman" panose="02020603050405020304" pitchFamily="18" charset="0"/>
                <a:cs typeface="Times New Roman" panose="02020603050405020304" pitchFamily="18" charset="0"/>
              </a:rPr>
              <a:t>lợi</a:t>
            </a:r>
            <a:r>
              <a:rPr lang="en-US" altLang="vi-VN" sz="2200" i="1" dirty="0">
                <a:solidFill>
                  <a:srgbClr val="FF0000"/>
                </a:solidFill>
                <a:latin typeface="Times New Roman" panose="02020603050405020304" pitchFamily="18" charset="0"/>
                <a:cs typeface="Times New Roman" panose="02020603050405020304" pitchFamily="18" charset="0"/>
              </a:rPr>
              <a:t> </a:t>
            </a:r>
            <a:r>
              <a:rPr lang="en-US" altLang="vi-VN" sz="2200" i="1" dirty="0" err="1">
                <a:solidFill>
                  <a:srgbClr val="FF0000"/>
                </a:solidFill>
                <a:latin typeface="Times New Roman" panose="02020603050405020304" pitchFamily="18" charset="0"/>
                <a:cs typeface="Times New Roman" panose="02020603050405020304" pitchFamily="18" charset="0"/>
              </a:rPr>
              <a:t>nhất</a:t>
            </a:r>
            <a:r>
              <a:rPr lang="en-US" altLang="vi-VN" sz="2200" i="1" dirty="0">
                <a:solidFill>
                  <a:srgbClr val="FF0000"/>
                </a:solidFill>
                <a:latin typeface="Times New Roman" panose="02020603050405020304" pitchFamily="18" charset="0"/>
                <a:cs typeface="Times New Roman" panose="02020603050405020304" pitchFamily="18" charset="0"/>
              </a:rPr>
              <a:t> </a:t>
            </a:r>
            <a:r>
              <a:rPr lang="en-US" altLang="vi-VN" sz="2200" i="1" dirty="0" err="1">
                <a:solidFill>
                  <a:srgbClr val="FF0000"/>
                </a:solidFill>
                <a:latin typeface="Times New Roman" panose="02020603050405020304" pitchFamily="18" charset="0"/>
                <a:cs typeface="Times New Roman" panose="02020603050405020304" pitchFamily="18" charset="0"/>
              </a:rPr>
              <a:t>cho</a:t>
            </a:r>
            <a:r>
              <a:rPr lang="en-US" altLang="vi-VN" sz="2200" i="1" dirty="0">
                <a:solidFill>
                  <a:srgbClr val="FF0000"/>
                </a:solidFill>
                <a:latin typeface="Times New Roman" panose="02020603050405020304" pitchFamily="18" charset="0"/>
                <a:cs typeface="Times New Roman" panose="02020603050405020304" pitchFamily="18" charset="0"/>
              </a:rPr>
              <a:t> 2 </a:t>
            </a:r>
            <a:r>
              <a:rPr lang="en-US" altLang="vi-VN" sz="2200" i="1" dirty="0" err="1">
                <a:solidFill>
                  <a:srgbClr val="FF0000"/>
                </a:solidFill>
                <a:latin typeface="Times New Roman" panose="02020603050405020304" pitchFamily="18" charset="0"/>
                <a:cs typeface="Times New Roman" panose="02020603050405020304" pitchFamily="18" charset="0"/>
              </a:rPr>
              <a:t>bên</a:t>
            </a:r>
            <a:r>
              <a:rPr lang="en-US" altLang="vi-VN" sz="2200" i="1" dirty="0">
                <a:latin typeface="Times New Roman" panose="02020603050405020304" pitchFamily="18" charset="0"/>
                <a:cs typeface="Times New Roman" panose="02020603050405020304" pitchFamily="18" charset="0"/>
              </a:rPr>
              <a:t>)</a:t>
            </a:r>
          </a:p>
          <a:p>
            <a:pPr indent="-457200">
              <a:buFont typeface="Poppins"/>
              <a:buNone/>
            </a:pPr>
            <a:r>
              <a:rPr lang="en-US" altLang="vi-VN" sz="2200" dirty="0">
                <a:latin typeface="Times New Roman" panose="02020603050405020304" pitchFamily="18" charset="0"/>
                <a:cs typeface="Times New Roman" panose="02020603050405020304" pitchFamily="18" charset="0"/>
              </a:rPr>
              <a:t>6.  </a:t>
            </a:r>
            <a:r>
              <a:rPr lang="en-US" altLang="vi-VN" sz="2200" dirty="0" err="1">
                <a:latin typeface="Times New Roman" panose="02020603050405020304" pitchFamily="18" charset="0"/>
                <a:cs typeface="Times New Roman" panose="02020603050405020304" pitchFamily="18" charset="0"/>
              </a:rPr>
              <a:t>Lập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kế</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hoạch</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thực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hiện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giải</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pháp</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có</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thể</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viết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vào</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biên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bản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cuộc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họp</a:t>
            </a:r>
            <a:r>
              <a:rPr lang="en-US" altLang="vi-VN" sz="2200" dirty="0">
                <a:latin typeface="Times New Roman" panose="02020603050405020304" pitchFamily="18" charset="0"/>
                <a:cs typeface="Times New Roman" panose="02020603050405020304" pitchFamily="18" charset="0"/>
              </a:rPr>
              <a:t>/</a:t>
            </a:r>
            <a:r>
              <a:rPr lang="en-US" altLang="vi-VN" sz="2200" dirty="0" err="1">
                <a:latin typeface="Times New Roman" panose="02020603050405020304" pitchFamily="18" charset="0"/>
                <a:cs typeface="Times New Roman" panose="02020603050405020304" pitchFamily="18" charset="0"/>
              </a:rPr>
              <a:t>hoặc</a:t>
            </a:r>
            <a:r>
              <a:rPr lang="en-US" altLang="vi-VN" sz="2200" dirty="0">
                <a:latin typeface="Times New Roman" panose="02020603050405020304" pitchFamily="18" charset="0"/>
                <a:cs typeface="Times New Roman" panose="02020603050405020304" pitchFamily="18" charset="0"/>
              </a:rPr>
              <a:t> cam </a:t>
            </a:r>
            <a:r>
              <a:rPr lang="en-US" altLang="vi-VN" sz="2200" dirty="0" err="1">
                <a:latin typeface="Times New Roman" panose="02020603050405020304" pitchFamily="18" charset="0"/>
                <a:cs typeface="Times New Roman" panose="02020603050405020304" pitchFamily="18" charset="0"/>
              </a:rPr>
              <a:t>kết</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và</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để</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các</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bên</a:t>
            </a:r>
            <a:r>
              <a:rPr lang="en-US" altLang="vi-VN" sz="2200" dirty="0">
                <a:latin typeface="Times New Roman" panose="02020603050405020304" pitchFamily="18" charset="0"/>
                <a:cs typeface="Times New Roman" panose="02020603050405020304" pitchFamily="18" charset="0"/>
              </a:rPr>
              <a:t> </a:t>
            </a:r>
            <a:r>
              <a:rPr lang="en-US" altLang="vi-VN" sz="2200" dirty="0" err="1">
                <a:latin typeface="Times New Roman" panose="02020603050405020304" pitchFamily="18" charset="0"/>
                <a:cs typeface="Times New Roman" panose="02020603050405020304" pitchFamily="18" charset="0"/>
              </a:rPr>
              <a:t>ký</a:t>
            </a:r>
            <a:r>
              <a:rPr lang="en-US" altLang="vi-VN"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419839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06"/>
        <p:cNvGrpSpPr/>
        <p:nvPr/>
      </p:nvGrpSpPr>
      <p:grpSpPr>
        <a:xfrm>
          <a:off x="0" y="0"/>
          <a:ext cx="0" cy="0"/>
          <a:chOff x="0" y="0"/>
          <a:chExt cx="0" cy="0"/>
        </a:xfrm>
      </p:grpSpPr>
      <p:sp>
        <p:nvSpPr>
          <p:cNvPr id="1809" name="Google Shape;1809;p68"/>
          <p:cNvSpPr txBox="1">
            <a:spLocks noGrp="1"/>
          </p:cNvSpPr>
          <p:nvPr>
            <p:ph type="ctrTitle"/>
          </p:nvPr>
        </p:nvSpPr>
        <p:spPr>
          <a:xfrm>
            <a:off x="1031651" y="2412527"/>
            <a:ext cx="4324504" cy="73471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UTM Colossalis" pitchFamily="18" charset="0"/>
              </a:rPr>
              <a:t>Cảm ơn!</a:t>
            </a:r>
            <a:endParaRPr dirty="0">
              <a:latin typeface="UTM Colossalis" pitchFamily="18" charset="0"/>
            </a:endParaRPr>
          </a:p>
        </p:txBody>
      </p:sp>
      <p:sp>
        <p:nvSpPr>
          <p:cNvPr id="2" name="Date Placeholder 1">
            <a:extLst>
              <a:ext uri="{FF2B5EF4-FFF2-40B4-BE49-F238E27FC236}">
                <a16:creationId xmlns:a16="http://schemas.microsoft.com/office/drawing/2014/main" id="{16BA7263-8DC0-1261-93CC-6D1239E63C72}"/>
              </a:ext>
            </a:extLst>
          </p:cNvPr>
          <p:cNvSpPr>
            <a:spLocks noGrp="1"/>
          </p:cNvSpPr>
          <p:nvPr>
            <p:ph type="dt" sz="half" idx="10"/>
          </p:nvPr>
        </p:nvSpPr>
        <p:spPr/>
        <p:txBody>
          <a:bodyPr/>
          <a:lstStyle/>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776</TotalTime>
  <Words>4676</Words>
  <Application>Microsoft Office PowerPoint</Application>
  <PresentationFormat>On-screen Show (16:9)</PresentationFormat>
  <Paragraphs>419</Paragraphs>
  <Slides>58</Slides>
  <Notes>6</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58</vt:i4>
      </vt:variant>
    </vt:vector>
  </HeadingPairs>
  <TitlesOfParts>
    <vt:vector size="73" baseType="lpstr">
      <vt:lpstr>Wingdings 3</vt:lpstr>
      <vt:lpstr>UTM Colossalis</vt:lpstr>
      <vt:lpstr>Lilita One</vt:lpstr>
      <vt:lpstr>Wingdings</vt:lpstr>
      <vt:lpstr>Poppins</vt:lpstr>
      <vt:lpstr>Arial</vt:lpstr>
      <vt:lpstr>UTM Facebook K&amp;T</vt:lpstr>
      <vt:lpstr>Tahoma</vt:lpstr>
      <vt:lpstr>Calibri</vt:lpstr>
      <vt:lpstr>Cambria</vt:lpstr>
      <vt:lpstr>Times New Roman</vt:lpstr>
      <vt:lpstr>UTM Showcard</vt:lpstr>
      <vt:lpstr>.VnTime</vt:lpstr>
      <vt:lpstr>VNI-Vari</vt:lpstr>
      <vt:lpstr>Office Theme</vt:lpstr>
      <vt:lpstr>PowerPoint Presentation</vt:lpstr>
      <vt:lpstr>PowerPoint Presentation</vt:lpstr>
      <vt:lpstr>THIẾT KẾ CHƯƠNG TRÌNH ĐÀO TẠO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Cảm ơn!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VPA</dc:creator>
  <cp:lastModifiedBy>Do Trong Hiep</cp:lastModifiedBy>
  <cp:revision>14</cp:revision>
  <cp:lastPrinted>2025-03-02T00:24:23Z</cp:lastPrinted>
  <dcterms:modified xsi:type="dcterms:W3CDTF">2025-03-02T16:07:37Z</dcterms:modified>
</cp:coreProperties>
</file>